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4" r:id="rId18"/>
    <p:sldId id="283" r:id="rId19"/>
    <p:sldId id="278" r:id="rId20"/>
    <p:sldId id="279" r:id="rId21"/>
    <p:sldId id="280" r:id="rId22"/>
    <p:sldId id="275" r:id="rId23"/>
    <p:sldId id="276" r:id="rId24"/>
    <p:sldId id="277" r:id="rId25"/>
    <p:sldId id="285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10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408-CD95-48EB-B65B-7DDFF5D90425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7A1-B526-44B5-B3D2-594D03913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408-CD95-48EB-B65B-7DDFF5D90425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7A1-B526-44B5-B3D2-594D03913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408-CD95-48EB-B65B-7DDFF5D90425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7A1-B526-44B5-B3D2-594D03913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408-CD95-48EB-B65B-7DDFF5D90425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7A1-B526-44B5-B3D2-594D03913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408-CD95-48EB-B65B-7DDFF5D90425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7A1-B526-44B5-B3D2-594D03913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408-CD95-48EB-B65B-7DDFF5D90425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7A1-B526-44B5-B3D2-594D03913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408-CD95-48EB-B65B-7DDFF5D90425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7A1-B526-44B5-B3D2-594D03913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408-CD95-48EB-B65B-7DDFF5D90425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7A1-B526-44B5-B3D2-594D03913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408-CD95-48EB-B65B-7DDFF5D90425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7A1-B526-44B5-B3D2-594D03913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408-CD95-48EB-B65B-7DDFF5D90425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7A1-B526-44B5-B3D2-594D03913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408-CD95-48EB-B65B-7DDFF5D90425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7A1-B526-44B5-B3D2-594D03913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D6408-CD95-48EB-B65B-7DDFF5D90425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F47A1-B526-44B5-B3D2-594D03913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BeDIPS</a:t>
            </a:r>
            <a:r>
              <a:rPr lang="en-US" altLang="zh-TW" dirty="0" smtClean="0"/>
              <a:t>-DE Mockup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Johnson Su, </a:t>
            </a:r>
            <a:r>
              <a:rPr lang="en-US" altLang="zh-TW" dirty="0" err="1" smtClean="0"/>
              <a:t>Eive</a:t>
            </a:r>
            <a:r>
              <a:rPr lang="en-US" altLang="zh-TW" dirty="0" smtClean="0"/>
              <a:t> Chen, Leah Chang</a:t>
            </a:r>
          </a:p>
          <a:p>
            <a:r>
              <a:rPr lang="en-US" altLang="zh-TW" dirty="0" smtClean="0"/>
              <a:t>2016/07/21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23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iux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807" y="1447800"/>
            <a:ext cx="7504386" cy="502920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Opens Beacon Specifications in </a:t>
            </a:r>
            <a:r>
              <a:rPr lang="en-US" sz="2800" dirty="0" err="1" smtClean="0"/>
              <a:t>Popout</a:t>
            </a:r>
            <a:r>
              <a:rPr lang="en-US" sz="2800" dirty="0" smtClean="0"/>
              <a:t> Window</a:t>
            </a:r>
            <a:endParaRPr lang="en-US" sz="2800" dirty="0"/>
          </a:p>
        </p:txBody>
      </p:sp>
      <p:pic>
        <p:nvPicPr>
          <p:cNvPr id="4" name="Content Placeholder 3" descr="uiux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393" y="1447800"/>
            <a:ext cx="7701214" cy="502920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/>
          <p:nvPr/>
        </p:nvGrpSpPr>
        <p:grpSpPr>
          <a:xfrm>
            <a:off x="144934" y="0"/>
            <a:ext cx="8854132" cy="6858000"/>
            <a:chOff x="144934" y="0"/>
            <a:chExt cx="8854132" cy="6858000"/>
          </a:xfrm>
        </p:grpSpPr>
        <p:sp>
          <p:nvSpPr>
            <p:cNvPr id="14" name="Rectangle 13"/>
            <p:cNvSpPr/>
            <p:nvPr/>
          </p:nvSpPr>
          <p:spPr>
            <a:xfrm>
              <a:off x="144934" y="0"/>
              <a:ext cx="8854132" cy="6858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66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7" name="Group 14"/>
            <p:cNvGrpSpPr/>
            <p:nvPr/>
          </p:nvGrpSpPr>
          <p:grpSpPr>
            <a:xfrm>
              <a:off x="152400" y="8307"/>
              <a:ext cx="8836818" cy="228773"/>
              <a:chOff x="144934" y="340822"/>
              <a:chExt cx="8854132" cy="228773"/>
            </a:xfrm>
          </p:grpSpPr>
          <p:sp>
            <p:nvSpPr>
              <p:cNvPr id="10" name="Title Bar"/>
              <p:cNvSpPr/>
              <p:nvPr>
                <p:custDataLst>
                  <p:tags r:id="rId1"/>
                </p:custDataLst>
              </p:nvPr>
            </p:nvSpPr>
            <p:spPr>
              <a:xfrm>
                <a:off x="144934" y="340822"/>
                <a:ext cx="8854132" cy="22877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BeDIPS</a:t>
                </a:r>
                <a:r>
                  <a:rPr lang="en-US" sz="14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 Development Environment</a:t>
                </a:r>
                <a:endParaRPr lang="en-US" sz="1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Minimize"/>
              <p:cNvSpPr>
                <a:spLocks noChangeAspect="1"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8009833" y="447264"/>
                <a:ext cx="84812" cy="7943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Maximize"/>
              <p:cNvSpPr>
                <a:spLocks noChangeAspect="1"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8386967" y="413107"/>
                <a:ext cx="83006" cy="76258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Close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764102" y="411518"/>
                <a:ext cx="84811" cy="79435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54781" y="1162050"/>
              <a:ext cx="8834438" cy="56856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7588216" y="298458"/>
            <a:ext cx="1307974" cy="78336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Load</a:t>
            </a:r>
          </a:p>
          <a:p>
            <a:pPr algn="ctr"/>
            <a:r>
              <a:rPr lang="en-US" altLang="zh-TW" sz="1400" dirty="0" smtClean="0"/>
              <a:t>New Beacon</a:t>
            </a:r>
            <a:endParaRPr lang="zh-TW" altLang="en-US" sz="1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5260" y="1176020"/>
          <a:ext cx="8793480" cy="39370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758696">
                  <a:extLst>
                    <a:ext uri="{9D8B030D-6E8A-4147-A177-3AD203B41FA5}">
                      <a16:colId xmlns="" xmlns:a16="http://schemas.microsoft.com/office/drawing/2014/main" val="162153713"/>
                    </a:ext>
                  </a:extLst>
                </a:gridCol>
                <a:gridCol w="1758696">
                  <a:extLst>
                    <a:ext uri="{9D8B030D-6E8A-4147-A177-3AD203B41FA5}">
                      <a16:colId xmlns="" xmlns:a16="http://schemas.microsoft.com/office/drawing/2014/main" val="3954112600"/>
                    </a:ext>
                  </a:extLst>
                </a:gridCol>
                <a:gridCol w="1758696">
                  <a:extLst>
                    <a:ext uri="{9D8B030D-6E8A-4147-A177-3AD203B41FA5}">
                      <a16:colId xmlns="" xmlns:a16="http://schemas.microsoft.com/office/drawing/2014/main" val="793582275"/>
                    </a:ext>
                  </a:extLst>
                </a:gridCol>
                <a:gridCol w="1758696">
                  <a:extLst>
                    <a:ext uri="{9D8B030D-6E8A-4147-A177-3AD203B41FA5}">
                      <a16:colId xmlns="" xmlns:a16="http://schemas.microsoft.com/office/drawing/2014/main" val="2713202846"/>
                    </a:ext>
                  </a:extLst>
                </a:gridCol>
                <a:gridCol w="1758696">
                  <a:extLst>
                    <a:ext uri="{9D8B030D-6E8A-4147-A177-3AD203B41FA5}">
                      <a16:colId xmlns="" xmlns:a16="http://schemas.microsoft.com/office/drawing/2014/main" val="3834046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/>
                        <a:t>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50" dirty="0" smtClean="0"/>
                        <a:t>Schematic Illustration</a:t>
                      </a:r>
                      <a:endParaRPr lang="zh-TW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Coverage Range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Antenna Degree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883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TW" sz="2400" baseline="0" dirty="0" smtClean="0">
                          <a:solidFill>
                            <a:schemeClr val="tx1"/>
                          </a:solidFill>
                        </a:rPr>
                        <a:t>-meter Ceiling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5m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30°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744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5-meter</a:t>
                      </a:r>
                      <a:r>
                        <a:rPr lang="en-US" altLang="zh-TW" sz="2400" baseline="0" dirty="0" smtClean="0">
                          <a:solidFill>
                            <a:schemeClr val="tx1"/>
                          </a:solidFill>
                        </a:rPr>
                        <a:t> Ceiling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5m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60°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534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0760881"/>
                  </a:ext>
                </a:extLst>
              </a:tr>
            </a:tbl>
          </a:graphicData>
        </a:graphic>
      </p:graphicFrame>
      <p:sp>
        <p:nvSpPr>
          <p:cNvPr id="3" name="Flowchart: Process 2"/>
          <p:cNvSpPr/>
          <p:nvPr/>
        </p:nvSpPr>
        <p:spPr>
          <a:xfrm>
            <a:off x="7276940" y="1950720"/>
            <a:ext cx="1619250" cy="3905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292E3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90$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Flowchart: Process 39"/>
          <p:cNvSpPr/>
          <p:nvPr/>
        </p:nvSpPr>
        <p:spPr>
          <a:xfrm>
            <a:off x="7276940" y="3112770"/>
            <a:ext cx="1619250" cy="3905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292E3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75$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" y="47653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Beacon Specifications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276940" y="4351020"/>
            <a:ext cx="1619250" cy="3905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292E3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800"/>
            <a:ext cx="7371428" cy="46095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890" y="2456058"/>
            <a:ext cx="337838" cy="3852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79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Back to New Design </a:t>
            </a:r>
            <a:r>
              <a:rPr lang="en-US" sz="2800" dirty="0" err="1" smtClean="0"/>
              <a:t>Popout</a:t>
            </a:r>
            <a:r>
              <a:rPr lang="en-US" sz="2800" dirty="0" smtClean="0"/>
              <a:t> Window</a:t>
            </a:r>
            <a:endParaRPr lang="en-US" sz="2800" dirty="0"/>
          </a:p>
        </p:txBody>
      </p:sp>
      <p:pic>
        <p:nvPicPr>
          <p:cNvPr id="4" name="Content Placeholder 3" descr="uiux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053" y="1447800"/>
            <a:ext cx="7773894" cy="502920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Opens Add Beacon in </a:t>
            </a:r>
            <a:r>
              <a:rPr lang="en-US" sz="2800" dirty="0" err="1" smtClean="0"/>
              <a:t>Popout</a:t>
            </a:r>
            <a:r>
              <a:rPr lang="en-US" sz="2800" dirty="0" smtClean="0"/>
              <a:t> Window</a:t>
            </a:r>
            <a:endParaRPr lang="en-US" sz="2800" dirty="0"/>
          </a:p>
        </p:txBody>
      </p:sp>
      <p:pic>
        <p:nvPicPr>
          <p:cNvPr id="4" name="Content Placeholder 3" descr="uiux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859" y="1447800"/>
            <a:ext cx="7690281" cy="502920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Back to New Design </a:t>
            </a:r>
            <a:r>
              <a:rPr lang="en-US" sz="2800" dirty="0" err="1" smtClean="0"/>
              <a:t>Popout</a:t>
            </a:r>
            <a:r>
              <a:rPr lang="en-US" sz="2800" dirty="0" smtClean="0"/>
              <a:t> Window</a:t>
            </a:r>
            <a:endParaRPr lang="en-US" sz="2800" dirty="0"/>
          </a:p>
        </p:txBody>
      </p:sp>
      <p:pic>
        <p:nvPicPr>
          <p:cNvPr id="4" name="Content Placeholder 3" descr="uiux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822" y="1447800"/>
            <a:ext cx="7710357" cy="502920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iux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587" y="1447800"/>
            <a:ext cx="7640827" cy="502920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iux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202" y="1447800"/>
            <a:ext cx="7495596" cy="502920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uiux2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59" y="1447800"/>
            <a:ext cx="7639082" cy="502920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uiux1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003" y="1447800"/>
            <a:ext cx="7491994" cy="502920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3927771"/>
              </p:ext>
            </p:extLst>
          </p:nvPr>
        </p:nvGraphicFramePr>
        <p:xfrm>
          <a:off x="276046" y="258792"/>
          <a:ext cx="8643668" cy="337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17">
                  <a:extLst>
                    <a:ext uri="{9D8B030D-6E8A-4147-A177-3AD203B41FA5}">
                      <a16:colId xmlns="" xmlns:a16="http://schemas.microsoft.com/office/drawing/2014/main" val="3655813496"/>
                    </a:ext>
                  </a:extLst>
                </a:gridCol>
                <a:gridCol w="1051218">
                  <a:extLst>
                    <a:ext uri="{9D8B030D-6E8A-4147-A177-3AD203B41FA5}">
                      <a16:colId xmlns="" xmlns:a16="http://schemas.microsoft.com/office/drawing/2014/main" val="951988346"/>
                    </a:ext>
                  </a:extLst>
                </a:gridCol>
                <a:gridCol w="3270616">
                  <a:extLst>
                    <a:ext uri="{9D8B030D-6E8A-4147-A177-3AD203B41FA5}">
                      <a16:colId xmlns="" xmlns:a16="http://schemas.microsoft.com/office/drawing/2014/main" val="2901241791"/>
                    </a:ext>
                  </a:extLst>
                </a:gridCol>
                <a:gridCol w="2160917">
                  <a:extLst>
                    <a:ext uri="{9D8B030D-6E8A-4147-A177-3AD203B41FA5}">
                      <a16:colId xmlns="" xmlns:a16="http://schemas.microsoft.com/office/drawing/2014/main" val="259006213"/>
                    </a:ext>
                  </a:extLst>
                </a:gridCol>
              </a:tblGrid>
              <a:tr h="460897"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Date</a:t>
                      </a:r>
                      <a:endParaRPr lang="zh-TW" altLang="en-US" sz="1700" dirty="0"/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Revision</a:t>
                      </a:r>
                      <a:endParaRPr lang="zh-TW" altLang="en-US" sz="1700" dirty="0"/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Author</a:t>
                      </a:r>
                      <a:r>
                        <a:rPr lang="en-US" altLang="zh-TW" sz="1700" baseline="0" dirty="0" smtClean="0"/>
                        <a:t>s</a:t>
                      </a:r>
                      <a:endParaRPr lang="zh-TW" altLang="en-US" sz="1700" dirty="0"/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Comments</a:t>
                      </a:r>
                      <a:endParaRPr lang="zh-TW" altLang="en-US" sz="1700" dirty="0"/>
                    </a:p>
                  </a:txBody>
                  <a:tcPr marL="88593" marR="88593" marT="44297" marB="44297"/>
                </a:tc>
                <a:extLst>
                  <a:ext uri="{0D108BD9-81ED-4DB2-BD59-A6C34878D82A}">
                    <a16:rowId xmlns="" xmlns:a16="http://schemas.microsoft.com/office/drawing/2014/main" val="1841567210"/>
                  </a:ext>
                </a:extLst>
              </a:tr>
              <a:tr h="460897"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2016/07/18</a:t>
                      </a:r>
                      <a:endParaRPr lang="zh-TW" altLang="en-US" sz="1700" dirty="0"/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</a:t>
                      </a:r>
                      <a:endParaRPr lang="zh-TW" altLang="en-US" sz="1700" dirty="0"/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Johnson Su, </a:t>
                      </a:r>
                      <a:r>
                        <a:rPr lang="en-US" altLang="zh-TW" sz="1600" dirty="0" err="1" smtClean="0"/>
                        <a:t>Eive</a:t>
                      </a:r>
                      <a:r>
                        <a:rPr lang="en-US" altLang="zh-TW" sz="1600" dirty="0" smtClean="0"/>
                        <a:t> Chen, Leah Chang</a:t>
                      </a:r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Add mockup</a:t>
                      </a:r>
                      <a:endParaRPr lang="zh-TW" altLang="en-US" sz="1700" dirty="0"/>
                    </a:p>
                  </a:txBody>
                  <a:tcPr marL="88593" marR="88593" marT="44297" marB="44297"/>
                </a:tc>
                <a:extLst>
                  <a:ext uri="{0D108BD9-81ED-4DB2-BD59-A6C34878D82A}">
                    <a16:rowId xmlns="" xmlns:a16="http://schemas.microsoft.com/office/drawing/2014/main" val="3413708739"/>
                  </a:ext>
                </a:extLst>
              </a:tr>
              <a:tr h="460897"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2016/07/19</a:t>
                      </a:r>
                      <a:endParaRPr lang="zh-TW" altLang="en-US" sz="1700" dirty="0"/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</a:t>
                      </a:r>
                      <a:endParaRPr lang="zh-TW" altLang="en-US" sz="1700" dirty="0"/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700" dirty="0" smtClean="0"/>
                        <a:t>Johnson Su, </a:t>
                      </a:r>
                      <a:r>
                        <a:rPr lang="en-US" altLang="zh-TW" sz="1700" dirty="0" err="1" smtClean="0"/>
                        <a:t>Eive</a:t>
                      </a:r>
                      <a:r>
                        <a:rPr lang="en-US" altLang="zh-TW" sz="1700" dirty="0" smtClean="0"/>
                        <a:t> Chen, Leah Chang</a:t>
                      </a:r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Add</a:t>
                      </a:r>
                      <a:r>
                        <a:rPr lang="en-US" altLang="zh-TW" sz="1700" baseline="0" dirty="0" smtClean="0"/>
                        <a:t> worker’s mockup</a:t>
                      </a:r>
                      <a:endParaRPr lang="zh-TW" altLang="en-US" sz="1700" dirty="0"/>
                    </a:p>
                  </a:txBody>
                  <a:tcPr marL="88593" marR="88593" marT="44297" marB="44297"/>
                </a:tc>
                <a:extLst>
                  <a:ext uri="{0D108BD9-81ED-4DB2-BD59-A6C34878D82A}">
                    <a16:rowId xmlns="" xmlns:a16="http://schemas.microsoft.com/office/drawing/2014/main" val="2657151761"/>
                  </a:ext>
                </a:extLst>
              </a:tr>
              <a:tr h="460897"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2016/07/20</a:t>
                      </a:r>
                      <a:endParaRPr lang="zh-TW" altLang="en-US" sz="1700" dirty="0"/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</a:t>
                      </a:r>
                      <a:endParaRPr lang="zh-TW" altLang="en-US" sz="1700" dirty="0"/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dirty="0" smtClean="0"/>
                        <a:t>Johnson Su, </a:t>
                      </a:r>
                      <a:r>
                        <a:rPr lang="en-US" altLang="zh-TW" sz="1700" dirty="0" err="1" smtClean="0"/>
                        <a:t>Eive</a:t>
                      </a:r>
                      <a:r>
                        <a:rPr lang="en-US" altLang="zh-TW" sz="1700" dirty="0" smtClean="0"/>
                        <a:t> Chen, Leah Chang</a:t>
                      </a:r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Add</a:t>
                      </a:r>
                      <a:r>
                        <a:rPr lang="en-US" altLang="zh-TW" sz="1700" baseline="0" dirty="0" smtClean="0"/>
                        <a:t> Beacon installation SOP</a:t>
                      </a:r>
                      <a:endParaRPr lang="zh-TW" altLang="en-US" sz="1700" dirty="0"/>
                    </a:p>
                  </a:txBody>
                  <a:tcPr marL="88593" marR="88593" marT="44297" marB="44297"/>
                </a:tc>
                <a:extLst>
                  <a:ext uri="{0D108BD9-81ED-4DB2-BD59-A6C34878D82A}">
                    <a16:rowId xmlns="" xmlns:a16="http://schemas.microsoft.com/office/drawing/2014/main" val="141956416"/>
                  </a:ext>
                </a:extLst>
              </a:tr>
              <a:tr h="460897"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2016/07/27</a:t>
                      </a:r>
                      <a:endParaRPr lang="zh-TW" altLang="en-US" sz="1700" dirty="0"/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4</a:t>
                      </a:r>
                      <a:endParaRPr lang="zh-TW" altLang="en-US" sz="1700" dirty="0"/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Johnson</a:t>
                      </a:r>
                      <a:r>
                        <a:rPr lang="en-US" altLang="zh-TW" sz="1700" baseline="0" dirty="0" smtClean="0"/>
                        <a:t> Su, </a:t>
                      </a:r>
                      <a:r>
                        <a:rPr lang="en-US" altLang="zh-TW" sz="1700" baseline="0" dirty="0" err="1" smtClean="0"/>
                        <a:t>Eive</a:t>
                      </a:r>
                      <a:r>
                        <a:rPr lang="en-US" altLang="zh-TW" sz="1700" baseline="0" dirty="0" smtClean="0"/>
                        <a:t> Chen, Leah Chang</a:t>
                      </a:r>
                      <a:endParaRPr lang="zh-TW" altLang="en-US" sz="1700" dirty="0"/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Add user’s dashboard</a:t>
                      </a:r>
                      <a:endParaRPr lang="zh-TW" altLang="en-US" sz="1700" dirty="0"/>
                    </a:p>
                  </a:txBody>
                  <a:tcPr marL="88593" marR="88593" marT="44297" marB="44297"/>
                </a:tc>
                <a:extLst>
                  <a:ext uri="{0D108BD9-81ED-4DB2-BD59-A6C34878D82A}">
                    <a16:rowId xmlns="" xmlns:a16="http://schemas.microsoft.com/office/drawing/2014/main" val="2798221134"/>
                  </a:ext>
                </a:extLst>
              </a:tr>
              <a:tr h="460897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8593" marR="88593" marT="44297" marB="44297"/>
                </a:tc>
                <a:extLst>
                  <a:ext uri="{0D108BD9-81ED-4DB2-BD59-A6C34878D82A}">
                    <a16:rowId xmlns="" xmlns:a16="http://schemas.microsoft.com/office/drawing/2014/main" val="4015300911"/>
                  </a:ext>
                </a:extLst>
              </a:tr>
              <a:tr h="460897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8593" marR="88593" marT="44297" marB="44297"/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8593" marR="88593" marT="44297" marB="44297"/>
                </a:tc>
                <a:extLst>
                  <a:ext uri="{0D108BD9-81ED-4DB2-BD59-A6C34878D82A}">
                    <a16:rowId xmlns="" xmlns:a16="http://schemas.microsoft.com/office/drawing/2014/main" val="2693876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315704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Opens Confirmation in </a:t>
            </a:r>
            <a:r>
              <a:rPr lang="en-US" sz="2800" dirty="0" err="1" smtClean="0"/>
              <a:t>Popout</a:t>
            </a:r>
            <a:r>
              <a:rPr lang="en-US" sz="2800" dirty="0" smtClean="0"/>
              <a:t> Window</a:t>
            </a:r>
            <a:endParaRPr lang="en-US" sz="2800" dirty="0"/>
          </a:p>
        </p:txBody>
      </p:sp>
      <p:pic>
        <p:nvPicPr>
          <p:cNvPr id="4" name="Content Placeholder 3" descr="uiux1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058" y="1828800"/>
            <a:ext cx="6487885" cy="320040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Back to New Design </a:t>
            </a:r>
            <a:r>
              <a:rPr lang="en-US" sz="2800" dirty="0" err="1" smtClean="0"/>
              <a:t>Popout</a:t>
            </a:r>
            <a:r>
              <a:rPr lang="en-US" sz="2800" dirty="0" smtClean="0"/>
              <a:t> Window</a:t>
            </a:r>
            <a:endParaRPr lang="en-US" sz="2800" dirty="0"/>
          </a:p>
        </p:txBody>
      </p:sp>
      <p:pic>
        <p:nvPicPr>
          <p:cNvPr id="4" name="Content Placeholder 3" descr="uiux2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083" y="1447800"/>
            <a:ext cx="7369834" cy="502920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iux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114" y="1447800"/>
            <a:ext cx="7323773" cy="502920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Opens Auto Layout in </a:t>
            </a:r>
            <a:r>
              <a:rPr lang="en-US" sz="2800" dirty="0" err="1" smtClean="0"/>
              <a:t>Popout</a:t>
            </a:r>
            <a:r>
              <a:rPr lang="en-US" sz="2800" dirty="0" smtClean="0"/>
              <a:t> Window</a:t>
            </a:r>
            <a:endParaRPr lang="en-US" sz="2800" dirty="0"/>
          </a:p>
        </p:txBody>
      </p:sp>
      <p:pic>
        <p:nvPicPr>
          <p:cNvPr id="4" name="Content Placeholder 3" descr="uiux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035" y="1447800"/>
            <a:ext cx="7575931" cy="502920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Back to New Design </a:t>
            </a:r>
            <a:r>
              <a:rPr lang="en-US" sz="2800" dirty="0" err="1" smtClean="0"/>
              <a:t>Popout</a:t>
            </a:r>
            <a:r>
              <a:rPr lang="en-US" sz="2800" dirty="0" smtClean="0"/>
              <a:t> Window</a:t>
            </a:r>
            <a:endParaRPr lang="en-US" sz="2800" dirty="0"/>
          </a:p>
        </p:txBody>
      </p:sp>
      <p:pic>
        <p:nvPicPr>
          <p:cNvPr id="4" name="Content Placeholder 3" descr="uiux1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44" y="1447800"/>
            <a:ext cx="7071312" cy="502920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User Dashboard</a:t>
            </a:r>
            <a:endParaRPr lang="en-US" sz="2800" dirty="0"/>
          </a:p>
        </p:txBody>
      </p:sp>
      <p:pic>
        <p:nvPicPr>
          <p:cNvPr id="4" name="Content Placeholder 3" descr="uiux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251" y="1447800"/>
            <a:ext cx="7525499" cy="5029200"/>
          </a:xfrm>
          <a:ln w="38100">
            <a:solidFill>
              <a:schemeClr val="tx2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5068094" y="62857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Opens Maintain in </a:t>
            </a:r>
            <a:r>
              <a:rPr lang="en-US" sz="2800" dirty="0" err="1" smtClean="0"/>
              <a:t>Popout</a:t>
            </a:r>
            <a:r>
              <a:rPr lang="en-US" sz="2800" dirty="0" smtClean="0"/>
              <a:t> Window</a:t>
            </a:r>
            <a:endParaRPr lang="en-US" sz="2800" dirty="0"/>
          </a:p>
        </p:txBody>
      </p:sp>
      <p:pic>
        <p:nvPicPr>
          <p:cNvPr id="4" name="Content Placeholder 3" descr="uiux2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445" y="1447800"/>
            <a:ext cx="7503110" cy="502920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4546917"/>
          </a:xfrm>
        </p:spPr>
        <p:txBody>
          <a:bodyPr anchor="ctr"/>
          <a:lstStyle/>
          <a:p>
            <a:r>
              <a:rPr lang="en-US" altLang="zh-TW" b="1" dirty="0" smtClean="0">
                <a:latin typeface="Comic Sans MS" panose="030F0702030302020204" pitchFamily="66" charset="0"/>
              </a:rPr>
              <a:t>B-DE for Designer</a:t>
            </a:r>
            <a:endParaRPr lang="zh-TW" alt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50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iux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40" y="617845"/>
            <a:ext cx="8576121" cy="562231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User Dashboard</a:t>
            </a:r>
            <a:endParaRPr lang="en-US" sz="2800" dirty="0"/>
          </a:p>
        </p:txBody>
      </p:sp>
      <p:pic>
        <p:nvPicPr>
          <p:cNvPr id="4" name="Content Placeholder 3" descr="uiux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251" y="1447800"/>
            <a:ext cx="7525498" cy="502920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User Dashboard</a:t>
            </a:r>
            <a:endParaRPr lang="en-US" sz="2800" dirty="0"/>
          </a:p>
        </p:txBody>
      </p:sp>
      <p:pic>
        <p:nvPicPr>
          <p:cNvPr id="4" name="Content Placeholder 3" descr="uiux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251" y="1447800"/>
            <a:ext cx="7525499" cy="5029200"/>
          </a:xfrm>
          <a:ln w="38100">
            <a:solidFill>
              <a:schemeClr val="tx2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219200" y="42672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Opens New Design in </a:t>
            </a:r>
            <a:r>
              <a:rPr lang="en-US" sz="2800" dirty="0" err="1" smtClean="0"/>
              <a:t>Popout</a:t>
            </a:r>
            <a:r>
              <a:rPr lang="en-US" sz="2800" dirty="0" smtClean="0"/>
              <a:t> Window</a:t>
            </a:r>
            <a:endParaRPr lang="en-US" sz="2800" dirty="0"/>
          </a:p>
        </p:txBody>
      </p:sp>
      <p:pic>
        <p:nvPicPr>
          <p:cNvPr id="4" name="Content Placeholder 3" descr="uiux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362" y="1447800"/>
            <a:ext cx="7359276" cy="502920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uiux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191" y="1447800"/>
            <a:ext cx="7719618" cy="502920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uiux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47800"/>
            <a:ext cx="7620000" cy="5029200"/>
          </a:xfr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164</Words>
  <Application>Microsoft Office PowerPoint</Application>
  <PresentationFormat>On-screen Show (4:3)</PresentationFormat>
  <Paragraphs>54</Paragraphs>
  <Slides>26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BeDIPS-DE Mockup</vt:lpstr>
      <vt:lpstr>Slide 2</vt:lpstr>
      <vt:lpstr>B-DE for Designer</vt:lpstr>
      <vt:lpstr>Slide 4</vt:lpstr>
      <vt:lpstr>User Dashboard</vt:lpstr>
      <vt:lpstr>User Dashboard</vt:lpstr>
      <vt:lpstr>Opens New Design in Popout Window</vt:lpstr>
      <vt:lpstr>Slide 8</vt:lpstr>
      <vt:lpstr>Slide 9</vt:lpstr>
      <vt:lpstr>Slide 10</vt:lpstr>
      <vt:lpstr>Opens Beacon Specifications in Popout Window</vt:lpstr>
      <vt:lpstr>Slide 12</vt:lpstr>
      <vt:lpstr>Back to New Design Popout Window</vt:lpstr>
      <vt:lpstr>Opens Add Beacon in Popout Window</vt:lpstr>
      <vt:lpstr>Back to New Design Popout Window</vt:lpstr>
      <vt:lpstr>Slide 16</vt:lpstr>
      <vt:lpstr>Slide 17</vt:lpstr>
      <vt:lpstr>Slide 18</vt:lpstr>
      <vt:lpstr>Slide 19</vt:lpstr>
      <vt:lpstr>Opens Confirmation in Popout Window</vt:lpstr>
      <vt:lpstr>Back to New Design Popout Window</vt:lpstr>
      <vt:lpstr>Slide 22</vt:lpstr>
      <vt:lpstr>Opens Auto Layout in Popout Window</vt:lpstr>
      <vt:lpstr>Back to New Design Popout Window</vt:lpstr>
      <vt:lpstr>User Dashboard</vt:lpstr>
      <vt:lpstr>Opens Maintain in Popout Window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BeDIPS-DE Mockup</dc:title>
  <dc:creator>OpenISDM</dc:creator>
  <cp:lastModifiedBy>OpenISDM</cp:lastModifiedBy>
  <cp:revision>29</cp:revision>
  <dcterms:created xsi:type="dcterms:W3CDTF">2016-07-27T21:44:37Z</dcterms:created>
  <dcterms:modified xsi:type="dcterms:W3CDTF">2016-07-27T23:13:32Z</dcterms:modified>
</cp:coreProperties>
</file>