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2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2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6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0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5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8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1B72-2378-438C-AEB8-83CF19590186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961D-7667-4FAA-81F7-CB07301C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022" y1="94194" x2="10022" y2="94194"/>
                        <a14:foregroundMark x1="3786" y1="89839" x2="87416" y2="98871"/>
                        <a14:foregroundMark x1="64588" y1="93548" x2="90757" y2="86935"/>
                        <a14:foregroundMark x1="57238" y1="86935" x2="68374" y2="85161"/>
                        <a14:foregroundMark x1="78174" y1="89516" x2="78174" y2="89516"/>
                        <a14:foregroundMark x1="71158" y1="84677" x2="43430" y2="86935"/>
                        <a14:foregroundMark x1="38753" y1="90484" x2="30958" y2="90484"/>
                        <a14:foregroundMark x1="33408" y1="88065" x2="25390" y2="88065"/>
                        <a14:foregroundMark x1="42650" y1="88387" x2="39755" y2="88387"/>
                        <a14:foregroundMark x1="54009" y1="92419" x2="32962" y2="89516"/>
                        <a14:foregroundMark x1="9577" y1="89194" x2="27951" y2="93387"/>
                        <a14:foregroundMark x1="99220" y1="85806" x2="99220" y2="85806"/>
                        <a14:foregroundMark x1="97996" y1="85161" x2="96548" y2="85161"/>
                        <a14:foregroundMark x1="78842" y1="93548" x2="78842" y2="93548"/>
                        <a14:foregroundMark x1="96437" y1="78871" x2="96437" y2="78871"/>
                        <a14:foregroundMark x1="98441" y1="80323" x2="98441" y2="80323"/>
                        <a14:foregroundMark x1="96325" y1="77419" x2="96325" y2="77419"/>
                        <a14:backgroundMark x1="97996" y1="65484" x2="97996" y2="65484"/>
                        <a14:backgroundMark x1="97550" y1="72742" x2="97550" y2="72742"/>
                        <a14:backgroundMark x1="6236" y1="44839" x2="5568" y2="3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84" y="2407920"/>
            <a:ext cx="4887431" cy="337439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1292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2393929"/>
            <a:ext cx="10515600" cy="397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8610" y="4164089"/>
            <a:ext cx="18822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오늘은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쓸까나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45347" y="-1547575"/>
            <a:ext cx="4888800" cy="33732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0022" y1="94194" x2="10022" y2="94194"/>
                        <a14:foregroundMark x1="3786" y1="89839" x2="87416" y2="98871"/>
                        <a14:foregroundMark x1="64588" y1="93548" x2="90757" y2="86935"/>
                        <a14:foregroundMark x1="57238" y1="86935" x2="68374" y2="85161"/>
                        <a14:foregroundMark x1="78174" y1="89516" x2="78174" y2="89516"/>
                        <a14:foregroundMark x1="71158" y1="84677" x2="43430" y2="86935"/>
                        <a14:foregroundMark x1="38753" y1="90484" x2="30958" y2="90484"/>
                        <a14:foregroundMark x1="33408" y1="88065" x2="25390" y2="88065"/>
                        <a14:foregroundMark x1="42650" y1="88387" x2="39755" y2="88387"/>
                        <a14:foregroundMark x1="54009" y1="92419" x2="32962" y2="89516"/>
                        <a14:foregroundMark x1="9577" y1="89194" x2="27951" y2="93387"/>
                        <a14:foregroundMark x1="99220" y1="85806" x2="99220" y2="85806"/>
                        <a14:foregroundMark x1="97996" y1="85161" x2="96548" y2="85161"/>
                        <a14:foregroundMark x1="78842" y1="93548" x2="78842" y2="93548"/>
                        <a14:foregroundMark x1="96437" y1="78871" x2="96437" y2="78871"/>
                        <a14:foregroundMark x1="98441" y1="80323" x2="98441" y2="80323"/>
                        <a14:foregroundMark x1="98552" y1="71290" x2="98552" y2="71290"/>
                        <a14:foregroundMark x1="96882" y1="77258" x2="96882" y2="77258"/>
                        <a14:backgroundMark x1="97996" y1="65484" x2="97996" y2="65484"/>
                        <a14:backgroundMark x1="97550" y1="72742" x2="97550" y2="72742"/>
                        <a14:backgroundMark x1="6236" y1="44839" x2="5568" y2="3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79" y="2393929"/>
            <a:ext cx="5763282" cy="397910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6796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09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4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Youngseok</dc:creator>
  <cp:lastModifiedBy>Choe Youngseok</cp:lastModifiedBy>
  <cp:revision>10</cp:revision>
  <dcterms:created xsi:type="dcterms:W3CDTF">2018-04-30T09:27:19Z</dcterms:created>
  <dcterms:modified xsi:type="dcterms:W3CDTF">2018-09-14T11:15:42Z</dcterms:modified>
</cp:coreProperties>
</file>