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43891200" cy="32918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88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529750" indent="-131401" algn="l" rtl="0" eaLnBrk="0" fontAlgn="base" hangingPunct="0">
      <a:spcBef>
        <a:spcPct val="0"/>
      </a:spcBef>
      <a:spcAft>
        <a:spcPct val="0"/>
      </a:spcAft>
      <a:defRPr sz="2788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1060882" indent="-264184" algn="l" rtl="0" eaLnBrk="0" fontAlgn="base" hangingPunct="0">
      <a:spcBef>
        <a:spcPct val="0"/>
      </a:spcBef>
      <a:spcAft>
        <a:spcPct val="0"/>
      </a:spcAft>
      <a:defRPr sz="2788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592015" indent="-396966" algn="l" rtl="0" eaLnBrk="0" fontAlgn="base" hangingPunct="0">
      <a:spcBef>
        <a:spcPct val="0"/>
      </a:spcBef>
      <a:spcAft>
        <a:spcPct val="0"/>
      </a:spcAft>
      <a:defRPr sz="2788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2123147" indent="-529750" algn="l" rtl="0" eaLnBrk="0" fontAlgn="base" hangingPunct="0">
      <a:spcBef>
        <a:spcPct val="0"/>
      </a:spcBef>
      <a:spcAft>
        <a:spcPct val="0"/>
      </a:spcAft>
      <a:defRPr sz="2788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1991747" algn="l" defTabSz="398349" rtl="0" eaLnBrk="1" latinLnBrk="0" hangingPunct="1">
      <a:defRPr sz="2788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390096" algn="l" defTabSz="398349" rtl="0" eaLnBrk="1" latinLnBrk="0" hangingPunct="1">
      <a:defRPr sz="2788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2788446" algn="l" defTabSz="398349" rtl="0" eaLnBrk="1" latinLnBrk="0" hangingPunct="1">
      <a:defRPr sz="2788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186796" algn="l" defTabSz="398349" rtl="0" eaLnBrk="1" latinLnBrk="0" hangingPunct="1">
      <a:defRPr sz="2788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orient="horz" pos="3374" userDrawn="1">
          <p15:clr>
            <a:srgbClr val="A4A3A4"/>
          </p15:clr>
        </p15:guide>
        <p15:guide id="3" orient="horz" pos="17362" userDrawn="1">
          <p15:clr>
            <a:srgbClr val="A4A3A4"/>
          </p15:clr>
        </p15:guide>
        <p15:guide id="4" pos="5692" userDrawn="1">
          <p15:clr>
            <a:srgbClr val="A4A3A4"/>
          </p15:clr>
        </p15:guide>
        <p15:guide id="5" pos="9758" userDrawn="1">
          <p15:clr>
            <a:srgbClr val="A4A3A4"/>
          </p15:clr>
        </p15:guide>
        <p15:guide id="6" pos="13824" userDrawn="1">
          <p15:clr>
            <a:srgbClr val="A4A3A4"/>
          </p15:clr>
        </p15:guide>
        <p15:guide id="7" pos="21956" userDrawn="1">
          <p15:clr>
            <a:srgbClr val="A4A3A4"/>
          </p15:clr>
        </p15:guide>
        <p15:guide id="8" pos="17890" userDrawn="1">
          <p15:clr>
            <a:srgbClr val="A4A3A4"/>
          </p15:clr>
        </p15:guide>
        <p15:guide id="9" pos="1965" userDrawn="1">
          <p15:clr>
            <a:srgbClr val="A4A3A4"/>
          </p15:clr>
        </p15:guide>
        <p15:guide id="10" pos="256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Light" initials="AL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97F0E"/>
    <a:srgbClr val="3C22FF"/>
    <a:srgbClr val="FD8E3C"/>
    <a:srgbClr val="B16F71"/>
    <a:srgbClr val="7351B4"/>
    <a:srgbClr val="FF0080"/>
    <a:srgbClr val="FF00FF"/>
    <a:srgbClr val="8000FF"/>
    <a:srgbClr val="0000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C543D-59F5-ED43-AB6E-023298422298}" v="24" dt="2023-09-08T20:23:32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6"/>
    <p:restoredTop sz="95865"/>
  </p:normalViewPr>
  <p:slideViewPr>
    <p:cSldViewPr snapToGrid="0">
      <p:cViewPr varScale="1">
        <p:scale>
          <a:sx n="23" d="100"/>
          <a:sy n="23" d="100"/>
        </p:scale>
        <p:origin x="1848" y="328"/>
      </p:cViewPr>
      <p:guideLst>
        <p:guide orient="horz" pos="10368"/>
        <p:guide orient="horz" pos="3374"/>
        <p:guide orient="horz" pos="17362"/>
        <p:guide pos="5692"/>
        <p:guide pos="9758"/>
        <p:guide pos="13824"/>
        <p:guide pos="21956"/>
        <p:guide pos="17890"/>
        <p:guide pos="1965"/>
        <p:guide pos="25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770" cy="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483" tIns="7741" rIns="15483" bIns="7741" numCol="1" anchor="t" anchorCtr="0" compatLnSpc="1">
            <a:prstTxWarp prst="textNoShape">
              <a:avLst/>
            </a:prstTxWarp>
          </a:bodyPr>
          <a:lstStyle>
            <a:lvl1pPr defTabSz="154771">
              <a:defRPr sz="20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054" y="0"/>
            <a:ext cx="3037770" cy="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483" tIns="7741" rIns="15483" bIns="7741" numCol="1" anchor="t" anchorCtr="0" compatLnSpc="1">
            <a:prstTxWarp prst="textNoShape">
              <a:avLst/>
            </a:prstTxWarp>
          </a:bodyPr>
          <a:lstStyle>
            <a:lvl1pPr algn="r" defTabSz="154771">
              <a:defRPr sz="200"/>
            </a:lvl1pPr>
          </a:lstStyle>
          <a:p>
            <a:pPr>
              <a:defRPr/>
            </a:pPr>
            <a:fld id="{9FA731E6-A4AA-E24A-A491-F27923AD854C}" type="datetime1">
              <a:rPr lang="en-US"/>
              <a:pPr>
                <a:defRPr/>
              </a:pPr>
              <a:t>10/21/23</a:t>
            </a:fld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740"/>
            <a:ext cx="3037770" cy="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483" tIns="7741" rIns="15483" bIns="7741" numCol="1" anchor="b" anchorCtr="0" compatLnSpc="1">
            <a:prstTxWarp prst="textNoShape">
              <a:avLst/>
            </a:prstTxWarp>
          </a:bodyPr>
          <a:lstStyle>
            <a:lvl1pPr defTabSz="154771">
              <a:defRPr sz="20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054" y="8829740"/>
            <a:ext cx="3037770" cy="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483" tIns="7741" rIns="15483" bIns="7741" numCol="1" anchor="b" anchorCtr="0" compatLnSpc="1">
            <a:prstTxWarp prst="textNoShape">
              <a:avLst/>
            </a:prstTxWarp>
          </a:bodyPr>
          <a:lstStyle>
            <a:lvl1pPr algn="r" defTabSz="154771">
              <a:defRPr sz="200"/>
            </a:lvl1pPr>
          </a:lstStyle>
          <a:p>
            <a:pPr>
              <a:defRPr/>
            </a:pPr>
            <a:fld id="{39D2A49C-3DDD-2047-B55B-47CDAB699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4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296" cy="46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5" tIns="46563" rIns="93125" bIns="46563" numCol="1" anchor="t" anchorCtr="0" compatLnSpc="1">
            <a:prstTxWarp prst="textNoShape">
              <a:avLst/>
            </a:prstTxWarp>
          </a:bodyPr>
          <a:lstStyle>
            <a:lvl1pPr defTabSz="931064">
              <a:defRPr sz="120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529" y="0"/>
            <a:ext cx="3038296" cy="46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5" tIns="46563" rIns="93125" bIns="46563" numCol="1" anchor="t" anchorCtr="0" compatLnSpc="1">
            <a:prstTxWarp prst="textNoShape">
              <a:avLst/>
            </a:prstTxWarp>
          </a:bodyPr>
          <a:lstStyle>
            <a:lvl1pPr algn="r" defTabSz="931064">
              <a:defRPr sz="120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0" y="4416259"/>
            <a:ext cx="5607060" cy="418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5" tIns="46563" rIns="93125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740"/>
            <a:ext cx="3038296" cy="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5" tIns="46563" rIns="93125" bIns="46563" numCol="1" anchor="b" anchorCtr="0" compatLnSpc="1">
            <a:prstTxWarp prst="textNoShape">
              <a:avLst/>
            </a:prstTxWarp>
          </a:bodyPr>
          <a:lstStyle>
            <a:lvl1pPr defTabSz="931064">
              <a:defRPr sz="120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529" y="8829740"/>
            <a:ext cx="3038296" cy="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5" tIns="46563" rIns="93125" bIns="46563" numCol="1" anchor="b" anchorCtr="0" compatLnSpc="1">
            <a:prstTxWarp prst="textNoShape">
              <a:avLst/>
            </a:prstTxWarp>
          </a:bodyPr>
          <a:lstStyle>
            <a:lvl1pPr algn="r" defTabSz="931064">
              <a:defRPr sz="1200"/>
            </a:lvl1pPr>
          </a:lstStyle>
          <a:p>
            <a:pPr>
              <a:defRPr/>
            </a:pPr>
            <a:fld id="{266B41A3-DB12-B942-AF6B-F40569B4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94" kern="1200">
        <a:solidFill>
          <a:schemeClr val="tx1"/>
        </a:solidFill>
        <a:latin typeface="Arial" charset="0"/>
        <a:ea typeface="ＭＳ Ｐゴシック" pitchFamily="48" charset="-128"/>
        <a:cs typeface="ＭＳ Ｐゴシック" pitchFamily="-112" charset="-128"/>
      </a:defRPr>
    </a:lvl1pPr>
    <a:lvl2pPr marL="529750" algn="l" rtl="0" eaLnBrk="0" fontAlgn="base" hangingPunct="0">
      <a:spcBef>
        <a:spcPct val="30000"/>
      </a:spcBef>
      <a:spcAft>
        <a:spcPct val="0"/>
      </a:spcAft>
      <a:defRPr sz="1394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1060882" algn="l" rtl="0" eaLnBrk="0" fontAlgn="base" hangingPunct="0">
      <a:spcBef>
        <a:spcPct val="30000"/>
      </a:spcBef>
      <a:spcAft>
        <a:spcPct val="0"/>
      </a:spcAft>
      <a:defRPr sz="1394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592015" algn="l" rtl="0" eaLnBrk="0" fontAlgn="base" hangingPunct="0">
      <a:spcBef>
        <a:spcPct val="30000"/>
      </a:spcBef>
      <a:spcAft>
        <a:spcPct val="0"/>
      </a:spcAft>
      <a:defRPr sz="1394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2123147" algn="l" rtl="0" eaLnBrk="0" fontAlgn="base" hangingPunct="0">
      <a:spcBef>
        <a:spcPct val="30000"/>
      </a:spcBef>
      <a:spcAft>
        <a:spcPct val="0"/>
      </a:spcAft>
      <a:defRPr sz="1394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655464" algn="l" defTabSz="1062187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6pPr>
    <a:lvl7pPr marL="3186558" algn="l" defTabSz="1062187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7pPr>
    <a:lvl8pPr marL="3717649" algn="l" defTabSz="1062187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8pPr>
    <a:lvl9pPr marL="4248742" algn="l" defTabSz="1062187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CE832-E63C-0A42-9B1A-577AD4D8260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2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35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82" y="10225091"/>
            <a:ext cx="37306250" cy="7058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7" y="18654713"/>
            <a:ext cx="30724475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77292" indent="0" algn="ctr">
              <a:buNone/>
              <a:defRPr/>
            </a:lvl2pPr>
            <a:lvl3pPr marL="1354584" indent="0" algn="ctr">
              <a:buNone/>
              <a:defRPr/>
            </a:lvl3pPr>
            <a:lvl4pPr marL="2031874" indent="0" algn="ctr">
              <a:buNone/>
              <a:defRPr/>
            </a:lvl4pPr>
            <a:lvl5pPr marL="2709165" indent="0" algn="ctr">
              <a:buNone/>
              <a:defRPr/>
            </a:lvl5pPr>
            <a:lvl6pPr marL="3386456" indent="0" algn="ctr">
              <a:buNone/>
              <a:defRPr/>
            </a:lvl6pPr>
            <a:lvl7pPr marL="4063748" indent="0" algn="ctr">
              <a:buNone/>
              <a:defRPr/>
            </a:lvl7pPr>
            <a:lvl8pPr marL="4741037" indent="0" algn="ctr">
              <a:buNone/>
              <a:defRPr/>
            </a:lvl8pPr>
            <a:lvl9pPr marL="54183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4E27C-0311-494F-8634-08C7FFBDA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D9046-DAD8-AD4A-859F-70F5BECDA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3" y="2926557"/>
            <a:ext cx="9326562" cy="26334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5" y="2926557"/>
            <a:ext cx="27827288" cy="26334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5138-4C76-8340-BC48-1021CFBBF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61C90-15D6-CF48-9D9A-EC5D5C245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52"/>
            <a:ext cx="37307839" cy="6538913"/>
          </a:xfrm>
        </p:spPr>
        <p:txBody>
          <a:bodyPr anchor="t"/>
          <a:lstStyle>
            <a:lvl1pPr algn="l">
              <a:defRPr sz="588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7"/>
            <a:ext cx="37307839" cy="7200900"/>
          </a:xfrm>
        </p:spPr>
        <p:txBody>
          <a:bodyPr anchor="b"/>
          <a:lstStyle>
            <a:lvl1pPr marL="0" indent="0">
              <a:buNone/>
              <a:defRPr sz="3000"/>
            </a:lvl1pPr>
            <a:lvl2pPr marL="677292" indent="0">
              <a:buNone/>
              <a:defRPr sz="2667"/>
            </a:lvl2pPr>
            <a:lvl3pPr marL="1354584" indent="0">
              <a:buNone/>
              <a:defRPr sz="2333"/>
            </a:lvl3pPr>
            <a:lvl4pPr marL="2031874" indent="0">
              <a:buNone/>
              <a:defRPr sz="2111"/>
            </a:lvl4pPr>
            <a:lvl5pPr marL="2709165" indent="0">
              <a:buNone/>
              <a:defRPr sz="2111"/>
            </a:lvl5pPr>
            <a:lvl6pPr marL="3386456" indent="0">
              <a:buNone/>
              <a:defRPr sz="2111"/>
            </a:lvl6pPr>
            <a:lvl7pPr marL="4063748" indent="0">
              <a:buNone/>
              <a:defRPr sz="2111"/>
            </a:lvl7pPr>
            <a:lvl8pPr marL="4741037" indent="0">
              <a:buNone/>
              <a:defRPr sz="2111"/>
            </a:lvl8pPr>
            <a:lvl9pPr marL="5418329" indent="0">
              <a:buNone/>
              <a:defRPr sz="2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7FD92-5B99-F549-A165-5D276D284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81" y="9510719"/>
            <a:ext cx="18576926" cy="19750087"/>
          </a:xfrm>
        </p:spPr>
        <p:txBody>
          <a:bodyPr/>
          <a:lstStyle>
            <a:lvl1pPr>
              <a:defRPr sz="4111"/>
            </a:lvl1pPr>
            <a:lvl2pPr>
              <a:defRPr sz="3556"/>
            </a:lvl2pPr>
            <a:lvl3pPr>
              <a:defRPr sz="30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7" y="9510719"/>
            <a:ext cx="18576926" cy="19750087"/>
          </a:xfrm>
        </p:spPr>
        <p:txBody>
          <a:bodyPr/>
          <a:lstStyle>
            <a:lvl1pPr>
              <a:defRPr sz="4111"/>
            </a:lvl1pPr>
            <a:lvl2pPr>
              <a:defRPr sz="3556"/>
            </a:lvl2pPr>
            <a:lvl3pPr>
              <a:defRPr sz="30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405FC-1BCB-9542-8D77-26EBADA58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31" y="1319213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7593"/>
            <a:ext cx="19392900" cy="3071813"/>
          </a:xfrm>
        </p:spPr>
        <p:txBody>
          <a:bodyPr anchor="b"/>
          <a:lstStyle>
            <a:lvl1pPr marL="0" indent="0">
              <a:buNone/>
              <a:defRPr sz="3556" b="1"/>
            </a:lvl1pPr>
            <a:lvl2pPr marL="677292" indent="0">
              <a:buNone/>
              <a:defRPr sz="3000" b="1"/>
            </a:lvl2pPr>
            <a:lvl3pPr marL="1354584" indent="0">
              <a:buNone/>
              <a:defRPr sz="2667" b="1"/>
            </a:lvl3pPr>
            <a:lvl4pPr marL="2031874" indent="0">
              <a:buNone/>
              <a:defRPr sz="2333" b="1"/>
            </a:lvl4pPr>
            <a:lvl5pPr marL="2709165" indent="0">
              <a:buNone/>
              <a:defRPr sz="2333" b="1"/>
            </a:lvl5pPr>
            <a:lvl6pPr marL="3386456" indent="0">
              <a:buNone/>
              <a:defRPr sz="2333" b="1"/>
            </a:lvl6pPr>
            <a:lvl7pPr marL="4063748" indent="0">
              <a:buNone/>
              <a:defRPr sz="2333" b="1"/>
            </a:lvl7pPr>
            <a:lvl8pPr marL="4741037" indent="0">
              <a:buNone/>
              <a:defRPr sz="2333" b="1"/>
            </a:lvl8pPr>
            <a:lvl9pPr marL="5418329" indent="0">
              <a:buNone/>
              <a:defRPr sz="2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4"/>
            <a:ext cx="19392900" cy="18966656"/>
          </a:xfrm>
        </p:spPr>
        <p:txBody>
          <a:bodyPr/>
          <a:lstStyle>
            <a:lvl1pPr>
              <a:defRPr sz="3556"/>
            </a:lvl1pPr>
            <a:lvl2pPr>
              <a:defRPr sz="3000"/>
            </a:lvl2pPr>
            <a:lvl3pPr>
              <a:defRPr sz="2667"/>
            </a:lvl3pPr>
            <a:lvl4pPr>
              <a:defRPr sz="2333"/>
            </a:lvl4pPr>
            <a:lvl5pPr>
              <a:defRPr sz="23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3" y="7367593"/>
            <a:ext cx="19400837" cy="3071813"/>
          </a:xfrm>
        </p:spPr>
        <p:txBody>
          <a:bodyPr anchor="b"/>
          <a:lstStyle>
            <a:lvl1pPr marL="0" indent="0">
              <a:buNone/>
              <a:defRPr sz="3556" b="1"/>
            </a:lvl1pPr>
            <a:lvl2pPr marL="677292" indent="0">
              <a:buNone/>
              <a:defRPr sz="3000" b="1"/>
            </a:lvl2pPr>
            <a:lvl3pPr marL="1354584" indent="0">
              <a:buNone/>
              <a:defRPr sz="2667" b="1"/>
            </a:lvl3pPr>
            <a:lvl4pPr marL="2031874" indent="0">
              <a:buNone/>
              <a:defRPr sz="2333" b="1"/>
            </a:lvl4pPr>
            <a:lvl5pPr marL="2709165" indent="0">
              <a:buNone/>
              <a:defRPr sz="2333" b="1"/>
            </a:lvl5pPr>
            <a:lvl6pPr marL="3386456" indent="0">
              <a:buNone/>
              <a:defRPr sz="2333" b="1"/>
            </a:lvl6pPr>
            <a:lvl7pPr marL="4063748" indent="0">
              <a:buNone/>
              <a:defRPr sz="2333" b="1"/>
            </a:lvl7pPr>
            <a:lvl8pPr marL="4741037" indent="0">
              <a:buNone/>
              <a:defRPr sz="2333" b="1"/>
            </a:lvl8pPr>
            <a:lvl9pPr marL="5418329" indent="0">
              <a:buNone/>
              <a:defRPr sz="2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3" y="10439404"/>
            <a:ext cx="19400837" cy="18966656"/>
          </a:xfrm>
        </p:spPr>
        <p:txBody>
          <a:bodyPr/>
          <a:lstStyle>
            <a:lvl1pPr>
              <a:defRPr sz="3556"/>
            </a:lvl1pPr>
            <a:lvl2pPr>
              <a:defRPr sz="3000"/>
            </a:lvl2pPr>
            <a:lvl3pPr>
              <a:defRPr sz="2667"/>
            </a:lvl3pPr>
            <a:lvl4pPr>
              <a:defRPr sz="2333"/>
            </a:lvl4pPr>
            <a:lvl5pPr>
              <a:defRPr sz="23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617D-8AFA-C54B-B6D9-A89663051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F96E-CBA3-5E4C-A358-7D5B75DD7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4CE9-BC21-3D4C-885E-B2FA3DCD7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9" y="1309691"/>
            <a:ext cx="14439900" cy="5579269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8" y="1309689"/>
            <a:ext cx="24536400" cy="28096370"/>
          </a:xfrm>
        </p:spPr>
        <p:txBody>
          <a:bodyPr/>
          <a:lstStyle>
            <a:lvl1pPr>
              <a:defRPr sz="4778"/>
            </a:lvl1pPr>
            <a:lvl2pPr>
              <a:defRPr sz="4111"/>
            </a:lvl2pPr>
            <a:lvl3pPr>
              <a:defRPr sz="3556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9" y="6888957"/>
            <a:ext cx="14439900" cy="22517100"/>
          </a:xfrm>
        </p:spPr>
        <p:txBody>
          <a:bodyPr/>
          <a:lstStyle>
            <a:lvl1pPr marL="0" indent="0">
              <a:buNone/>
              <a:defRPr sz="2111"/>
            </a:lvl1pPr>
            <a:lvl2pPr marL="677292" indent="0">
              <a:buNone/>
              <a:defRPr sz="1778"/>
            </a:lvl2pPr>
            <a:lvl3pPr marL="1354584" indent="0">
              <a:buNone/>
              <a:defRPr sz="1444"/>
            </a:lvl3pPr>
            <a:lvl4pPr marL="2031874" indent="0">
              <a:buNone/>
              <a:defRPr sz="1333"/>
            </a:lvl4pPr>
            <a:lvl5pPr marL="2709165" indent="0">
              <a:buNone/>
              <a:defRPr sz="1333"/>
            </a:lvl5pPr>
            <a:lvl6pPr marL="3386456" indent="0">
              <a:buNone/>
              <a:defRPr sz="1333"/>
            </a:lvl6pPr>
            <a:lvl7pPr marL="4063748" indent="0">
              <a:buNone/>
              <a:defRPr sz="1333"/>
            </a:lvl7pPr>
            <a:lvl8pPr marL="4741037" indent="0">
              <a:buNone/>
              <a:defRPr sz="1333"/>
            </a:lvl8pPr>
            <a:lvl9pPr marL="5418329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6BDB6-3C1A-A540-9348-26F0CA331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8" y="23043363"/>
            <a:ext cx="26335036" cy="2719387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8" y="2940845"/>
            <a:ext cx="26335036" cy="19752468"/>
          </a:xfrm>
        </p:spPr>
        <p:txBody>
          <a:bodyPr/>
          <a:lstStyle>
            <a:lvl1pPr marL="0" indent="0">
              <a:buNone/>
              <a:defRPr sz="4778"/>
            </a:lvl1pPr>
            <a:lvl2pPr marL="677292" indent="0">
              <a:buNone/>
              <a:defRPr sz="4111"/>
            </a:lvl2pPr>
            <a:lvl3pPr marL="1354584" indent="0">
              <a:buNone/>
              <a:defRPr sz="3556"/>
            </a:lvl3pPr>
            <a:lvl4pPr marL="2031874" indent="0">
              <a:buNone/>
              <a:defRPr sz="3000"/>
            </a:lvl4pPr>
            <a:lvl5pPr marL="2709165" indent="0">
              <a:buNone/>
              <a:defRPr sz="3000"/>
            </a:lvl5pPr>
            <a:lvl6pPr marL="3386456" indent="0">
              <a:buNone/>
              <a:defRPr sz="3000"/>
            </a:lvl6pPr>
            <a:lvl7pPr marL="4063748" indent="0">
              <a:buNone/>
              <a:defRPr sz="3000"/>
            </a:lvl7pPr>
            <a:lvl8pPr marL="4741037" indent="0">
              <a:buNone/>
              <a:defRPr sz="3000"/>
            </a:lvl8pPr>
            <a:lvl9pPr marL="5418329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8" y="25762747"/>
            <a:ext cx="26335036" cy="3864768"/>
          </a:xfrm>
        </p:spPr>
        <p:txBody>
          <a:bodyPr/>
          <a:lstStyle>
            <a:lvl1pPr marL="0" indent="0">
              <a:buNone/>
              <a:defRPr sz="2111"/>
            </a:lvl1pPr>
            <a:lvl2pPr marL="677292" indent="0">
              <a:buNone/>
              <a:defRPr sz="1778"/>
            </a:lvl2pPr>
            <a:lvl3pPr marL="1354584" indent="0">
              <a:buNone/>
              <a:defRPr sz="1444"/>
            </a:lvl3pPr>
            <a:lvl4pPr marL="2031874" indent="0">
              <a:buNone/>
              <a:defRPr sz="1333"/>
            </a:lvl4pPr>
            <a:lvl5pPr marL="2709165" indent="0">
              <a:buNone/>
              <a:defRPr sz="1333"/>
            </a:lvl5pPr>
            <a:lvl6pPr marL="3386456" indent="0">
              <a:buNone/>
              <a:defRPr sz="1333"/>
            </a:lvl6pPr>
            <a:lvl7pPr marL="4063748" indent="0">
              <a:buNone/>
              <a:defRPr sz="1333"/>
            </a:lvl7pPr>
            <a:lvl8pPr marL="4741037" indent="0">
              <a:buNone/>
              <a:defRPr sz="1333"/>
            </a:lvl8pPr>
            <a:lvl9pPr marL="5418329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F8746-5111-DE46-AA44-AB9AB1B27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3171" y="2927178"/>
            <a:ext cx="37304859" cy="548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566" tIns="250782" rIns="501566" bIns="2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3171" y="9511197"/>
            <a:ext cx="37304859" cy="1975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566" tIns="250782" rIns="501566" bIns="250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3172" y="29991225"/>
            <a:ext cx="9142716" cy="219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566" tIns="250782" rIns="501566" bIns="250782" numCol="1" anchor="t" anchorCtr="0" compatLnSpc="1">
            <a:prstTxWarp prst="textNoShape">
              <a:avLst/>
            </a:prstTxWarp>
          </a:bodyPr>
          <a:lstStyle>
            <a:lvl1pPr>
              <a:defRPr sz="8556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063" y="29991225"/>
            <a:ext cx="13901075" cy="219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566" tIns="250782" rIns="501566" bIns="250782" numCol="1" anchor="t" anchorCtr="0" compatLnSpc="1">
            <a:prstTxWarp prst="textNoShape">
              <a:avLst/>
            </a:prstTxWarp>
          </a:bodyPr>
          <a:lstStyle>
            <a:lvl1pPr algn="ctr">
              <a:defRPr sz="8556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315" y="29991225"/>
            <a:ext cx="9142716" cy="219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566" tIns="250782" rIns="501566" bIns="250782" numCol="1" anchor="t" anchorCtr="0" compatLnSpc="1">
            <a:prstTxWarp prst="textNoShape">
              <a:avLst/>
            </a:prstTxWarp>
          </a:bodyPr>
          <a:lstStyle>
            <a:lvl1pPr algn="r">
              <a:defRPr sz="8556"/>
            </a:lvl1pPr>
          </a:lstStyle>
          <a:p>
            <a:pPr>
              <a:defRPr/>
            </a:pPr>
            <a:fld id="{82F651F7-1A56-9841-8BE2-C3389D257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572195" rtl="0" eaLnBrk="1" fontAlgn="base" hangingPunct="1">
        <a:spcBef>
          <a:spcPct val="0"/>
        </a:spcBef>
        <a:spcAft>
          <a:spcPct val="0"/>
        </a:spcAft>
        <a:defRPr sz="26778">
          <a:solidFill>
            <a:schemeClr val="tx2"/>
          </a:solidFill>
          <a:latin typeface="+mj-lt"/>
          <a:ea typeface="+mj-ea"/>
          <a:cs typeface="ＭＳ Ｐゴシック" pitchFamily="-112" charset="-128"/>
        </a:defRPr>
      </a:lvl1pPr>
      <a:lvl2pPr algn="ctr" defTabSz="5572195" rtl="0" eaLnBrk="1" fontAlgn="base" hangingPunct="1">
        <a:spcBef>
          <a:spcPct val="0"/>
        </a:spcBef>
        <a:spcAft>
          <a:spcPct val="0"/>
        </a:spcAft>
        <a:defRPr sz="26778">
          <a:solidFill>
            <a:schemeClr val="tx2"/>
          </a:solidFill>
          <a:latin typeface="Arial" charset="0"/>
          <a:ea typeface="ＭＳ Ｐゴシック" pitchFamily="48" charset="-128"/>
          <a:cs typeface="ＭＳ Ｐゴシック" pitchFamily="-112" charset="-128"/>
        </a:defRPr>
      </a:lvl2pPr>
      <a:lvl3pPr algn="ctr" defTabSz="5572195" rtl="0" eaLnBrk="1" fontAlgn="base" hangingPunct="1">
        <a:spcBef>
          <a:spcPct val="0"/>
        </a:spcBef>
        <a:spcAft>
          <a:spcPct val="0"/>
        </a:spcAft>
        <a:defRPr sz="26778">
          <a:solidFill>
            <a:schemeClr val="tx2"/>
          </a:solidFill>
          <a:latin typeface="Arial" charset="0"/>
          <a:ea typeface="ＭＳ Ｐゴシック" pitchFamily="48" charset="-128"/>
          <a:cs typeface="ＭＳ Ｐゴシック" pitchFamily="-112" charset="-128"/>
        </a:defRPr>
      </a:lvl3pPr>
      <a:lvl4pPr algn="ctr" defTabSz="5572195" rtl="0" eaLnBrk="1" fontAlgn="base" hangingPunct="1">
        <a:spcBef>
          <a:spcPct val="0"/>
        </a:spcBef>
        <a:spcAft>
          <a:spcPct val="0"/>
        </a:spcAft>
        <a:defRPr sz="26778">
          <a:solidFill>
            <a:schemeClr val="tx2"/>
          </a:solidFill>
          <a:latin typeface="Arial" charset="0"/>
          <a:ea typeface="ＭＳ Ｐゴシック" pitchFamily="48" charset="-128"/>
          <a:cs typeface="ＭＳ Ｐゴシック" pitchFamily="-112" charset="-128"/>
        </a:defRPr>
      </a:lvl4pPr>
      <a:lvl5pPr algn="ctr" defTabSz="5572195" rtl="0" eaLnBrk="1" fontAlgn="base" hangingPunct="1">
        <a:spcBef>
          <a:spcPct val="0"/>
        </a:spcBef>
        <a:spcAft>
          <a:spcPct val="0"/>
        </a:spcAft>
        <a:defRPr sz="26778">
          <a:solidFill>
            <a:schemeClr val="tx2"/>
          </a:solidFill>
          <a:latin typeface="Arial" charset="0"/>
          <a:ea typeface="ＭＳ Ｐゴシック" pitchFamily="48" charset="-128"/>
          <a:cs typeface="ＭＳ Ｐゴシック" pitchFamily="-112" charset="-128"/>
        </a:defRPr>
      </a:lvl5pPr>
      <a:lvl6pPr marL="677292" algn="ctr" defTabSz="5573541" rtl="0" eaLnBrk="1" fontAlgn="base" hangingPunct="1">
        <a:spcBef>
          <a:spcPct val="0"/>
        </a:spcBef>
        <a:spcAft>
          <a:spcPct val="0"/>
        </a:spcAft>
        <a:defRPr sz="26778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1354584" algn="ctr" defTabSz="5573541" rtl="0" eaLnBrk="1" fontAlgn="base" hangingPunct="1">
        <a:spcBef>
          <a:spcPct val="0"/>
        </a:spcBef>
        <a:spcAft>
          <a:spcPct val="0"/>
        </a:spcAft>
        <a:defRPr sz="26778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2031874" algn="ctr" defTabSz="5573541" rtl="0" eaLnBrk="1" fontAlgn="base" hangingPunct="1">
        <a:spcBef>
          <a:spcPct val="0"/>
        </a:spcBef>
        <a:spcAft>
          <a:spcPct val="0"/>
        </a:spcAft>
        <a:defRPr sz="26778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2709165" algn="ctr" defTabSz="5573541" rtl="0" eaLnBrk="1" fontAlgn="base" hangingPunct="1">
        <a:spcBef>
          <a:spcPct val="0"/>
        </a:spcBef>
        <a:spcAft>
          <a:spcPct val="0"/>
        </a:spcAft>
        <a:defRPr sz="26778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2090235" indent="-2090235" algn="l" defTabSz="5572195" rtl="0" eaLnBrk="1" fontAlgn="base" hangingPunct="1">
        <a:spcBef>
          <a:spcPct val="20000"/>
        </a:spcBef>
        <a:spcAft>
          <a:spcPct val="0"/>
        </a:spcAft>
        <a:buChar char="•"/>
        <a:defRPr sz="19556">
          <a:solidFill>
            <a:schemeClr val="tx1"/>
          </a:solidFill>
          <a:latin typeface="+mn-lt"/>
          <a:ea typeface="+mn-ea"/>
          <a:cs typeface="ＭＳ Ｐゴシック" pitchFamily="-112" charset="-128"/>
        </a:defRPr>
      </a:lvl1pPr>
      <a:lvl2pPr marL="4526195" indent="-1739216" algn="l" defTabSz="5572195" rtl="0" eaLnBrk="1" fontAlgn="base" hangingPunct="1">
        <a:spcBef>
          <a:spcPct val="20000"/>
        </a:spcBef>
        <a:spcAft>
          <a:spcPct val="0"/>
        </a:spcAft>
        <a:buChar char="–"/>
        <a:defRPr sz="17000">
          <a:solidFill>
            <a:schemeClr val="tx1"/>
          </a:solidFill>
          <a:latin typeface="+mn-lt"/>
          <a:ea typeface="+mn-ea"/>
        </a:defRPr>
      </a:lvl2pPr>
      <a:lvl3pPr marL="6965685" indent="-1391727" algn="l" defTabSz="5572195" rtl="0" eaLnBrk="1" fontAlgn="base" hangingPunct="1">
        <a:spcBef>
          <a:spcPct val="20000"/>
        </a:spcBef>
        <a:spcAft>
          <a:spcPct val="0"/>
        </a:spcAft>
        <a:buChar char="•"/>
        <a:defRPr sz="14667">
          <a:solidFill>
            <a:schemeClr val="tx1"/>
          </a:solidFill>
          <a:latin typeface="+mn-lt"/>
          <a:ea typeface="+mn-ea"/>
        </a:defRPr>
      </a:lvl3pPr>
      <a:lvl4pPr marL="9750900" indent="-1391727" algn="l" defTabSz="5572195" rtl="0" eaLnBrk="1" fontAlgn="base" hangingPunct="1">
        <a:spcBef>
          <a:spcPct val="20000"/>
        </a:spcBef>
        <a:spcAft>
          <a:spcPct val="0"/>
        </a:spcAft>
        <a:buChar char="–"/>
        <a:defRPr sz="12111">
          <a:solidFill>
            <a:schemeClr val="tx1"/>
          </a:solidFill>
          <a:latin typeface="+mn-lt"/>
          <a:ea typeface="+mn-ea"/>
        </a:defRPr>
      </a:lvl4pPr>
      <a:lvl5pPr marL="12537879" indent="-1391727" algn="l" defTabSz="5572195" rtl="0" eaLnBrk="1" fontAlgn="base" hangingPunct="1">
        <a:spcBef>
          <a:spcPct val="20000"/>
        </a:spcBef>
        <a:spcAft>
          <a:spcPct val="0"/>
        </a:spcAft>
        <a:buChar char="»"/>
        <a:defRPr sz="12111">
          <a:solidFill>
            <a:schemeClr val="tx1"/>
          </a:solidFill>
          <a:latin typeface="+mn-lt"/>
          <a:ea typeface="+mn-ea"/>
        </a:defRPr>
      </a:lvl5pPr>
      <a:lvl6pPr marL="13216582" indent="-1392208" algn="l" defTabSz="5573541" rtl="0" eaLnBrk="1" fontAlgn="base" hangingPunct="1">
        <a:spcBef>
          <a:spcPct val="20000"/>
        </a:spcBef>
        <a:spcAft>
          <a:spcPct val="0"/>
        </a:spcAft>
        <a:buChar char="»"/>
        <a:defRPr sz="12111">
          <a:solidFill>
            <a:schemeClr val="tx1"/>
          </a:solidFill>
          <a:latin typeface="+mn-lt"/>
          <a:ea typeface="+mn-ea"/>
        </a:defRPr>
      </a:lvl6pPr>
      <a:lvl7pPr marL="13893874" indent="-1392208" algn="l" defTabSz="5573541" rtl="0" eaLnBrk="1" fontAlgn="base" hangingPunct="1">
        <a:spcBef>
          <a:spcPct val="20000"/>
        </a:spcBef>
        <a:spcAft>
          <a:spcPct val="0"/>
        </a:spcAft>
        <a:buChar char="»"/>
        <a:defRPr sz="12111">
          <a:solidFill>
            <a:schemeClr val="tx1"/>
          </a:solidFill>
          <a:latin typeface="+mn-lt"/>
          <a:ea typeface="+mn-ea"/>
        </a:defRPr>
      </a:lvl7pPr>
      <a:lvl8pPr marL="14571163" indent="-1392208" algn="l" defTabSz="5573541" rtl="0" eaLnBrk="1" fontAlgn="base" hangingPunct="1">
        <a:spcBef>
          <a:spcPct val="20000"/>
        </a:spcBef>
        <a:spcAft>
          <a:spcPct val="0"/>
        </a:spcAft>
        <a:buChar char="»"/>
        <a:defRPr sz="12111">
          <a:solidFill>
            <a:schemeClr val="tx1"/>
          </a:solidFill>
          <a:latin typeface="+mn-lt"/>
          <a:ea typeface="+mn-ea"/>
        </a:defRPr>
      </a:lvl8pPr>
      <a:lvl9pPr marL="15248455" indent="-1392208" algn="l" defTabSz="5573541" rtl="0" eaLnBrk="1" fontAlgn="base" hangingPunct="1">
        <a:spcBef>
          <a:spcPct val="20000"/>
        </a:spcBef>
        <a:spcAft>
          <a:spcPct val="0"/>
        </a:spcAft>
        <a:buChar char="»"/>
        <a:defRPr sz="1211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354584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77292" algn="l" defTabSz="1354584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354584" algn="l" defTabSz="1354584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031874" algn="l" defTabSz="1354584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09165" algn="l" defTabSz="1354584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86456" algn="l" defTabSz="1354584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4063748" algn="l" defTabSz="1354584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741037" algn="l" defTabSz="1354584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418329" algn="l" defTabSz="1354584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ounded Rectangle 61"/>
          <p:cNvSpPr>
            <a:spLocks noChangeArrowheads="1"/>
          </p:cNvSpPr>
          <p:nvPr/>
        </p:nvSpPr>
        <p:spPr bwMode="auto">
          <a:xfrm>
            <a:off x="269403" y="447394"/>
            <a:ext cx="43352394" cy="4867556"/>
          </a:xfrm>
          <a:prstGeom prst="roundRect">
            <a:avLst>
              <a:gd name="adj" fmla="val 63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4" tIns="50796" rIns="101594" bIns="50796">
            <a:prstTxWarp prst="textNoShape">
              <a:avLst/>
            </a:prstTxWarp>
          </a:bodyPr>
          <a:lstStyle/>
          <a:p>
            <a:endParaRPr lang="en-US" sz="391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4574C-10AE-A242-959B-0AD213D14CF3}"/>
              </a:ext>
            </a:extLst>
          </p:cNvPr>
          <p:cNvSpPr txBox="1"/>
          <p:nvPr/>
        </p:nvSpPr>
        <p:spPr>
          <a:xfrm>
            <a:off x="351400" y="638989"/>
            <a:ext cx="431884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Electrohydrodynamic Simulations of Pre-breakdown Electron Dynamics In A UV-Triggered Spark Gap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73C82-7EB7-8C40-8E80-0A8FE09C013E}"/>
              </a:ext>
            </a:extLst>
          </p:cNvPr>
          <p:cNvSpPr txBox="1"/>
          <p:nvPr/>
        </p:nvSpPr>
        <p:spPr>
          <a:xfrm>
            <a:off x="269403" y="4023410"/>
            <a:ext cx="43270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Liam P. Keeley</a:t>
            </a:r>
            <a:r>
              <a:rPr lang="en-US" sz="3200" baseline="30000" dirty="0"/>
              <a:t>1</a:t>
            </a:r>
            <a:r>
              <a:rPr lang="en-US" sz="3200" dirty="0"/>
              <a:t>, Adam D. Light</a:t>
            </a:r>
            <a:r>
              <a:rPr lang="en-US" sz="3200" baseline="30000" dirty="0"/>
              <a:t>1</a:t>
            </a:r>
            <a:endParaRPr lang="en-US" sz="3200" dirty="0"/>
          </a:p>
          <a:p>
            <a:pPr algn="ctr"/>
            <a:r>
              <a:rPr lang="en-US" sz="3200" i="1" baseline="30000" dirty="0"/>
              <a:t>1</a:t>
            </a:r>
            <a:r>
              <a:rPr lang="en-US" sz="3200" i="1" dirty="0"/>
              <a:t>Department of Physics, Colorado College, Colorado Springs, Colorado 80903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F41B-40EF-71D1-5EED-27FF93075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77" y="6356404"/>
            <a:ext cx="20745450" cy="17979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637C0-BF9A-6C83-B53E-746C6BDAD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0" y="6356404"/>
            <a:ext cx="10335650" cy="7757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171E0-313A-1BF8-1E77-C0489AF1F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154" y="6356404"/>
            <a:ext cx="10071100" cy="7558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0FBB05-1023-0812-246A-30E38D767588}"/>
              </a:ext>
            </a:extLst>
          </p:cNvPr>
          <p:cNvSpPr txBox="1"/>
          <p:nvPr/>
        </p:nvSpPr>
        <p:spPr>
          <a:xfrm>
            <a:off x="11531877" y="24803100"/>
            <a:ext cx="20745450" cy="754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ss_Detail_Liam" id="{8232899B-E4E0-CB4F-9D72-41D8559C51B1}" vid="{D3E48032-1DBD-9D49-9D2B-E50EC5C23E8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1F64A12DF97F4B96248420773D9BF2" ma:contentTypeVersion="16" ma:contentTypeDescription="Create a new document." ma:contentTypeScope="" ma:versionID="f2d0d6be928d7966fbd62077e30494a3">
  <xsd:schema xmlns:xsd="http://www.w3.org/2001/XMLSchema" xmlns:xs="http://www.w3.org/2001/XMLSchema" xmlns:p="http://schemas.microsoft.com/office/2006/metadata/properties" xmlns:ns2="106c8dae-2bef-4f2a-b0c0-aefd2eb71e86" xmlns:ns3="4e140b85-70c4-40c3-b2f3-76b52903f2f5" targetNamespace="http://schemas.microsoft.com/office/2006/metadata/properties" ma:root="true" ma:fieldsID="d148632f5a89432a704285b475c56e33" ns2:_="" ns3:_="">
    <xsd:import namespace="106c8dae-2bef-4f2a-b0c0-aefd2eb71e86"/>
    <xsd:import namespace="4e140b85-70c4-40c3-b2f3-76b52903f2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c8dae-2bef-4f2a-b0c0-aefd2eb71e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5131de1-79e0-4ab6-8c73-ba4cbd694e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40b85-70c4-40c3-b2f3-76b52903f2f5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3516a5f7-0d72-4472-ab67-c83bac7d23f0}" ma:internalName="TaxCatchAll" ma:showField="CatchAllData" ma:web="4e140b85-70c4-40c3-b2f3-76b52903f2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8762C-03A9-4C1E-99C4-267845B34E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A7D45-2F52-4E6B-B81E-5D0DD48F7F15}">
  <ds:schemaRefs>
    <ds:schemaRef ds:uri="106c8dae-2bef-4f2a-b0c0-aefd2eb71e86"/>
    <ds:schemaRef ds:uri="4e140b85-70c4-40c3-b2f3-76b52903f2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5246</TotalTime>
  <Words>33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Keeley (S)</dc:creator>
  <cp:lastModifiedBy>Liam Keeley (S)</cp:lastModifiedBy>
  <cp:revision>6</cp:revision>
  <cp:lastPrinted>2017-10-22T05:47:17Z</cp:lastPrinted>
  <dcterms:created xsi:type="dcterms:W3CDTF">2023-08-06T17:38:55Z</dcterms:created>
  <dcterms:modified xsi:type="dcterms:W3CDTF">2023-10-22T23:38:58Z</dcterms:modified>
</cp:coreProperties>
</file>