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5"/>
  </p:notesMasterIdLst>
  <p:handoutMasterIdLst>
    <p:handoutMasterId r:id="rId6"/>
  </p:handoutMasterIdLst>
  <p:sldIdLst>
    <p:sldId id="256" r:id="rId4"/>
  </p:sldIdLst>
  <p:sldSz cx="43891200" cy="32918400"/>
  <p:notesSz cx="7010400" cy="9296400"/>
  <p:defaultTextStyle>
    <a:defPPr>
      <a:defRPr lang="en-US"/>
    </a:defPPr>
    <a:lvl1pPr algn="l" rtl="0" eaLnBrk="0" fontAlgn="base" hangingPunct="0">
      <a:spcBef>
        <a:spcPct val="0"/>
      </a:spcBef>
      <a:spcAft>
        <a:spcPct val="0"/>
      </a:spcAft>
      <a:defRPr sz="2720" kern="1200">
        <a:solidFill>
          <a:schemeClr val="tx1"/>
        </a:solidFill>
        <a:latin typeface="Arial" pitchFamily="-112" charset="0"/>
        <a:ea typeface="ＭＳ Ｐゴシック" pitchFamily="-112" charset="-128"/>
        <a:cs typeface="ＭＳ Ｐゴシック" pitchFamily="-112" charset="-128"/>
      </a:defRPr>
    </a:lvl1pPr>
    <a:lvl2pPr marL="516841" indent="-128199" algn="l" rtl="0" eaLnBrk="0" fontAlgn="base" hangingPunct="0">
      <a:spcBef>
        <a:spcPct val="0"/>
      </a:spcBef>
      <a:spcAft>
        <a:spcPct val="0"/>
      </a:spcAft>
      <a:defRPr sz="2720" kern="1200">
        <a:solidFill>
          <a:schemeClr val="tx1"/>
        </a:solidFill>
        <a:latin typeface="Arial" pitchFamily="-112" charset="0"/>
        <a:ea typeface="ＭＳ Ｐゴシック" pitchFamily="-112" charset="-128"/>
        <a:cs typeface="ＭＳ Ｐゴシック" pitchFamily="-112" charset="-128"/>
      </a:defRPr>
    </a:lvl2pPr>
    <a:lvl3pPr marL="1035030" indent="-257746" algn="l" rtl="0" eaLnBrk="0" fontAlgn="base" hangingPunct="0">
      <a:spcBef>
        <a:spcPct val="0"/>
      </a:spcBef>
      <a:spcAft>
        <a:spcPct val="0"/>
      </a:spcAft>
      <a:defRPr sz="2720" kern="1200">
        <a:solidFill>
          <a:schemeClr val="tx1"/>
        </a:solidFill>
        <a:latin typeface="Arial" pitchFamily="-112" charset="0"/>
        <a:ea typeface="ＭＳ Ｐゴシック" pitchFamily="-112" charset="-128"/>
        <a:cs typeface="ＭＳ Ｐゴシック" pitchFamily="-112" charset="-128"/>
      </a:defRPr>
    </a:lvl3pPr>
    <a:lvl4pPr marL="1553220" indent="-387293" algn="l" rtl="0" eaLnBrk="0" fontAlgn="base" hangingPunct="0">
      <a:spcBef>
        <a:spcPct val="0"/>
      </a:spcBef>
      <a:spcAft>
        <a:spcPct val="0"/>
      </a:spcAft>
      <a:defRPr sz="2720" kern="1200">
        <a:solidFill>
          <a:schemeClr val="tx1"/>
        </a:solidFill>
        <a:latin typeface="Arial" pitchFamily="-112" charset="0"/>
        <a:ea typeface="ＭＳ Ｐゴシック" pitchFamily="-112" charset="-128"/>
        <a:cs typeface="ＭＳ Ｐゴシック" pitchFamily="-112" charset="-128"/>
      </a:defRPr>
    </a:lvl4pPr>
    <a:lvl5pPr marL="2071409" indent="-516841" algn="l" rtl="0" eaLnBrk="0" fontAlgn="base" hangingPunct="0">
      <a:spcBef>
        <a:spcPct val="0"/>
      </a:spcBef>
      <a:spcAft>
        <a:spcPct val="0"/>
      </a:spcAft>
      <a:defRPr sz="2720" kern="1200">
        <a:solidFill>
          <a:schemeClr val="tx1"/>
        </a:solidFill>
        <a:latin typeface="Arial" pitchFamily="-112" charset="0"/>
        <a:ea typeface="ＭＳ Ｐゴシック" pitchFamily="-112" charset="-128"/>
        <a:cs typeface="ＭＳ Ｐゴシック" pitchFamily="-112" charset="-128"/>
      </a:defRPr>
    </a:lvl5pPr>
    <a:lvl6pPr marL="1943210" algn="l" defTabSz="388642" rtl="0" eaLnBrk="1" latinLnBrk="0" hangingPunct="1">
      <a:defRPr sz="2720" kern="1200">
        <a:solidFill>
          <a:schemeClr val="tx1"/>
        </a:solidFill>
        <a:latin typeface="Arial" pitchFamily="-112" charset="0"/>
        <a:ea typeface="ＭＳ Ｐゴシック" pitchFamily="-112" charset="-128"/>
        <a:cs typeface="ＭＳ Ｐゴシック" pitchFamily="-112" charset="-128"/>
      </a:defRPr>
    </a:lvl6pPr>
    <a:lvl7pPr marL="2331852" algn="l" defTabSz="388642" rtl="0" eaLnBrk="1" latinLnBrk="0" hangingPunct="1">
      <a:defRPr sz="2720" kern="1200">
        <a:solidFill>
          <a:schemeClr val="tx1"/>
        </a:solidFill>
        <a:latin typeface="Arial" pitchFamily="-112" charset="0"/>
        <a:ea typeface="ＭＳ Ｐゴシック" pitchFamily="-112" charset="-128"/>
        <a:cs typeface="ＭＳ Ｐゴシック" pitchFamily="-112" charset="-128"/>
      </a:defRPr>
    </a:lvl7pPr>
    <a:lvl8pPr marL="2720495" algn="l" defTabSz="388642" rtl="0" eaLnBrk="1" latinLnBrk="0" hangingPunct="1">
      <a:defRPr sz="2720" kern="1200">
        <a:solidFill>
          <a:schemeClr val="tx1"/>
        </a:solidFill>
        <a:latin typeface="Arial" pitchFamily="-112" charset="0"/>
        <a:ea typeface="ＭＳ Ｐゴシック" pitchFamily="-112" charset="-128"/>
        <a:cs typeface="ＭＳ Ｐゴシック" pitchFamily="-112" charset="-128"/>
      </a:defRPr>
    </a:lvl8pPr>
    <a:lvl9pPr marL="3109137" algn="l" defTabSz="388642" rtl="0" eaLnBrk="1" latinLnBrk="0" hangingPunct="1">
      <a:defRPr sz="272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10369" userDrawn="1">
          <p15:clr>
            <a:srgbClr val="A4A3A4"/>
          </p15:clr>
        </p15:guide>
        <p15:guide id="2" orient="horz" pos="3374" userDrawn="1">
          <p15:clr>
            <a:srgbClr val="A4A3A4"/>
          </p15:clr>
        </p15:guide>
        <p15:guide id="3" orient="horz" pos="17362" userDrawn="1">
          <p15:clr>
            <a:srgbClr val="A4A3A4"/>
          </p15:clr>
        </p15:guide>
        <p15:guide id="4" pos="5692" userDrawn="1">
          <p15:clr>
            <a:srgbClr val="A4A3A4"/>
          </p15:clr>
        </p15:guide>
        <p15:guide id="5" pos="9759" userDrawn="1">
          <p15:clr>
            <a:srgbClr val="A4A3A4"/>
          </p15:clr>
        </p15:guide>
        <p15:guide id="6" pos="13824" userDrawn="1">
          <p15:clr>
            <a:srgbClr val="A4A3A4"/>
          </p15:clr>
        </p15:guide>
        <p15:guide id="7" pos="21956" userDrawn="1">
          <p15:clr>
            <a:srgbClr val="A4A3A4"/>
          </p15:clr>
        </p15:guide>
        <p15:guide id="8" pos="17890" userDrawn="1">
          <p15:clr>
            <a:srgbClr val="A4A3A4"/>
          </p15:clr>
        </p15:guide>
        <p15:guide id="9" pos="1965" userDrawn="1">
          <p15:clr>
            <a:srgbClr val="A4A3A4"/>
          </p15:clr>
        </p15:guide>
        <p15:guide id="10" pos="256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Light" initials="AL"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A97F0E"/>
    <a:srgbClr val="3C22FF"/>
    <a:srgbClr val="FD8E3C"/>
    <a:srgbClr val="B16F71"/>
    <a:srgbClr val="7351B4"/>
    <a:srgbClr val="FF0080"/>
    <a:srgbClr val="8000FF"/>
    <a:srgbClr val="0000FF"/>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0"/>
  </p:normalViewPr>
  <p:slideViewPr>
    <p:cSldViewPr snapToGrid="0">
      <p:cViewPr>
        <p:scale>
          <a:sx n="35" d="100"/>
          <a:sy n="35" d="100"/>
        </p:scale>
        <p:origin x="-320" y="160"/>
      </p:cViewPr>
      <p:guideLst>
        <p:guide orient="horz" pos="10369"/>
        <p:guide orient="horz" pos="3374"/>
        <p:guide orient="horz" pos="17362"/>
        <p:guide pos="5692"/>
        <p:guide pos="9759"/>
        <p:guide pos="13824"/>
        <p:guide pos="21956"/>
        <p:guide pos="17890"/>
        <p:guide pos="1965"/>
        <p:guide pos="256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7770" cy="464924"/>
          </a:xfrm>
          <a:prstGeom prst="rect">
            <a:avLst/>
          </a:prstGeom>
          <a:noFill/>
          <a:ln w="9525">
            <a:noFill/>
            <a:miter lim="800000"/>
            <a:headEnd/>
            <a:tailEnd/>
          </a:ln>
          <a:effectLst/>
        </p:spPr>
        <p:txBody>
          <a:bodyPr vert="horz" wrap="square" lIns="15483" tIns="7741" rIns="15483" bIns="7741" numCol="1" anchor="t" anchorCtr="0" compatLnSpc="1">
            <a:prstTxWarp prst="textNoShape">
              <a:avLst/>
            </a:prstTxWarp>
          </a:bodyPr>
          <a:lstStyle>
            <a:lvl1pPr defTabSz="154771">
              <a:defRPr sz="200">
                <a:latin typeface="Arial" pitchFamily="-105" charset="0"/>
                <a:ea typeface="ＭＳ Ｐゴシック" pitchFamily="-105" charset="-128"/>
                <a:cs typeface="ＭＳ Ｐゴシック" pitchFamily="-105" charset="-128"/>
              </a:defRPr>
            </a:lvl1pPr>
          </a:lstStyle>
          <a:p>
            <a:pPr>
              <a:defRPr/>
            </a:pPr>
            <a:endParaRPr lang="en-US"/>
          </a:p>
        </p:txBody>
      </p:sp>
      <p:sp>
        <p:nvSpPr>
          <p:cNvPr id="16387" name="Rectangle 3"/>
          <p:cNvSpPr>
            <a:spLocks noGrp="1" noChangeArrowheads="1"/>
          </p:cNvSpPr>
          <p:nvPr>
            <p:ph type="dt" sz="quarter" idx="1"/>
          </p:nvPr>
        </p:nvSpPr>
        <p:spPr bwMode="auto">
          <a:xfrm>
            <a:off x="3971054" y="0"/>
            <a:ext cx="3037770" cy="464924"/>
          </a:xfrm>
          <a:prstGeom prst="rect">
            <a:avLst/>
          </a:prstGeom>
          <a:noFill/>
          <a:ln w="9525">
            <a:noFill/>
            <a:miter lim="800000"/>
            <a:headEnd/>
            <a:tailEnd/>
          </a:ln>
          <a:effectLst/>
        </p:spPr>
        <p:txBody>
          <a:bodyPr vert="horz" wrap="square" lIns="15483" tIns="7741" rIns="15483" bIns="7741" numCol="1" anchor="t" anchorCtr="0" compatLnSpc="1">
            <a:prstTxWarp prst="textNoShape">
              <a:avLst/>
            </a:prstTxWarp>
          </a:bodyPr>
          <a:lstStyle>
            <a:lvl1pPr algn="r" defTabSz="154771">
              <a:defRPr sz="200"/>
            </a:lvl1pPr>
          </a:lstStyle>
          <a:p>
            <a:pPr>
              <a:defRPr/>
            </a:pPr>
            <a:fld id="{9FA731E6-A4AA-E24A-A491-F27923AD854C}" type="datetime1">
              <a:rPr lang="en-US"/>
              <a:pPr>
                <a:defRPr/>
              </a:pPr>
              <a:t>3/30/23</a:t>
            </a:fld>
            <a:endParaRPr lang="en-US"/>
          </a:p>
        </p:txBody>
      </p:sp>
      <p:sp>
        <p:nvSpPr>
          <p:cNvPr id="16388" name="Rectangle 4"/>
          <p:cNvSpPr>
            <a:spLocks noGrp="1" noChangeArrowheads="1"/>
          </p:cNvSpPr>
          <p:nvPr>
            <p:ph type="ftr" sz="quarter" idx="2"/>
          </p:nvPr>
        </p:nvSpPr>
        <p:spPr bwMode="auto">
          <a:xfrm>
            <a:off x="0" y="8829740"/>
            <a:ext cx="3037770" cy="464924"/>
          </a:xfrm>
          <a:prstGeom prst="rect">
            <a:avLst/>
          </a:prstGeom>
          <a:noFill/>
          <a:ln w="9525">
            <a:noFill/>
            <a:miter lim="800000"/>
            <a:headEnd/>
            <a:tailEnd/>
          </a:ln>
          <a:effectLst/>
        </p:spPr>
        <p:txBody>
          <a:bodyPr vert="horz" wrap="square" lIns="15483" tIns="7741" rIns="15483" bIns="7741" numCol="1" anchor="b" anchorCtr="0" compatLnSpc="1">
            <a:prstTxWarp prst="textNoShape">
              <a:avLst/>
            </a:prstTxWarp>
          </a:bodyPr>
          <a:lstStyle>
            <a:lvl1pPr defTabSz="154771">
              <a:defRPr sz="200">
                <a:latin typeface="Arial" pitchFamily="-105" charset="0"/>
                <a:ea typeface="ＭＳ Ｐゴシック" pitchFamily="-105" charset="-128"/>
                <a:cs typeface="ＭＳ Ｐゴシック" pitchFamily="-105" charset="-128"/>
              </a:defRPr>
            </a:lvl1pPr>
          </a:lstStyle>
          <a:p>
            <a:pPr>
              <a:defRPr/>
            </a:pPr>
            <a:endParaRPr lang="en-US"/>
          </a:p>
        </p:txBody>
      </p:sp>
      <p:sp>
        <p:nvSpPr>
          <p:cNvPr id="16389" name="Rectangle 5"/>
          <p:cNvSpPr>
            <a:spLocks noGrp="1" noChangeArrowheads="1"/>
          </p:cNvSpPr>
          <p:nvPr>
            <p:ph type="sldNum" sz="quarter" idx="3"/>
          </p:nvPr>
        </p:nvSpPr>
        <p:spPr bwMode="auto">
          <a:xfrm>
            <a:off x="3971054" y="8829740"/>
            <a:ext cx="3037770" cy="464924"/>
          </a:xfrm>
          <a:prstGeom prst="rect">
            <a:avLst/>
          </a:prstGeom>
          <a:noFill/>
          <a:ln w="9525">
            <a:noFill/>
            <a:miter lim="800000"/>
            <a:headEnd/>
            <a:tailEnd/>
          </a:ln>
          <a:effectLst/>
        </p:spPr>
        <p:txBody>
          <a:bodyPr vert="horz" wrap="square" lIns="15483" tIns="7741" rIns="15483" bIns="7741" numCol="1" anchor="b" anchorCtr="0" compatLnSpc="1">
            <a:prstTxWarp prst="textNoShape">
              <a:avLst/>
            </a:prstTxWarp>
          </a:bodyPr>
          <a:lstStyle>
            <a:lvl1pPr algn="r" defTabSz="154771">
              <a:defRPr sz="200"/>
            </a:lvl1pPr>
          </a:lstStyle>
          <a:p>
            <a:pPr>
              <a:defRPr/>
            </a:pPr>
            <a:fld id="{39D2A49C-3DDD-2047-B55B-47CDAB699A28}" type="slidenum">
              <a:rPr lang="en-US"/>
              <a:pPr>
                <a:defRPr/>
              </a:pPr>
              <a:t>‹#›</a:t>
            </a:fld>
            <a:endParaRPr lang="en-US"/>
          </a:p>
        </p:txBody>
      </p:sp>
    </p:spTree>
    <p:extLst>
      <p:ext uri="{BB962C8B-B14F-4D97-AF65-F5344CB8AC3E}">
        <p14:creationId xmlns:p14="http://schemas.microsoft.com/office/powerpoint/2010/main" val="941294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296" cy="465272"/>
          </a:xfrm>
          <a:prstGeom prst="rect">
            <a:avLst/>
          </a:prstGeom>
          <a:noFill/>
          <a:ln w="9525">
            <a:noFill/>
            <a:miter lim="800000"/>
            <a:headEnd/>
            <a:tailEnd/>
          </a:ln>
        </p:spPr>
        <p:txBody>
          <a:bodyPr vert="horz" wrap="square" lIns="93125" tIns="46563" rIns="93125" bIns="46563" numCol="1" anchor="t" anchorCtr="0" compatLnSpc="1">
            <a:prstTxWarp prst="textNoShape">
              <a:avLst/>
            </a:prstTxWarp>
          </a:bodyPr>
          <a:lstStyle>
            <a:lvl1pPr defTabSz="931064">
              <a:defRPr sz="1200">
                <a:latin typeface="Arial" pitchFamily="-105" charset="0"/>
                <a:ea typeface="ＭＳ Ｐゴシック" pitchFamily="-105" charset="-128"/>
                <a:cs typeface="ＭＳ Ｐゴシック" pitchFamily="-105" charset="-128"/>
              </a:defRPr>
            </a:lvl1pPr>
          </a:lstStyle>
          <a:p>
            <a:pPr>
              <a:defRPr/>
            </a:pPr>
            <a:endParaRPr lang="en-US"/>
          </a:p>
        </p:txBody>
      </p:sp>
      <p:sp>
        <p:nvSpPr>
          <p:cNvPr id="3075" name="Rectangle 3"/>
          <p:cNvSpPr>
            <a:spLocks noGrp="1" noChangeArrowheads="1"/>
          </p:cNvSpPr>
          <p:nvPr>
            <p:ph type="dt" idx="1"/>
          </p:nvPr>
        </p:nvSpPr>
        <p:spPr bwMode="auto">
          <a:xfrm>
            <a:off x="3970529" y="0"/>
            <a:ext cx="3038296" cy="465272"/>
          </a:xfrm>
          <a:prstGeom prst="rect">
            <a:avLst/>
          </a:prstGeom>
          <a:noFill/>
          <a:ln w="9525">
            <a:noFill/>
            <a:miter lim="800000"/>
            <a:headEnd/>
            <a:tailEnd/>
          </a:ln>
        </p:spPr>
        <p:txBody>
          <a:bodyPr vert="horz" wrap="square" lIns="93125" tIns="46563" rIns="93125" bIns="46563" numCol="1" anchor="t" anchorCtr="0" compatLnSpc="1">
            <a:prstTxWarp prst="textNoShape">
              <a:avLst/>
            </a:prstTxWarp>
          </a:bodyPr>
          <a:lstStyle>
            <a:lvl1pPr algn="r" defTabSz="931064">
              <a:defRPr sz="1200">
                <a:latin typeface="Arial" pitchFamily="-105" charset="0"/>
                <a:ea typeface="ＭＳ Ｐゴシック" pitchFamily="-105" charset="-128"/>
                <a:cs typeface="ＭＳ Ｐゴシック" pitchFamily="-105"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0" y="4416259"/>
            <a:ext cx="5607060" cy="4183276"/>
          </a:xfrm>
          <a:prstGeom prst="rect">
            <a:avLst/>
          </a:prstGeom>
          <a:noFill/>
          <a:ln w="9525">
            <a:noFill/>
            <a:miter lim="800000"/>
            <a:headEnd/>
            <a:tailEnd/>
          </a:ln>
        </p:spPr>
        <p:txBody>
          <a:bodyPr vert="horz" wrap="square" lIns="93125" tIns="46563" rIns="93125" bIns="465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740"/>
            <a:ext cx="3038296" cy="464924"/>
          </a:xfrm>
          <a:prstGeom prst="rect">
            <a:avLst/>
          </a:prstGeom>
          <a:noFill/>
          <a:ln w="9525">
            <a:noFill/>
            <a:miter lim="800000"/>
            <a:headEnd/>
            <a:tailEnd/>
          </a:ln>
        </p:spPr>
        <p:txBody>
          <a:bodyPr vert="horz" wrap="square" lIns="93125" tIns="46563" rIns="93125" bIns="46563" numCol="1" anchor="b" anchorCtr="0" compatLnSpc="1">
            <a:prstTxWarp prst="textNoShape">
              <a:avLst/>
            </a:prstTxWarp>
          </a:bodyPr>
          <a:lstStyle>
            <a:lvl1pPr defTabSz="931064">
              <a:defRPr sz="1200">
                <a:latin typeface="Arial" pitchFamily="-105" charset="0"/>
                <a:ea typeface="ＭＳ Ｐゴシック" pitchFamily="-105" charset="-128"/>
                <a:cs typeface="ＭＳ Ｐゴシック" pitchFamily="-105" charset="-128"/>
              </a:defRPr>
            </a:lvl1pPr>
          </a:lstStyle>
          <a:p>
            <a:pPr>
              <a:defRPr/>
            </a:pPr>
            <a:endParaRPr lang="en-US"/>
          </a:p>
        </p:txBody>
      </p:sp>
      <p:sp>
        <p:nvSpPr>
          <p:cNvPr id="3079" name="Rectangle 7"/>
          <p:cNvSpPr>
            <a:spLocks noGrp="1" noChangeArrowheads="1"/>
          </p:cNvSpPr>
          <p:nvPr>
            <p:ph type="sldNum" sz="quarter" idx="5"/>
          </p:nvPr>
        </p:nvSpPr>
        <p:spPr bwMode="auto">
          <a:xfrm>
            <a:off x="3970529" y="8829740"/>
            <a:ext cx="3038296" cy="464924"/>
          </a:xfrm>
          <a:prstGeom prst="rect">
            <a:avLst/>
          </a:prstGeom>
          <a:noFill/>
          <a:ln w="9525">
            <a:noFill/>
            <a:miter lim="800000"/>
            <a:headEnd/>
            <a:tailEnd/>
          </a:ln>
        </p:spPr>
        <p:txBody>
          <a:bodyPr vert="horz" wrap="square" lIns="93125" tIns="46563" rIns="93125" bIns="46563" numCol="1" anchor="b" anchorCtr="0" compatLnSpc="1">
            <a:prstTxWarp prst="textNoShape">
              <a:avLst/>
            </a:prstTxWarp>
          </a:bodyPr>
          <a:lstStyle>
            <a:lvl1pPr algn="r" defTabSz="931064">
              <a:defRPr sz="1200"/>
            </a:lvl1pPr>
          </a:lstStyle>
          <a:p>
            <a:pPr>
              <a:defRPr/>
            </a:pPr>
            <a:fld id="{266B41A3-DB12-B942-AF6B-F40569B4F8C5}" type="slidenum">
              <a:rPr lang="en-US"/>
              <a:pPr>
                <a:defRPr/>
              </a:pPr>
              <a:t>‹#›</a:t>
            </a:fld>
            <a:endParaRPr lang="en-US"/>
          </a:p>
        </p:txBody>
      </p:sp>
    </p:spTree>
    <p:extLst>
      <p:ext uri="{BB962C8B-B14F-4D97-AF65-F5344CB8AC3E}">
        <p14:creationId xmlns:p14="http://schemas.microsoft.com/office/powerpoint/2010/main" val="255820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60" kern="1200">
        <a:solidFill>
          <a:schemeClr val="tx1"/>
        </a:solidFill>
        <a:latin typeface="Arial" charset="0"/>
        <a:ea typeface="ＭＳ Ｐゴシック" pitchFamily="48" charset="-128"/>
        <a:cs typeface="ＭＳ Ｐゴシック" pitchFamily="-112" charset="-128"/>
      </a:defRPr>
    </a:lvl1pPr>
    <a:lvl2pPr marL="516841" algn="l" rtl="0" eaLnBrk="0" fontAlgn="base" hangingPunct="0">
      <a:spcBef>
        <a:spcPct val="30000"/>
      </a:spcBef>
      <a:spcAft>
        <a:spcPct val="0"/>
      </a:spcAft>
      <a:defRPr sz="1360" kern="1200">
        <a:solidFill>
          <a:schemeClr val="tx1"/>
        </a:solidFill>
        <a:latin typeface="Arial" charset="0"/>
        <a:ea typeface="ＭＳ Ｐゴシック" pitchFamily="48" charset="-128"/>
        <a:cs typeface="+mn-cs"/>
      </a:defRPr>
    </a:lvl2pPr>
    <a:lvl3pPr marL="1035030" algn="l" rtl="0" eaLnBrk="0" fontAlgn="base" hangingPunct="0">
      <a:spcBef>
        <a:spcPct val="30000"/>
      </a:spcBef>
      <a:spcAft>
        <a:spcPct val="0"/>
      </a:spcAft>
      <a:defRPr sz="1360" kern="1200">
        <a:solidFill>
          <a:schemeClr val="tx1"/>
        </a:solidFill>
        <a:latin typeface="Arial" charset="0"/>
        <a:ea typeface="ＭＳ Ｐゴシック" pitchFamily="48" charset="-128"/>
        <a:cs typeface="+mn-cs"/>
      </a:defRPr>
    </a:lvl3pPr>
    <a:lvl4pPr marL="1553220" algn="l" rtl="0" eaLnBrk="0" fontAlgn="base" hangingPunct="0">
      <a:spcBef>
        <a:spcPct val="30000"/>
      </a:spcBef>
      <a:spcAft>
        <a:spcPct val="0"/>
      </a:spcAft>
      <a:defRPr sz="1360" kern="1200">
        <a:solidFill>
          <a:schemeClr val="tx1"/>
        </a:solidFill>
        <a:latin typeface="Arial" charset="0"/>
        <a:ea typeface="ＭＳ Ｐゴシック" pitchFamily="48" charset="-128"/>
        <a:cs typeface="+mn-cs"/>
      </a:defRPr>
    </a:lvl4pPr>
    <a:lvl5pPr marL="2071409" algn="l" rtl="0" eaLnBrk="0" fontAlgn="base" hangingPunct="0">
      <a:spcBef>
        <a:spcPct val="30000"/>
      </a:spcBef>
      <a:spcAft>
        <a:spcPct val="0"/>
      </a:spcAft>
      <a:defRPr sz="1360" kern="1200">
        <a:solidFill>
          <a:schemeClr val="tx1"/>
        </a:solidFill>
        <a:latin typeface="Arial" charset="0"/>
        <a:ea typeface="ＭＳ Ｐゴシック" pitchFamily="48" charset="-128"/>
        <a:cs typeface="+mn-cs"/>
      </a:defRPr>
    </a:lvl5pPr>
    <a:lvl6pPr marL="2590753" algn="l" defTabSz="1036303" rtl="0" eaLnBrk="1" latinLnBrk="0" hangingPunct="1">
      <a:defRPr sz="1360" kern="1200">
        <a:solidFill>
          <a:schemeClr val="tx1"/>
        </a:solidFill>
        <a:latin typeface="+mn-lt"/>
        <a:ea typeface="+mn-ea"/>
        <a:cs typeface="+mn-cs"/>
      </a:defRPr>
    </a:lvl6pPr>
    <a:lvl7pPr marL="3108905" algn="l" defTabSz="1036303" rtl="0" eaLnBrk="1" latinLnBrk="0" hangingPunct="1">
      <a:defRPr sz="1360" kern="1200">
        <a:solidFill>
          <a:schemeClr val="tx1"/>
        </a:solidFill>
        <a:latin typeface="+mn-lt"/>
        <a:ea typeface="+mn-ea"/>
        <a:cs typeface="+mn-cs"/>
      </a:defRPr>
    </a:lvl7pPr>
    <a:lvl8pPr marL="3627054" algn="l" defTabSz="1036303" rtl="0" eaLnBrk="1" latinLnBrk="0" hangingPunct="1">
      <a:defRPr sz="1360" kern="1200">
        <a:solidFill>
          <a:schemeClr val="tx1"/>
        </a:solidFill>
        <a:latin typeface="+mn-lt"/>
        <a:ea typeface="+mn-ea"/>
        <a:cs typeface="+mn-cs"/>
      </a:defRPr>
    </a:lvl8pPr>
    <a:lvl9pPr marL="4145205" algn="l" defTabSz="1036303" rtl="0" eaLnBrk="1" latinLnBrk="0" hangingPunct="1">
      <a:defRPr sz="13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12CE832-E63C-0A42-9B1A-577AD4D82605}" type="slidenum">
              <a:rPr lang="en-US"/>
              <a:pPr/>
              <a:t>1</a:t>
            </a:fld>
            <a:endParaRPr lang="en-US"/>
          </a:p>
        </p:txBody>
      </p:sp>
      <p:sp>
        <p:nvSpPr>
          <p:cNvPr id="16387" name="Rectangle 2"/>
          <p:cNvSpPr>
            <a:spLocks noGrp="1" noRot="1" noChangeAspect="1" noChangeArrowheads="1" noTextEdit="1"/>
          </p:cNvSpPr>
          <p:nvPr>
            <p:ph type="sldImg"/>
          </p:nvPr>
        </p:nvSpPr>
        <p:spPr>
          <a:xfrm>
            <a:off x="1181100" y="696913"/>
            <a:ext cx="4648200" cy="3486150"/>
          </a:xfrm>
          <a:ln/>
        </p:spPr>
      </p:sp>
      <p:sp>
        <p:nvSpPr>
          <p:cNvPr id="16388" name="Rectangle 3"/>
          <p:cNvSpPr>
            <a:spLocks noGrp="1" noChangeArrowheads="1"/>
          </p:cNvSpPr>
          <p:nvPr>
            <p:ph type="body" idx="1"/>
          </p:nvPr>
        </p:nvSpPr>
        <p:spPr>
          <a:noFill/>
          <a:ln/>
        </p:spPr>
        <p:txBody>
          <a:bodyPr/>
          <a:lstStyle/>
          <a:p>
            <a:pPr eaLnBrk="1" hangingPunct="1"/>
            <a:endParaRPr lang="en-US" dirty="0">
              <a:latin typeface="Arial" pitchFamily="-112" charset="0"/>
              <a:ea typeface="ＭＳ Ｐゴシック" pitchFamily="-112" charset="-128"/>
            </a:endParaRPr>
          </a:p>
        </p:txBody>
      </p:sp>
    </p:spTree>
    <p:extLst>
      <p:ext uri="{BB962C8B-B14F-4D97-AF65-F5344CB8AC3E}">
        <p14:creationId xmlns:p14="http://schemas.microsoft.com/office/powerpoint/2010/main" val="83535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5" y="10225092"/>
            <a:ext cx="37306250" cy="7058026"/>
          </a:xfrm>
        </p:spPr>
        <p:txBody>
          <a:bodyPr/>
          <a:lstStyle/>
          <a:p>
            <a:r>
              <a:rPr lang="en-US"/>
              <a:t>Click to edit Master title style</a:t>
            </a:r>
          </a:p>
        </p:txBody>
      </p:sp>
      <p:sp>
        <p:nvSpPr>
          <p:cNvPr id="3" name="Subtitle 2"/>
          <p:cNvSpPr>
            <a:spLocks noGrp="1"/>
          </p:cNvSpPr>
          <p:nvPr>
            <p:ph type="subTitle" idx="1"/>
          </p:nvPr>
        </p:nvSpPr>
        <p:spPr>
          <a:xfrm>
            <a:off x="6583367" y="18654713"/>
            <a:ext cx="30724475" cy="8410575"/>
          </a:xfrm>
        </p:spPr>
        <p:txBody>
          <a:bodyPr/>
          <a:lstStyle>
            <a:lvl1pPr marL="0" indent="0" algn="ctr">
              <a:buNone/>
              <a:defRPr/>
            </a:lvl1pPr>
            <a:lvl2pPr marL="677341" indent="0" algn="ctr">
              <a:buNone/>
              <a:defRPr/>
            </a:lvl2pPr>
            <a:lvl3pPr marL="1354681" indent="0" algn="ctr">
              <a:buNone/>
              <a:defRPr/>
            </a:lvl3pPr>
            <a:lvl4pPr marL="2032020" indent="0" algn="ctr">
              <a:buNone/>
              <a:defRPr/>
            </a:lvl4pPr>
            <a:lvl5pPr marL="2709360" indent="0" algn="ctr">
              <a:buNone/>
              <a:defRPr/>
            </a:lvl5pPr>
            <a:lvl6pPr marL="3386698" indent="0" algn="ctr">
              <a:buNone/>
              <a:defRPr/>
            </a:lvl6pPr>
            <a:lvl7pPr marL="4064039" indent="0" algn="ctr">
              <a:buNone/>
              <a:defRPr/>
            </a:lvl7pPr>
            <a:lvl8pPr marL="4741377" indent="0" algn="ctr">
              <a:buNone/>
              <a:defRPr/>
            </a:lvl8pPr>
            <a:lvl9pPr marL="541871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D4E27C-0311-494F-8634-08C7FFBDAC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DD9046-DAD8-AD4A-859F-70F5BECDA0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2926557"/>
            <a:ext cx="9326562" cy="26334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7" y="2926557"/>
            <a:ext cx="27827288" cy="26334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795138-4C76-8340-BC48-1021CFBBFB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A61C90-15D6-CF48-9D9A-EC5D5C24542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2653"/>
            <a:ext cx="37307839" cy="6538913"/>
          </a:xfrm>
        </p:spPr>
        <p:txBody>
          <a:bodyPr anchor="t"/>
          <a:lstStyle>
            <a:lvl1pPr algn="l">
              <a:defRPr sz="5890" b="1" cap="all"/>
            </a:lvl1pPr>
          </a:lstStyle>
          <a:p>
            <a:r>
              <a:rPr lang="en-US"/>
              <a:t>Click to edit Master title style</a:t>
            </a:r>
          </a:p>
        </p:txBody>
      </p:sp>
      <p:sp>
        <p:nvSpPr>
          <p:cNvPr id="3" name="Text Placeholder 2"/>
          <p:cNvSpPr>
            <a:spLocks noGrp="1"/>
          </p:cNvSpPr>
          <p:nvPr>
            <p:ph type="body" idx="1"/>
          </p:nvPr>
        </p:nvSpPr>
        <p:spPr>
          <a:xfrm>
            <a:off x="3467103" y="13951748"/>
            <a:ext cx="37307839" cy="7200900"/>
          </a:xfrm>
        </p:spPr>
        <p:txBody>
          <a:bodyPr anchor="b"/>
          <a:lstStyle>
            <a:lvl1pPr marL="0" indent="0">
              <a:buNone/>
              <a:defRPr sz="3000"/>
            </a:lvl1pPr>
            <a:lvl2pPr marL="677341" indent="0">
              <a:buNone/>
              <a:defRPr sz="2668"/>
            </a:lvl2pPr>
            <a:lvl3pPr marL="1354681" indent="0">
              <a:buNone/>
              <a:defRPr sz="2333"/>
            </a:lvl3pPr>
            <a:lvl4pPr marL="2032020" indent="0">
              <a:buNone/>
              <a:defRPr sz="2111"/>
            </a:lvl4pPr>
            <a:lvl5pPr marL="2709360" indent="0">
              <a:buNone/>
              <a:defRPr sz="2111"/>
            </a:lvl5pPr>
            <a:lvl6pPr marL="3386698" indent="0">
              <a:buNone/>
              <a:defRPr sz="2111"/>
            </a:lvl6pPr>
            <a:lvl7pPr marL="4064039" indent="0">
              <a:buNone/>
              <a:defRPr sz="2111"/>
            </a:lvl7pPr>
            <a:lvl8pPr marL="4741377" indent="0">
              <a:buNone/>
              <a:defRPr sz="2111"/>
            </a:lvl8pPr>
            <a:lvl9pPr marL="5418718" indent="0">
              <a:buNone/>
              <a:defRPr sz="2111"/>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B7FD92-5B99-F549-A165-5D276D284D0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82" y="9510719"/>
            <a:ext cx="18576927" cy="19750087"/>
          </a:xfrm>
        </p:spPr>
        <p:txBody>
          <a:bodyPr/>
          <a:lstStyle>
            <a:lvl1pPr>
              <a:defRPr sz="4112"/>
            </a:lvl1pPr>
            <a:lvl2pPr>
              <a:defRPr sz="3556"/>
            </a:lvl2pPr>
            <a:lvl3pPr>
              <a:defRPr sz="3000"/>
            </a:lvl3pPr>
            <a:lvl4pPr>
              <a:defRPr sz="2668"/>
            </a:lvl4pPr>
            <a:lvl5pPr>
              <a:defRPr sz="2668"/>
            </a:lvl5pPr>
            <a:lvl6pPr>
              <a:defRPr sz="2668"/>
            </a:lvl6pPr>
            <a:lvl7pPr>
              <a:defRPr sz="2668"/>
            </a:lvl7pPr>
            <a:lvl8pPr>
              <a:defRPr sz="2668"/>
            </a:lvl8pPr>
            <a:lvl9pPr>
              <a:defRPr sz="26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8" y="9510719"/>
            <a:ext cx="18576927" cy="19750087"/>
          </a:xfrm>
        </p:spPr>
        <p:txBody>
          <a:bodyPr/>
          <a:lstStyle>
            <a:lvl1pPr>
              <a:defRPr sz="4112"/>
            </a:lvl1pPr>
            <a:lvl2pPr>
              <a:defRPr sz="3556"/>
            </a:lvl2pPr>
            <a:lvl3pPr>
              <a:defRPr sz="3000"/>
            </a:lvl3pPr>
            <a:lvl4pPr>
              <a:defRPr sz="2668"/>
            </a:lvl4pPr>
            <a:lvl5pPr>
              <a:defRPr sz="2668"/>
            </a:lvl5pPr>
            <a:lvl6pPr>
              <a:defRPr sz="2668"/>
            </a:lvl6pPr>
            <a:lvl7pPr>
              <a:defRPr sz="2668"/>
            </a:lvl7pPr>
            <a:lvl8pPr>
              <a:defRPr sz="2668"/>
            </a:lvl8pPr>
            <a:lvl9pPr>
              <a:defRPr sz="26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2405FC-1BCB-9542-8D77-26EBADA58C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2" y="1319212"/>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8" y="7367594"/>
            <a:ext cx="19392900" cy="3071812"/>
          </a:xfrm>
        </p:spPr>
        <p:txBody>
          <a:bodyPr anchor="b"/>
          <a:lstStyle>
            <a:lvl1pPr marL="0" indent="0">
              <a:buNone/>
              <a:defRPr sz="3556" b="1"/>
            </a:lvl1pPr>
            <a:lvl2pPr marL="677341" indent="0">
              <a:buNone/>
              <a:defRPr sz="3000" b="1"/>
            </a:lvl2pPr>
            <a:lvl3pPr marL="1354681" indent="0">
              <a:buNone/>
              <a:defRPr sz="2668" b="1"/>
            </a:lvl3pPr>
            <a:lvl4pPr marL="2032020" indent="0">
              <a:buNone/>
              <a:defRPr sz="2333" b="1"/>
            </a:lvl4pPr>
            <a:lvl5pPr marL="2709360" indent="0">
              <a:buNone/>
              <a:defRPr sz="2333" b="1"/>
            </a:lvl5pPr>
            <a:lvl6pPr marL="3386698" indent="0">
              <a:buNone/>
              <a:defRPr sz="2333" b="1"/>
            </a:lvl6pPr>
            <a:lvl7pPr marL="4064039" indent="0">
              <a:buNone/>
              <a:defRPr sz="2333" b="1"/>
            </a:lvl7pPr>
            <a:lvl8pPr marL="4741377" indent="0">
              <a:buNone/>
              <a:defRPr sz="2333" b="1"/>
            </a:lvl8pPr>
            <a:lvl9pPr marL="5418718" indent="0">
              <a:buNone/>
              <a:defRPr sz="2333" b="1"/>
            </a:lvl9pPr>
          </a:lstStyle>
          <a:p>
            <a:pPr lvl="0"/>
            <a:r>
              <a:rPr lang="en-US"/>
              <a:t>Click to edit Master text styles</a:t>
            </a:r>
          </a:p>
        </p:txBody>
      </p:sp>
      <p:sp>
        <p:nvSpPr>
          <p:cNvPr id="4" name="Content Placeholder 3"/>
          <p:cNvSpPr>
            <a:spLocks noGrp="1"/>
          </p:cNvSpPr>
          <p:nvPr>
            <p:ph sz="half" idx="2"/>
          </p:nvPr>
        </p:nvSpPr>
        <p:spPr>
          <a:xfrm>
            <a:off x="2193928" y="10439404"/>
            <a:ext cx="19392900" cy="18966656"/>
          </a:xfrm>
        </p:spPr>
        <p:txBody>
          <a:bodyPr/>
          <a:lstStyle>
            <a:lvl1pPr>
              <a:defRPr sz="3556"/>
            </a:lvl1pPr>
            <a:lvl2pPr>
              <a:defRPr sz="3000"/>
            </a:lvl2pPr>
            <a:lvl3pPr>
              <a:defRPr sz="2668"/>
            </a:lvl3pPr>
            <a:lvl4pPr>
              <a:defRPr sz="2333"/>
            </a:lvl4pPr>
            <a:lvl5pPr>
              <a:defRPr sz="2333"/>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3" y="7367594"/>
            <a:ext cx="19400837" cy="3071812"/>
          </a:xfrm>
        </p:spPr>
        <p:txBody>
          <a:bodyPr anchor="b"/>
          <a:lstStyle>
            <a:lvl1pPr marL="0" indent="0">
              <a:buNone/>
              <a:defRPr sz="3556" b="1"/>
            </a:lvl1pPr>
            <a:lvl2pPr marL="677341" indent="0">
              <a:buNone/>
              <a:defRPr sz="3000" b="1"/>
            </a:lvl2pPr>
            <a:lvl3pPr marL="1354681" indent="0">
              <a:buNone/>
              <a:defRPr sz="2668" b="1"/>
            </a:lvl3pPr>
            <a:lvl4pPr marL="2032020" indent="0">
              <a:buNone/>
              <a:defRPr sz="2333" b="1"/>
            </a:lvl4pPr>
            <a:lvl5pPr marL="2709360" indent="0">
              <a:buNone/>
              <a:defRPr sz="2333" b="1"/>
            </a:lvl5pPr>
            <a:lvl6pPr marL="3386698" indent="0">
              <a:buNone/>
              <a:defRPr sz="2333" b="1"/>
            </a:lvl6pPr>
            <a:lvl7pPr marL="4064039" indent="0">
              <a:buNone/>
              <a:defRPr sz="2333" b="1"/>
            </a:lvl7pPr>
            <a:lvl8pPr marL="4741377" indent="0">
              <a:buNone/>
              <a:defRPr sz="2333" b="1"/>
            </a:lvl8pPr>
            <a:lvl9pPr marL="5418718" indent="0">
              <a:buNone/>
              <a:defRPr sz="2333" b="1"/>
            </a:lvl9pPr>
          </a:lstStyle>
          <a:p>
            <a:pPr lvl="0"/>
            <a:r>
              <a:rPr lang="en-US"/>
              <a:t>Click to edit Master text styles</a:t>
            </a:r>
          </a:p>
        </p:txBody>
      </p:sp>
      <p:sp>
        <p:nvSpPr>
          <p:cNvPr id="6" name="Content Placeholder 5"/>
          <p:cNvSpPr>
            <a:spLocks noGrp="1"/>
          </p:cNvSpPr>
          <p:nvPr>
            <p:ph sz="quarter" idx="4"/>
          </p:nvPr>
        </p:nvSpPr>
        <p:spPr>
          <a:xfrm>
            <a:off x="22296443" y="10439404"/>
            <a:ext cx="19400837" cy="18966656"/>
          </a:xfrm>
        </p:spPr>
        <p:txBody>
          <a:bodyPr/>
          <a:lstStyle>
            <a:lvl1pPr>
              <a:defRPr sz="3556"/>
            </a:lvl1pPr>
            <a:lvl2pPr>
              <a:defRPr sz="3000"/>
            </a:lvl2pPr>
            <a:lvl3pPr>
              <a:defRPr sz="2668"/>
            </a:lvl3pPr>
            <a:lvl4pPr>
              <a:defRPr sz="2333"/>
            </a:lvl4pPr>
            <a:lvl5pPr>
              <a:defRPr sz="2333"/>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1E8617D-8AFA-C54B-B6D9-A8966305134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F96E-CBA3-5E4C-A358-7D5B75DD722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384CE9-BC21-3D4C-885E-B2FA3DCD75E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32" y="1309691"/>
            <a:ext cx="14439900" cy="5579269"/>
          </a:xfrm>
        </p:spPr>
        <p:txBody>
          <a:bodyPr anchor="b"/>
          <a:lstStyle>
            <a:lvl1pPr algn="l">
              <a:defRPr sz="3000" b="1"/>
            </a:lvl1pPr>
          </a:lstStyle>
          <a:p>
            <a:r>
              <a:rPr lang="en-US"/>
              <a:t>Click to edit Master title style</a:t>
            </a:r>
          </a:p>
        </p:txBody>
      </p:sp>
      <p:sp>
        <p:nvSpPr>
          <p:cNvPr id="3" name="Content Placeholder 2"/>
          <p:cNvSpPr>
            <a:spLocks noGrp="1"/>
          </p:cNvSpPr>
          <p:nvPr>
            <p:ph idx="1"/>
          </p:nvPr>
        </p:nvSpPr>
        <p:spPr>
          <a:xfrm>
            <a:off x="17160879" y="1309689"/>
            <a:ext cx="24536400" cy="28096370"/>
          </a:xfrm>
        </p:spPr>
        <p:txBody>
          <a:bodyPr/>
          <a:lstStyle>
            <a:lvl1pPr>
              <a:defRPr sz="4778"/>
            </a:lvl1pPr>
            <a:lvl2pPr>
              <a:defRPr sz="4112"/>
            </a:lvl2pPr>
            <a:lvl3pPr>
              <a:defRPr sz="3556"/>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32" y="6888958"/>
            <a:ext cx="14439900" cy="22517100"/>
          </a:xfrm>
        </p:spPr>
        <p:txBody>
          <a:bodyPr/>
          <a:lstStyle>
            <a:lvl1pPr marL="0" indent="0">
              <a:buNone/>
              <a:defRPr sz="2111"/>
            </a:lvl1pPr>
            <a:lvl2pPr marL="677341" indent="0">
              <a:buNone/>
              <a:defRPr sz="1778"/>
            </a:lvl2pPr>
            <a:lvl3pPr marL="1354681" indent="0">
              <a:buNone/>
              <a:defRPr sz="1444"/>
            </a:lvl3pPr>
            <a:lvl4pPr marL="2032020" indent="0">
              <a:buNone/>
              <a:defRPr sz="1333"/>
            </a:lvl4pPr>
            <a:lvl5pPr marL="2709360" indent="0">
              <a:buNone/>
              <a:defRPr sz="1333"/>
            </a:lvl5pPr>
            <a:lvl6pPr marL="3386698" indent="0">
              <a:buNone/>
              <a:defRPr sz="1333"/>
            </a:lvl6pPr>
            <a:lvl7pPr marL="4064039" indent="0">
              <a:buNone/>
              <a:defRPr sz="1333"/>
            </a:lvl7pPr>
            <a:lvl8pPr marL="4741377" indent="0">
              <a:buNone/>
              <a:defRPr sz="1333"/>
            </a:lvl8pPr>
            <a:lvl9pPr marL="5418718" indent="0">
              <a:buNone/>
              <a:defRPr sz="13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06BDB6-3C1A-A540-9348-26F0CA33162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9" y="23043363"/>
            <a:ext cx="26335036" cy="2719388"/>
          </a:xfrm>
        </p:spPr>
        <p:txBody>
          <a:bodyPr anchor="b"/>
          <a:lstStyle>
            <a:lvl1pPr algn="l">
              <a:defRPr sz="3000" b="1"/>
            </a:lvl1pPr>
          </a:lstStyle>
          <a:p>
            <a:r>
              <a:rPr lang="en-US"/>
              <a:t>Click to edit Master title style</a:t>
            </a:r>
          </a:p>
        </p:txBody>
      </p:sp>
      <p:sp>
        <p:nvSpPr>
          <p:cNvPr id="3" name="Picture Placeholder 2"/>
          <p:cNvSpPr>
            <a:spLocks noGrp="1"/>
          </p:cNvSpPr>
          <p:nvPr>
            <p:ph type="pic" idx="1"/>
          </p:nvPr>
        </p:nvSpPr>
        <p:spPr>
          <a:xfrm>
            <a:off x="8602669" y="2940844"/>
            <a:ext cx="26335036" cy="19752468"/>
          </a:xfrm>
        </p:spPr>
        <p:txBody>
          <a:bodyPr/>
          <a:lstStyle>
            <a:lvl1pPr marL="0" indent="0">
              <a:buNone/>
              <a:defRPr sz="4778"/>
            </a:lvl1pPr>
            <a:lvl2pPr marL="677341" indent="0">
              <a:buNone/>
              <a:defRPr sz="4112"/>
            </a:lvl2pPr>
            <a:lvl3pPr marL="1354681" indent="0">
              <a:buNone/>
              <a:defRPr sz="3556"/>
            </a:lvl3pPr>
            <a:lvl4pPr marL="2032020" indent="0">
              <a:buNone/>
              <a:defRPr sz="3000"/>
            </a:lvl4pPr>
            <a:lvl5pPr marL="2709360" indent="0">
              <a:buNone/>
              <a:defRPr sz="3000"/>
            </a:lvl5pPr>
            <a:lvl6pPr marL="3386698" indent="0">
              <a:buNone/>
              <a:defRPr sz="3000"/>
            </a:lvl6pPr>
            <a:lvl7pPr marL="4064039" indent="0">
              <a:buNone/>
              <a:defRPr sz="3000"/>
            </a:lvl7pPr>
            <a:lvl8pPr marL="4741377" indent="0">
              <a:buNone/>
              <a:defRPr sz="3000"/>
            </a:lvl8pPr>
            <a:lvl9pPr marL="5418718" indent="0">
              <a:buNone/>
              <a:defRPr sz="3000"/>
            </a:lvl9pPr>
          </a:lstStyle>
          <a:p>
            <a:pPr lvl="0"/>
            <a:endParaRPr lang="en-US" noProof="0"/>
          </a:p>
        </p:txBody>
      </p:sp>
      <p:sp>
        <p:nvSpPr>
          <p:cNvPr id="4" name="Text Placeholder 3"/>
          <p:cNvSpPr>
            <a:spLocks noGrp="1"/>
          </p:cNvSpPr>
          <p:nvPr>
            <p:ph type="body" sz="half" idx="2"/>
          </p:nvPr>
        </p:nvSpPr>
        <p:spPr>
          <a:xfrm>
            <a:off x="8602669" y="25762748"/>
            <a:ext cx="26335036" cy="3864768"/>
          </a:xfrm>
        </p:spPr>
        <p:txBody>
          <a:bodyPr/>
          <a:lstStyle>
            <a:lvl1pPr marL="0" indent="0">
              <a:buNone/>
              <a:defRPr sz="2111"/>
            </a:lvl1pPr>
            <a:lvl2pPr marL="677341" indent="0">
              <a:buNone/>
              <a:defRPr sz="1778"/>
            </a:lvl2pPr>
            <a:lvl3pPr marL="1354681" indent="0">
              <a:buNone/>
              <a:defRPr sz="1444"/>
            </a:lvl3pPr>
            <a:lvl4pPr marL="2032020" indent="0">
              <a:buNone/>
              <a:defRPr sz="1333"/>
            </a:lvl4pPr>
            <a:lvl5pPr marL="2709360" indent="0">
              <a:buNone/>
              <a:defRPr sz="1333"/>
            </a:lvl5pPr>
            <a:lvl6pPr marL="3386698" indent="0">
              <a:buNone/>
              <a:defRPr sz="1333"/>
            </a:lvl6pPr>
            <a:lvl7pPr marL="4064039" indent="0">
              <a:buNone/>
              <a:defRPr sz="1333"/>
            </a:lvl7pPr>
            <a:lvl8pPr marL="4741377" indent="0">
              <a:buNone/>
              <a:defRPr sz="1333"/>
            </a:lvl8pPr>
            <a:lvl9pPr marL="5418718" indent="0">
              <a:buNone/>
              <a:defRPr sz="13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0F8746-5111-DE46-AA44-AB9AB1B2716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3171" y="2927179"/>
            <a:ext cx="37304859" cy="5485265"/>
          </a:xfrm>
          <a:prstGeom prst="rect">
            <a:avLst/>
          </a:prstGeom>
          <a:noFill/>
          <a:ln w="9525">
            <a:noFill/>
            <a:miter lim="800000"/>
            <a:headEnd/>
            <a:tailEnd/>
          </a:ln>
        </p:spPr>
        <p:txBody>
          <a:bodyPr vert="horz" wrap="square" lIns="501566" tIns="250782" rIns="501566" bIns="25078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3171" y="9511198"/>
            <a:ext cx="37304859" cy="19750360"/>
          </a:xfrm>
          <a:prstGeom prst="rect">
            <a:avLst/>
          </a:prstGeom>
          <a:noFill/>
          <a:ln w="9525">
            <a:noFill/>
            <a:miter lim="800000"/>
            <a:headEnd/>
            <a:tailEnd/>
          </a:ln>
        </p:spPr>
        <p:txBody>
          <a:bodyPr vert="horz" wrap="square" lIns="501566" tIns="250782" rIns="501566" bIns="25078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3174" y="29991226"/>
            <a:ext cx="9142716" cy="2195807"/>
          </a:xfrm>
          <a:prstGeom prst="rect">
            <a:avLst/>
          </a:prstGeom>
          <a:noFill/>
          <a:ln w="9525">
            <a:noFill/>
            <a:miter lim="800000"/>
            <a:headEnd/>
            <a:tailEnd/>
          </a:ln>
        </p:spPr>
        <p:txBody>
          <a:bodyPr vert="horz" wrap="square" lIns="501566" tIns="250782" rIns="501566" bIns="250782" numCol="1" anchor="t" anchorCtr="0" compatLnSpc="1">
            <a:prstTxWarp prst="textNoShape">
              <a:avLst/>
            </a:prstTxWarp>
          </a:bodyPr>
          <a:lstStyle>
            <a:lvl1pPr>
              <a:defRPr sz="8557">
                <a:latin typeface="Arial" pitchFamily="-105" charset="0"/>
                <a:ea typeface="ＭＳ Ｐゴシック" pitchFamily="-105" charset="-128"/>
                <a:cs typeface="ＭＳ Ｐゴシック" pitchFamily="-105" charset="-128"/>
              </a:defRPr>
            </a:lvl1pPr>
          </a:lstStyle>
          <a:p>
            <a:pPr>
              <a:defRPr/>
            </a:pPr>
            <a:endParaRPr lang="en-US"/>
          </a:p>
        </p:txBody>
      </p:sp>
      <p:sp>
        <p:nvSpPr>
          <p:cNvPr id="1029" name="Rectangle 5"/>
          <p:cNvSpPr>
            <a:spLocks noGrp="1" noChangeArrowheads="1"/>
          </p:cNvSpPr>
          <p:nvPr>
            <p:ph type="ftr" sz="quarter" idx="3"/>
          </p:nvPr>
        </p:nvSpPr>
        <p:spPr bwMode="auto">
          <a:xfrm>
            <a:off x="14995064" y="29991226"/>
            <a:ext cx="13901075" cy="2195807"/>
          </a:xfrm>
          <a:prstGeom prst="rect">
            <a:avLst/>
          </a:prstGeom>
          <a:noFill/>
          <a:ln w="9525">
            <a:noFill/>
            <a:miter lim="800000"/>
            <a:headEnd/>
            <a:tailEnd/>
          </a:ln>
        </p:spPr>
        <p:txBody>
          <a:bodyPr vert="horz" wrap="square" lIns="501566" tIns="250782" rIns="501566" bIns="250782" numCol="1" anchor="t" anchorCtr="0" compatLnSpc="1">
            <a:prstTxWarp prst="textNoShape">
              <a:avLst/>
            </a:prstTxWarp>
          </a:bodyPr>
          <a:lstStyle>
            <a:lvl1pPr algn="ctr">
              <a:defRPr sz="8557">
                <a:latin typeface="Arial" pitchFamily="-105" charset="0"/>
                <a:ea typeface="ＭＳ Ｐゴシック" pitchFamily="-105" charset="-128"/>
                <a:cs typeface="ＭＳ Ｐゴシック" pitchFamily="-105" charset="-128"/>
              </a:defRPr>
            </a:lvl1pPr>
          </a:lstStyle>
          <a:p>
            <a:pPr>
              <a:defRPr/>
            </a:pPr>
            <a:endParaRPr lang="en-US"/>
          </a:p>
        </p:txBody>
      </p:sp>
      <p:sp>
        <p:nvSpPr>
          <p:cNvPr id="1030" name="Rectangle 6"/>
          <p:cNvSpPr>
            <a:spLocks noGrp="1" noChangeArrowheads="1"/>
          </p:cNvSpPr>
          <p:nvPr>
            <p:ph type="sldNum" sz="quarter" idx="4"/>
          </p:nvPr>
        </p:nvSpPr>
        <p:spPr bwMode="auto">
          <a:xfrm>
            <a:off x="31455316" y="29991226"/>
            <a:ext cx="9142716" cy="2195807"/>
          </a:xfrm>
          <a:prstGeom prst="rect">
            <a:avLst/>
          </a:prstGeom>
          <a:noFill/>
          <a:ln w="9525">
            <a:noFill/>
            <a:miter lim="800000"/>
            <a:headEnd/>
            <a:tailEnd/>
          </a:ln>
        </p:spPr>
        <p:txBody>
          <a:bodyPr vert="horz" wrap="square" lIns="501566" tIns="250782" rIns="501566" bIns="250782" numCol="1" anchor="t" anchorCtr="0" compatLnSpc="1">
            <a:prstTxWarp prst="textNoShape">
              <a:avLst/>
            </a:prstTxWarp>
          </a:bodyPr>
          <a:lstStyle>
            <a:lvl1pPr algn="r">
              <a:defRPr sz="8557"/>
            </a:lvl1pPr>
          </a:lstStyle>
          <a:p>
            <a:pPr>
              <a:defRPr/>
            </a:pPr>
            <a:fld id="{82F651F7-1A56-9841-8BE2-C3389D257F8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572595" rtl="0" eaLnBrk="0" fontAlgn="base" hangingPunct="0">
        <a:spcBef>
          <a:spcPct val="0"/>
        </a:spcBef>
        <a:spcAft>
          <a:spcPct val="0"/>
        </a:spcAft>
        <a:defRPr sz="26780">
          <a:solidFill>
            <a:schemeClr val="tx2"/>
          </a:solidFill>
          <a:latin typeface="+mj-lt"/>
          <a:ea typeface="+mj-ea"/>
          <a:cs typeface="ＭＳ Ｐゴシック" pitchFamily="-112" charset="-128"/>
        </a:defRPr>
      </a:lvl1pPr>
      <a:lvl2pPr algn="ctr" defTabSz="5572595" rtl="0" eaLnBrk="0" fontAlgn="base" hangingPunct="0">
        <a:spcBef>
          <a:spcPct val="0"/>
        </a:spcBef>
        <a:spcAft>
          <a:spcPct val="0"/>
        </a:spcAft>
        <a:defRPr sz="26780">
          <a:solidFill>
            <a:schemeClr val="tx2"/>
          </a:solidFill>
          <a:latin typeface="Arial" charset="0"/>
          <a:ea typeface="ＭＳ Ｐゴシック" pitchFamily="48" charset="-128"/>
          <a:cs typeface="ＭＳ Ｐゴシック" pitchFamily="-112" charset="-128"/>
        </a:defRPr>
      </a:lvl2pPr>
      <a:lvl3pPr algn="ctr" defTabSz="5572595" rtl="0" eaLnBrk="0" fontAlgn="base" hangingPunct="0">
        <a:spcBef>
          <a:spcPct val="0"/>
        </a:spcBef>
        <a:spcAft>
          <a:spcPct val="0"/>
        </a:spcAft>
        <a:defRPr sz="26780">
          <a:solidFill>
            <a:schemeClr val="tx2"/>
          </a:solidFill>
          <a:latin typeface="Arial" charset="0"/>
          <a:ea typeface="ＭＳ Ｐゴシック" pitchFamily="48" charset="-128"/>
          <a:cs typeface="ＭＳ Ｐゴシック" pitchFamily="-112" charset="-128"/>
        </a:defRPr>
      </a:lvl3pPr>
      <a:lvl4pPr algn="ctr" defTabSz="5572595" rtl="0" eaLnBrk="0" fontAlgn="base" hangingPunct="0">
        <a:spcBef>
          <a:spcPct val="0"/>
        </a:spcBef>
        <a:spcAft>
          <a:spcPct val="0"/>
        </a:spcAft>
        <a:defRPr sz="26780">
          <a:solidFill>
            <a:schemeClr val="tx2"/>
          </a:solidFill>
          <a:latin typeface="Arial" charset="0"/>
          <a:ea typeface="ＭＳ Ｐゴシック" pitchFamily="48" charset="-128"/>
          <a:cs typeface="ＭＳ Ｐゴシック" pitchFamily="-112" charset="-128"/>
        </a:defRPr>
      </a:lvl4pPr>
      <a:lvl5pPr algn="ctr" defTabSz="5572595" rtl="0" eaLnBrk="0" fontAlgn="base" hangingPunct="0">
        <a:spcBef>
          <a:spcPct val="0"/>
        </a:spcBef>
        <a:spcAft>
          <a:spcPct val="0"/>
        </a:spcAft>
        <a:defRPr sz="26780">
          <a:solidFill>
            <a:schemeClr val="tx2"/>
          </a:solidFill>
          <a:latin typeface="Arial" charset="0"/>
          <a:ea typeface="ＭＳ Ｐゴシック" pitchFamily="48" charset="-128"/>
          <a:cs typeface="ＭＳ Ｐゴシック" pitchFamily="-112" charset="-128"/>
        </a:defRPr>
      </a:lvl5pPr>
      <a:lvl6pPr marL="677341" algn="ctr" defTabSz="5573941" rtl="0" fontAlgn="base">
        <a:spcBef>
          <a:spcPct val="0"/>
        </a:spcBef>
        <a:spcAft>
          <a:spcPct val="0"/>
        </a:spcAft>
        <a:defRPr sz="26780">
          <a:solidFill>
            <a:schemeClr val="tx2"/>
          </a:solidFill>
          <a:latin typeface="Arial" charset="0"/>
          <a:ea typeface="ＭＳ Ｐゴシック" pitchFamily="48" charset="-128"/>
        </a:defRPr>
      </a:lvl6pPr>
      <a:lvl7pPr marL="1354681" algn="ctr" defTabSz="5573941" rtl="0" fontAlgn="base">
        <a:spcBef>
          <a:spcPct val="0"/>
        </a:spcBef>
        <a:spcAft>
          <a:spcPct val="0"/>
        </a:spcAft>
        <a:defRPr sz="26780">
          <a:solidFill>
            <a:schemeClr val="tx2"/>
          </a:solidFill>
          <a:latin typeface="Arial" charset="0"/>
          <a:ea typeface="ＭＳ Ｐゴシック" pitchFamily="48" charset="-128"/>
        </a:defRPr>
      </a:lvl7pPr>
      <a:lvl8pPr marL="2032020" algn="ctr" defTabSz="5573941" rtl="0" fontAlgn="base">
        <a:spcBef>
          <a:spcPct val="0"/>
        </a:spcBef>
        <a:spcAft>
          <a:spcPct val="0"/>
        </a:spcAft>
        <a:defRPr sz="26780">
          <a:solidFill>
            <a:schemeClr val="tx2"/>
          </a:solidFill>
          <a:latin typeface="Arial" charset="0"/>
          <a:ea typeface="ＭＳ Ｐゴシック" pitchFamily="48" charset="-128"/>
        </a:defRPr>
      </a:lvl8pPr>
      <a:lvl9pPr marL="2709360" algn="ctr" defTabSz="5573941" rtl="0" fontAlgn="base">
        <a:spcBef>
          <a:spcPct val="0"/>
        </a:spcBef>
        <a:spcAft>
          <a:spcPct val="0"/>
        </a:spcAft>
        <a:defRPr sz="26780">
          <a:solidFill>
            <a:schemeClr val="tx2"/>
          </a:solidFill>
          <a:latin typeface="Arial" charset="0"/>
          <a:ea typeface="ＭＳ Ｐゴシック" pitchFamily="48" charset="-128"/>
        </a:defRPr>
      </a:lvl9pPr>
    </p:titleStyle>
    <p:bodyStyle>
      <a:lvl1pPr marL="2090385" indent="-2090385" algn="l" defTabSz="5572595" rtl="0" eaLnBrk="0" fontAlgn="base" hangingPunct="0">
        <a:spcBef>
          <a:spcPct val="20000"/>
        </a:spcBef>
        <a:spcAft>
          <a:spcPct val="0"/>
        </a:spcAft>
        <a:buChar char="•"/>
        <a:defRPr sz="19557">
          <a:solidFill>
            <a:schemeClr val="tx1"/>
          </a:solidFill>
          <a:latin typeface="+mn-lt"/>
          <a:ea typeface="+mn-ea"/>
          <a:cs typeface="ＭＳ Ｐゴシック" pitchFamily="-112" charset="-128"/>
        </a:defRPr>
      </a:lvl1pPr>
      <a:lvl2pPr marL="4526520" indent="-1739341" algn="l" defTabSz="5572595" rtl="0" eaLnBrk="0" fontAlgn="base" hangingPunct="0">
        <a:spcBef>
          <a:spcPct val="20000"/>
        </a:spcBef>
        <a:spcAft>
          <a:spcPct val="0"/>
        </a:spcAft>
        <a:buChar char="–"/>
        <a:defRPr sz="17001">
          <a:solidFill>
            <a:schemeClr val="tx1"/>
          </a:solidFill>
          <a:latin typeface="+mn-lt"/>
          <a:ea typeface="+mn-ea"/>
        </a:defRPr>
      </a:lvl2pPr>
      <a:lvl3pPr marL="6966185" indent="-1391827" algn="l" defTabSz="5572595" rtl="0" eaLnBrk="0" fontAlgn="base" hangingPunct="0">
        <a:spcBef>
          <a:spcPct val="20000"/>
        </a:spcBef>
        <a:spcAft>
          <a:spcPct val="0"/>
        </a:spcAft>
        <a:buChar char="•"/>
        <a:defRPr sz="14668">
          <a:solidFill>
            <a:schemeClr val="tx1"/>
          </a:solidFill>
          <a:latin typeface="+mn-lt"/>
          <a:ea typeface="+mn-ea"/>
        </a:defRPr>
      </a:lvl3pPr>
      <a:lvl4pPr marL="9751600" indent="-1391827" algn="l" defTabSz="5572595" rtl="0" eaLnBrk="0" fontAlgn="base" hangingPunct="0">
        <a:spcBef>
          <a:spcPct val="20000"/>
        </a:spcBef>
        <a:spcAft>
          <a:spcPct val="0"/>
        </a:spcAft>
        <a:buChar char="–"/>
        <a:defRPr sz="12112">
          <a:solidFill>
            <a:schemeClr val="tx1"/>
          </a:solidFill>
          <a:latin typeface="+mn-lt"/>
          <a:ea typeface="+mn-ea"/>
        </a:defRPr>
      </a:lvl4pPr>
      <a:lvl5pPr marL="12538780" indent="-1391827" algn="l" defTabSz="5572595" rtl="0" eaLnBrk="0" fontAlgn="base" hangingPunct="0">
        <a:spcBef>
          <a:spcPct val="20000"/>
        </a:spcBef>
        <a:spcAft>
          <a:spcPct val="0"/>
        </a:spcAft>
        <a:buChar char="»"/>
        <a:defRPr sz="12112">
          <a:solidFill>
            <a:schemeClr val="tx1"/>
          </a:solidFill>
          <a:latin typeface="+mn-lt"/>
          <a:ea typeface="+mn-ea"/>
        </a:defRPr>
      </a:lvl5pPr>
      <a:lvl6pPr marL="13217531" indent="-1392308" algn="l" defTabSz="5573941" rtl="0" fontAlgn="base">
        <a:spcBef>
          <a:spcPct val="20000"/>
        </a:spcBef>
        <a:spcAft>
          <a:spcPct val="0"/>
        </a:spcAft>
        <a:buChar char="»"/>
        <a:defRPr sz="12112">
          <a:solidFill>
            <a:schemeClr val="tx1"/>
          </a:solidFill>
          <a:latin typeface="+mn-lt"/>
          <a:ea typeface="+mn-ea"/>
        </a:defRPr>
      </a:lvl6pPr>
      <a:lvl7pPr marL="13894871" indent="-1392308" algn="l" defTabSz="5573941" rtl="0" fontAlgn="base">
        <a:spcBef>
          <a:spcPct val="20000"/>
        </a:spcBef>
        <a:spcAft>
          <a:spcPct val="0"/>
        </a:spcAft>
        <a:buChar char="»"/>
        <a:defRPr sz="12112">
          <a:solidFill>
            <a:schemeClr val="tx1"/>
          </a:solidFill>
          <a:latin typeface="+mn-lt"/>
          <a:ea typeface="+mn-ea"/>
        </a:defRPr>
      </a:lvl7pPr>
      <a:lvl8pPr marL="14572209" indent="-1392308" algn="l" defTabSz="5573941" rtl="0" fontAlgn="base">
        <a:spcBef>
          <a:spcPct val="20000"/>
        </a:spcBef>
        <a:spcAft>
          <a:spcPct val="0"/>
        </a:spcAft>
        <a:buChar char="»"/>
        <a:defRPr sz="12112">
          <a:solidFill>
            <a:schemeClr val="tx1"/>
          </a:solidFill>
          <a:latin typeface="+mn-lt"/>
          <a:ea typeface="+mn-ea"/>
        </a:defRPr>
      </a:lvl8pPr>
      <a:lvl9pPr marL="15249550" indent="-1392308" algn="l" defTabSz="5573941" rtl="0" fontAlgn="base">
        <a:spcBef>
          <a:spcPct val="20000"/>
        </a:spcBef>
        <a:spcAft>
          <a:spcPct val="0"/>
        </a:spcAft>
        <a:buChar char="»"/>
        <a:defRPr sz="12112">
          <a:solidFill>
            <a:schemeClr val="tx1"/>
          </a:solidFill>
          <a:latin typeface="+mn-lt"/>
          <a:ea typeface="+mn-ea"/>
        </a:defRPr>
      </a:lvl9pPr>
    </p:bodyStyle>
    <p:otherStyle>
      <a:defPPr>
        <a:defRPr lang="en-US"/>
      </a:defPPr>
      <a:lvl1pPr marL="0" algn="l" defTabSz="1354681" rtl="0" eaLnBrk="1" latinLnBrk="0" hangingPunct="1">
        <a:defRPr sz="2668" kern="1200">
          <a:solidFill>
            <a:schemeClr val="tx1"/>
          </a:solidFill>
          <a:latin typeface="+mn-lt"/>
          <a:ea typeface="+mn-ea"/>
          <a:cs typeface="+mn-cs"/>
        </a:defRPr>
      </a:lvl1pPr>
      <a:lvl2pPr marL="677341" algn="l" defTabSz="1354681" rtl="0" eaLnBrk="1" latinLnBrk="0" hangingPunct="1">
        <a:defRPr sz="2668" kern="1200">
          <a:solidFill>
            <a:schemeClr val="tx1"/>
          </a:solidFill>
          <a:latin typeface="+mn-lt"/>
          <a:ea typeface="+mn-ea"/>
          <a:cs typeface="+mn-cs"/>
        </a:defRPr>
      </a:lvl2pPr>
      <a:lvl3pPr marL="1354681" algn="l" defTabSz="1354681" rtl="0" eaLnBrk="1" latinLnBrk="0" hangingPunct="1">
        <a:defRPr sz="2668" kern="1200">
          <a:solidFill>
            <a:schemeClr val="tx1"/>
          </a:solidFill>
          <a:latin typeface="+mn-lt"/>
          <a:ea typeface="+mn-ea"/>
          <a:cs typeface="+mn-cs"/>
        </a:defRPr>
      </a:lvl3pPr>
      <a:lvl4pPr marL="2032020" algn="l" defTabSz="1354681" rtl="0" eaLnBrk="1" latinLnBrk="0" hangingPunct="1">
        <a:defRPr sz="2668" kern="1200">
          <a:solidFill>
            <a:schemeClr val="tx1"/>
          </a:solidFill>
          <a:latin typeface="+mn-lt"/>
          <a:ea typeface="+mn-ea"/>
          <a:cs typeface="+mn-cs"/>
        </a:defRPr>
      </a:lvl4pPr>
      <a:lvl5pPr marL="2709360" algn="l" defTabSz="1354681" rtl="0" eaLnBrk="1" latinLnBrk="0" hangingPunct="1">
        <a:defRPr sz="2668" kern="1200">
          <a:solidFill>
            <a:schemeClr val="tx1"/>
          </a:solidFill>
          <a:latin typeface="+mn-lt"/>
          <a:ea typeface="+mn-ea"/>
          <a:cs typeface="+mn-cs"/>
        </a:defRPr>
      </a:lvl5pPr>
      <a:lvl6pPr marL="3386698" algn="l" defTabSz="1354681" rtl="0" eaLnBrk="1" latinLnBrk="0" hangingPunct="1">
        <a:defRPr sz="2668" kern="1200">
          <a:solidFill>
            <a:schemeClr val="tx1"/>
          </a:solidFill>
          <a:latin typeface="+mn-lt"/>
          <a:ea typeface="+mn-ea"/>
          <a:cs typeface="+mn-cs"/>
        </a:defRPr>
      </a:lvl6pPr>
      <a:lvl7pPr marL="4064039" algn="l" defTabSz="1354681" rtl="0" eaLnBrk="1" latinLnBrk="0" hangingPunct="1">
        <a:defRPr sz="2668" kern="1200">
          <a:solidFill>
            <a:schemeClr val="tx1"/>
          </a:solidFill>
          <a:latin typeface="+mn-lt"/>
          <a:ea typeface="+mn-ea"/>
          <a:cs typeface="+mn-cs"/>
        </a:defRPr>
      </a:lvl7pPr>
      <a:lvl8pPr marL="4741377" algn="l" defTabSz="1354681" rtl="0" eaLnBrk="1" latinLnBrk="0" hangingPunct="1">
        <a:defRPr sz="2668" kern="1200">
          <a:solidFill>
            <a:schemeClr val="tx1"/>
          </a:solidFill>
          <a:latin typeface="+mn-lt"/>
          <a:ea typeface="+mn-ea"/>
          <a:cs typeface="+mn-cs"/>
        </a:defRPr>
      </a:lvl8pPr>
      <a:lvl9pPr marL="5418718" algn="l" defTabSz="1354681" rtl="0" eaLnBrk="1" latinLnBrk="0" hangingPunct="1">
        <a:defRPr sz="26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5365" name="Rounded Rectangle 54"/>
          <p:cNvSpPr>
            <a:spLocks noChangeArrowheads="1"/>
          </p:cNvSpPr>
          <p:nvPr/>
        </p:nvSpPr>
        <p:spPr bwMode="auto">
          <a:xfrm>
            <a:off x="256930" y="360217"/>
            <a:ext cx="11433325" cy="10386602"/>
          </a:xfrm>
          <a:prstGeom prst="roundRect">
            <a:avLst>
              <a:gd name="adj" fmla="val 1931"/>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2" name="Rounded Rectangle 54">
            <a:extLst>
              <a:ext uri="{FF2B5EF4-FFF2-40B4-BE49-F238E27FC236}">
                <a16:creationId xmlns:a16="http://schemas.microsoft.com/office/drawing/2014/main" id="{880091D7-9393-8C23-D81B-6B6964F5444C}"/>
              </a:ext>
            </a:extLst>
          </p:cNvPr>
          <p:cNvSpPr>
            <a:spLocks noChangeArrowheads="1"/>
          </p:cNvSpPr>
          <p:nvPr/>
        </p:nvSpPr>
        <p:spPr bwMode="auto">
          <a:xfrm>
            <a:off x="32082065" y="516828"/>
            <a:ext cx="11589939" cy="13659469"/>
          </a:xfrm>
          <a:prstGeom prst="roundRect">
            <a:avLst>
              <a:gd name="adj" fmla="val 2482"/>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92" name="Rounded Rectangle 54"/>
          <p:cNvSpPr>
            <a:spLocks noChangeArrowheads="1"/>
          </p:cNvSpPr>
          <p:nvPr/>
        </p:nvSpPr>
        <p:spPr bwMode="auto">
          <a:xfrm>
            <a:off x="12171478" y="360217"/>
            <a:ext cx="19548244" cy="32558183"/>
          </a:xfrm>
          <a:prstGeom prst="roundRect">
            <a:avLst>
              <a:gd name="adj" fmla="val 988"/>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algn="ctr" defTabSz="4992226" eaLnBrk="1" hangingPunct="1">
              <a:spcBef>
                <a:spcPct val="20000"/>
              </a:spcBef>
              <a:spcAft>
                <a:spcPts val="3334"/>
              </a:spcAft>
              <a:tabLst>
                <a:tab pos="7368385" algn="l"/>
              </a:tabLst>
            </a:pPr>
            <a:r>
              <a:rPr lang="en-US" sz="15000" b="1" dirty="0" err="1">
                <a:latin typeface="Helvetica Neue Light" pitchFamily="-112" charset="0"/>
              </a:rPr>
              <a:t>Prebreakdown</a:t>
            </a:r>
            <a:r>
              <a:rPr lang="en-US" sz="15000" b="1" dirty="0">
                <a:latin typeface="Helvetica Neue Light" pitchFamily="-112" charset="0"/>
              </a:rPr>
              <a:t> </a:t>
            </a:r>
          </a:p>
          <a:p>
            <a:pPr marL="252257" indent="-252257" algn="ctr" defTabSz="4992226" eaLnBrk="1" hangingPunct="1">
              <a:spcBef>
                <a:spcPct val="20000"/>
              </a:spcBef>
              <a:spcAft>
                <a:spcPts val="3334"/>
              </a:spcAft>
              <a:tabLst>
                <a:tab pos="7368385" algn="l"/>
              </a:tabLst>
            </a:pPr>
            <a:r>
              <a:rPr lang="en-US" sz="15000" b="1" dirty="0">
                <a:latin typeface="Helvetica Neue Light" pitchFamily="-112" charset="0"/>
              </a:rPr>
              <a:t>Dynamics </a:t>
            </a:r>
            <a:r>
              <a:rPr lang="en-US" sz="15000" dirty="0">
                <a:latin typeface="Helvetica Neue Light" pitchFamily="-112" charset="0"/>
              </a:rPr>
              <a:t>of a</a:t>
            </a:r>
            <a:r>
              <a:rPr lang="en-US" sz="15000" dirty="0">
                <a:solidFill>
                  <a:srgbClr val="FF00FF"/>
                </a:solidFill>
                <a:latin typeface="Helvetica Neue Light" pitchFamily="-112" charset="0"/>
              </a:rPr>
              <a:t> </a:t>
            </a:r>
            <a:r>
              <a:rPr lang="en-US" sz="15000" b="1" dirty="0">
                <a:solidFill>
                  <a:srgbClr val="FFC000"/>
                </a:solidFill>
                <a:latin typeface="Helvetica Neue Light" pitchFamily="-112" charset="0"/>
              </a:rPr>
              <a:t>Spark </a:t>
            </a:r>
          </a:p>
          <a:p>
            <a:pPr marL="252257" indent="-252257" algn="ctr" defTabSz="4992226" eaLnBrk="1" hangingPunct="1">
              <a:spcBef>
                <a:spcPct val="20000"/>
              </a:spcBef>
              <a:spcAft>
                <a:spcPts val="3334"/>
              </a:spcAft>
              <a:tabLst>
                <a:tab pos="7368385" algn="l"/>
              </a:tabLst>
            </a:pPr>
            <a:r>
              <a:rPr lang="en-US" sz="15000" b="1" dirty="0">
                <a:solidFill>
                  <a:srgbClr val="FFC000"/>
                </a:solidFill>
                <a:latin typeface="Helvetica Neue Light" pitchFamily="-112" charset="0"/>
              </a:rPr>
              <a:t>Gap</a:t>
            </a:r>
            <a:r>
              <a:rPr lang="en-US" sz="15000" dirty="0">
                <a:solidFill>
                  <a:srgbClr val="FF00FF"/>
                </a:solidFill>
                <a:latin typeface="Helvetica Neue Light" pitchFamily="-112" charset="0"/>
              </a:rPr>
              <a:t> </a:t>
            </a:r>
            <a:r>
              <a:rPr lang="en-US" sz="15000" dirty="0">
                <a:latin typeface="Helvetica Neue Light" pitchFamily="-112" charset="0"/>
              </a:rPr>
              <a:t>Triggered with the</a:t>
            </a:r>
            <a:r>
              <a:rPr lang="en-US" sz="15000" dirty="0">
                <a:solidFill>
                  <a:srgbClr val="FF00FF"/>
                </a:solidFill>
                <a:latin typeface="Helvetica Neue Light" pitchFamily="-112" charset="0"/>
              </a:rPr>
              <a:t> </a:t>
            </a:r>
          </a:p>
          <a:p>
            <a:pPr marL="252257" indent="-252257" algn="ctr" defTabSz="4992226" eaLnBrk="1" hangingPunct="1">
              <a:spcBef>
                <a:spcPct val="20000"/>
              </a:spcBef>
              <a:spcAft>
                <a:spcPts val="3334"/>
              </a:spcAft>
              <a:tabLst>
                <a:tab pos="7368385" algn="l"/>
              </a:tabLst>
            </a:pPr>
            <a:r>
              <a:rPr lang="en-US" sz="15000" b="1" dirty="0">
                <a:solidFill>
                  <a:srgbClr val="FF00FF"/>
                </a:solidFill>
                <a:latin typeface="Helvetica Neue Light" pitchFamily="-112" charset="0"/>
              </a:rPr>
              <a:t>Photoelectric Effect</a:t>
            </a:r>
            <a:endParaRPr lang="en-US" sz="5333" b="1" dirty="0">
              <a:solidFill>
                <a:srgbClr val="FF00FF"/>
              </a:solidFill>
              <a:latin typeface="Helvetica Neue Light" pitchFamily="-112" charset="0"/>
            </a:endParaRPr>
          </a:p>
          <a:p>
            <a:pPr marL="252257" indent="-252257" algn="ctr" defTabSz="4992226" eaLnBrk="1" hangingPunct="1">
              <a:spcBef>
                <a:spcPct val="20000"/>
              </a:spcBef>
              <a:spcAft>
                <a:spcPts val="3334"/>
              </a:spcAft>
              <a:tabLst>
                <a:tab pos="7368385" algn="l"/>
              </a:tabLst>
            </a:pPr>
            <a:r>
              <a:rPr lang="en-US" sz="5333" dirty="0">
                <a:latin typeface="Helvetica Neue Light" pitchFamily="-112" charset="0"/>
              </a:rPr>
              <a:t>L. P. Keeley,  A. D. Light</a:t>
            </a:r>
          </a:p>
          <a:p>
            <a:pPr marL="252257" indent="-252257" algn="ctr" defTabSz="4992226" eaLnBrk="1" hangingPunct="1">
              <a:spcBef>
                <a:spcPct val="20000"/>
              </a:spcBef>
              <a:spcAft>
                <a:spcPts val="3334"/>
              </a:spcAft>
              <a:tabLst>
                <a:tab pos="7368385" algn="l"/>
              </a:tabLst>
            </a:pPr>
            <a:r>
              <a:rPr lang="en-US" sz="5333" dirty="0">
                <a:latin typeface="Helvetica Neue Light" pitchFamily="-112" charset="0"/>
              </a:rPr>
              <a:t>Light Lab at Colorado College, Colorado Springs, Colorado 80903</a:t>
            </a:r>
          </a:p>
          <a:p>
            <a:pPr marL="252257" indent="-252257" algn="ctr" defTabSz="4992226" eaLnBrk="1" hangingPunct="1">
              <a:spcBef>
                <a:spcPct val="20000"/>
              </a:spcBef>
              <a:spcAft>
                <a:spcPts val="3334"/>
              </a:spcAft>
              <a:tabLst>
                <a:tab pos="7368385" algn="l"/>
              </a:tabLst>
            </a:pPr>
            <a:endParaRPr lang="en-US" sz="5333" b="1" dirty="0">
              <a:solidFill>
                <a:srgbClr val="FF0000"/>
              </a:solidFill>
              <a:effectLst>
                <a:outerShdw blurRad="38100" dist="38100" dir="2700000" algn="tl">
                  <a:srgbClr val="FFFFFF"/>
                </a:outerShdw>
              </a:effectLst>
              <a:latin typeface="Garamond" panose="02020404030301010803" pitchFamily="18" charset="0"/>
              <a:ea typeface="ＭＳ Ｐゴシック" pitchFamily="-105" charset="-128"/>
              <a:cs typeface="Helvetica Neue Black Condensed"/>
            </a:endParaRPr>
          </a:p>
          <a:p>
            <a:pPr marL="252257" indent="-252257" algn="ctr" defTabSz="4992226" eaLnBrk="1" hangingPunct="1">
              <a:spcBef>
                <a:spcPct val="20000"/>
              </a:spcBef>
              <a:spcAft>
                <a:spcPts val="3334"/>
              </a:spcAft>
              <a:tabLst>
                <a:tab pos="7368385" algn="l"/>
              </a:tabLst>
            </a:pPr>
            <a:endParaRPr lang="en-US" sz="3556" dirty="0">
              <a:effectLst>
                <a:outerShdw blurRad="38100" dist="38100" dir="2700000" algn="tl">
                  <a:srgbClr val="FFFFFF"/>
                </a:outerShdw>
              </a:effectLst>
              <a:latin typeface="Garamond" panose="02020404030301010803" pitchFamily="18" charset="0"/>
              <a:ea typeface="ＭＳ Ｐゴシック" pitchFamily="-105" charset="-128"/>
              <a:cs typeface="Helvetica Neue Black Condensed"/>
            </a:endParaRPr>
          </a:p>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106" name="Rounded Rectangle 54"/>
          <p:cNvSpPr>
            <a:spLocks noChangeArrowheads="1"/>
          </p:cNvSpPr>
          <p:nvPr/>
        </p:nvSpPr>
        <p:spPr bwMode="auto">
          <a:xfrm>
            <a:off x="32135677" y="14444479"/>
            <a:ext cx="11589939" cy="12810728"/>
          </a:xfrm>
          <a:prstGeom prst="roundRect">
            <a:avLst>
              <a:gd name="adj" fmla="val 2482"/>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4" name="TextBox 3">
            <a:extLst>
              <a:ext uri="{FF2B5EF4-FFF2-40B4-BE49-F238E27FC236}">
                <a16:creationId xmlns:a16="http://schemas.microsoft.com/office/drawing/2014/main" id="{E09E139A-C211-FC6D-2F8B-03CAA5BEB3A9}"/>
              </a:ext>
            </a:extLst>
          </p:cNvPr>
          <p:cNvSpPr txBox="1"/>
          <p:nvPr/>
        </p:nvSpPr>
        <p:spPr>
          <a:xfrm>
            <a:off x="414309" y="315622"/>
            <a:ext cx="11239239" cy="2663934"/>
          </a:xfrm>
          <a:prstGeom prst="rect">
            <a:avLst/>
          </a:prstGeom>
          <a:noFill/>
        </p:spPr>
        <p:txBody>
          <a:bodyPr wrap="square" rtlCol="0">
            <a:spAutoFit/>
          </a:bodyPr>
          <a:lstStyle/>
          <a:p>
            <a:r>
              <a:rPr lang="en-US" sz="3911" b="1" u="sng" dirty="0">
                <a:solidFill>
                  <a:srgbClr val="A97F0E"/>
                </a:solidFill>
                <a:latin typeface="Garamond" panose="02020404030301010803" pitchFamily="18" charset="0"/>
              </a:rPr>
              <a:t>Experimental Setup</a:t>
            </a:r>
          </a:p>
          <a:p>
            <a:pPr marL="406434" indent="-406434">
              <a:buFont typeface="Arial" panose="020B0604020202020204" pitchFamily="34" charset="0"/>
              <a:buChar char="•"/>
            </a:pPr>
            <a:r>
              <a:rPr lang="en-US" sz="3200" dirty="0"/>
              <a:t>Two electrodes are held just below their breakdown voltage</a:t>
            </a:r>
          </a:p>
          <a:p>
            <a:pPr marL="406434" indent="-406434">
              <a:buFont typeface="Arial" panose="020B0604020202020204" pitchFamily="34" charset="0"/>
              <a:buChar char="•"/>
            </a:pPr>
            <a:r>
              <a:rPr lang="en-US" sz="3200" dirty="0"/>
              <a:t>Ultraviolet light is collected from a 275 nm UV-LED and transmitted through a liquid light guide; that light is then focused onto the cathode using UV-lenses. </a:t>
            </a:r>
          </a:p>
        </p:txBody>
      </p:sp>
      <p:sp>
        <p:nvSpPr>
          <p:cNvPr id="34" name="Text Box 452">
            <a:extLst>
              <a:ext uri="{FF2B5EF4-FFF2-40B4-BE49-F238E27FC236}">
                <a16:creationId xmlns:a16="http://schemas.microsoft.com/office/drawing/2014/main" id="{3182DF2F-72FE-4A28-6385-3F8249FA7B46}"/>
              </a:ext>
            </a:extLst>
          </p:cNvPr>
          <p:cNvSpPr txBox="1">
            <a:spLocks noChangeArrowheads="1"/>
          </p:cNvSpPr>
          <p:nvPr/>
        </p:nvSpPr>
        <p:spPr bwMode="auto">
          <a:xfrm>
            <a:off x="12768455" y="16459200"/>
            <a:ext cx="18354289" cy="14875859"/>
          </a:xfrm>
          <a:prstGeom prst="rect">
            <a:avLst/>
          </a:prstGeom>
          <a:noFill/>
          <a:ln w="9525">
            <a:noFill/>
            <a:miter lim="800000"/>
            <a:headEnd/>
            <a:tailEnd/>
          </a:ln>
        </p:spPr>
        <p:txBody>
          <a:bodyPr wrap="square" lIns="101594" tIns="50796" rIns="101594" bIns="50796">
            <a:prstTxWarp prst="textNoShape">
              <a:avLst/>
            </a:prstTxWarp>
            <a:spAutoFit/>
          </a:bodyPr>
          <a:lstStyle/>
          <a:p>
            <a:pPr algn="just" defTabSz="4992226" eaLnBrk="1" hangingPunct="1">
              <a:spcBef>
                <a:spcPts val="2000"/>
              </a:spcBef>
              <a:spcAft>
                <a:spcPts val="667"/>
              </a:spcAft>
              <a:tabLst>
                <a:tab pos="1368894" algn="l"/>
                <a:tab pos="7368033" algn="l"/>
              </a:tabLst>
            </a:pPr>
            <a:r>
              <a:rPr lang="en-US" sz="6000" dirty="0"/>
              <a:t>A </a:t>
            </a:r>
            <a:r>
              <a:rPr lang="en-US" sz="6000" b="1" dirty="0"/>
              <a:t>spark gap </a:t>
            </a:r>
            <a:r>
              <a:rPr lang="en-US" sz="6000" dirty="0"/>
              <a:t>is created by applying a sufficiently high voltage, known as the </a:t>
            </a:r>
            <a:r>
              <a:rPr lang="en-US" sz="6000" b="1" dirty="0"/>
              <a:t>breakdown voltage</a:t>
            </a:r>
            <a:r>
              <a:rPr lang="en-US" sz="6000" dirty="0"/>
              <a:t>, across two electrodes so that a free electron gains enough energy on its average path between collisions with air molecules to ionize those molecules. This results in a chain reaction in which a plasma, known as a </a:t>
            </a:r>
            <a:r>
              <a:rPr lang="en-US" sz="6000" b="1" dirty="0"/>
              <a:t>streamer</a:t>
            </a:r>
            <a:r>
              <a:rPr lang="en-US" sz="6000" dirty="0"/>
              <a:t>, forms and allows the built-up voltage to discharge across the gap. Last summer, we held a spark gap just below its breakdown voltage, and then concentrated </a:t>
            </a:r>
            <a:r>
              <a:rPr lang="en-US" sz="6000" b="1" dirty="0"/>
              <a:t>ultraviolet light </a:t>
            </a:r>
            <a:r>
              <a:rPr lang="en-US" sz="6000" dirty="0"/>
              <a:t>onto the cathode which pulls electron out of the metal due to the </a:t>
            </a:r>
            <a:r>
              <a:rPr lang="en-US" sz="6000" b="1" dirty="0"/>
              <a:t>photoelectric effect</a:t>
            </a:r>
            <a:r>
              <a:rPr lang="en-US" sz="6000" dirty="0"/>
              <a:t>. We observed that this lowered the breakdown voltage and caused a streamer discharge. We present a model describing why this occurs and propose using it to build a </a:t>
            </a:r>
            <a:r>
              <a:rPr lang="en-US" sz="6000" b="1" dirty="0"/>
              <a:t>triggered</a:t>
            </a:r>
            <a:r>
              <a:rPr lang="en-US" sz="6000" dirty="0"/>
              <a:t>  spark gap.</a:t>
            </a:r>
            <a:endParaRPr lang="en-US" sz="6000" b="1" dirty="0"/>
          </a:p>
        </p:txBody>
      </p:sp>
      <p:sp>
        <p:nvSpPr>
          <p:cNvPr id="13" name="Rounded Rectangle 54">
            <a:extLst>
              <a:ext uri="{FF2B5EF4-FFF2-40B4-BE49-F238E27FC236}">
                <a16:creationId xmlns:a16="http://schemas.microsoft.com/office/drawing/2014/main" id="{934EF93A-94C5-837E-C8A7-9A9A64D2384A}"/>
              </a:ext>
            </a:extLst>
          </p:cNvPr>
          <p:cNvSpPr>
            <a:spLocks noChangeArrowheads="1"/>
          </p:cNvSpPr>
          <p:nvPr/>
        </p:nvSpPr>
        <p:spPr bwMode="auto">
          <a:xfrm>
            <a:off x="214246" y="14607486"/>
            <a:ext cx="11453996" cy="10556736"/>
          </a:xfrm>
          <a:prstGeom prst="roundRect">
            <a:avLst>
              <a:gd name="adj" fmla="val 1931"/>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5" name="TextBox 4">
            <a:extLst>
              <a:ext uri="{FF2B5EF4-FFF2-40B4-BE49-F238E27FC236}">
                <a16:creationId xmlns:a16="http://schemas.microsoft.com/office/drawing/2014/main" id="{91961C31-6593-C947-CB3E-F0BCE1638978}"/>
              </a:ext>
            </a:extLst>
          </p:cNvPr>
          <p:cNvSpPr txBox="1"/>
          <p:nvPr/>
        </p:nvSpPr>
        <p:spPr>
          <a:xfrm>
            <a:off x="32277175" y="454495"/>
            <a:ext cx="11271445" cy="13989984"/>
          </a:xfrm>
          <a:prstGeom prst="rect">
            <a:avLst/>
          </a:prstGeom>
          <a:noFill/>
        </p:spPr>
        <p:txBody>
          <a:bodyPr wrap="square" rtlCol="0">
            <a:spAutoFit/>
          </a:bodyPr>
          <a:lstStyle/>
          <a:p>
            <a:r>
              <a:rPr lang="en-US" sz="3910" b="1" u="sng" dirty="0">
                <a:solidFill>
                  <a:srgbClr val="A97F0E"/>
                </a:solidFill>
                <a:latin typeface="Garamond" panose="02020404030301010803" pitchFamily="18" charset="0"/>
              </a:rPr>
              <a:t>Physical Model</a:t>
            </a:r>
            <a:endParaRPr lang="en-US" sz="3200" b="1" u="sng" dirty="0">
              <a:latin typeface="+mn-lt"/>
            </a:endParaRPr>
          </a:p>
          <a:p>
            <a:r>
              <a:rPr lang="en-US" sz="3200" dirty="0"/>
              <a:t>To solve our problem from the point in time where the UV-light is first shown onto the anode until the point when voltages above breakdown are reached, we begin by solving Poisson’s equation:</a:t>
            </a:r>
          </a:p>
          <a:p>
            <a:endParaRPr lang="en-US" sz="3200" dirty="0"/>
          </a:p>
          <a:p>
            <a:endParaRPr lang="en-US" sz="3200" dirty="0"/>
          </a:p>
          <a:p>
            <a:endParaRPr lang="en-US" sz="3200" dirty="0"/>
          </a:p>
          <a:p>
            <a:endParaRPr lang="en-US" sz="3200" dirty="0"/>
          </a:p>
          <a:p>
            <a:r>
              <a:rPr lang="en-US" sz="3200" dirty="0"/>
              <a:t>This gives us the electric potential because the magnetic field is negligible. The potential can then be used to solve the fluid equation, which gives the electron velocity at every point in space. Under the assumptions of this model, the fluid equation takes the form (see e.g. [1]):</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r>
              <a:rPr lang="en-US" sz="3200" dirty="0"/>
              <a:t>Finally, now that we know the electron velocity, we can describe how the electron density will change by solving the continuity equation:</a:t>
            </a:r>
          </a:p>
          <a:p>
            <a:endParaRPr lang="en-US" sz="3200" dirty="0"/>
          </a:p>
          <a:p>
            <a:endParaRPr lang="en-US" sz="3200" dirty="0"/>
          </a:p>
          <a:p>
            <a:endParaRPr lang="en-US" sz="3200" dirty="0"/>
          </a:p>
          <a:p>
            <a:endParaRPr lang="en-US" sz="3200" dirty="0"/>
          </a:p>
        </p:txBody>
      </p:sp>
      <p:pic>
        <p:nvPicPr>
          <p:cNvPr id="35" name="Picture 34" descr="Diagram, engineering drawing&#10;&#10;Description automatically generated">
            <a:extLst>
              <a:ext uri="{FF2B5EF4-FFF2-40B4-BE49-F238E27FC236}">
                <a16:creationId xmlns:a16="http://schemas.microsoft.com/office/drawing/2014/main" id="{093BA069-2F20-A6E3-F635-64EB9514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611" y="2979556"/>
            <a:ext cx="4755541" cy="7646909"/>
          </a:xfrm>
          <a:prstGeom prst="rect">
            <a:avLst/>
          </a:prstGeom>
        </p:spPr>
      </p:pic>
      <p:sp>
        <p:nvSpPr>
          <p:cNvPr id="14" name="TextBox 13">
            <a:extLst>
              <a:ext uri="{FF2B5EF4-FFF2-40B4-BE49-F238E27FC236}">
                <a16:creationId xmlns:a16="http://schemas.microsoft.com/office/drawing/2014/main" id="{0D88B08C-F1C0-2D35-8C43-5EFB78D14AB9}"/>
              </a:ext>
            </a:extLst>
          </p:cNvPr>
          <p:cNvSpPr txBox="1"/>
          <p:nvPr/>
        </p:nvSpPr>
        <p:spPr>
          <a:xfrm>
            <a:off x="414309" y="14607486"/>
            <a:ext cx="11199715" cy="10556736"/>
          </a:xfrm>
          <a:prstGeom prst="rect">
            <a:avLst/>
          </a:prstGeom>
          <a:noFill/>
        </p:spPr>
        <p:txBody>
          <a:bodyPr wrap="square" rtlCol="0">
            <a:spAutoFit/>
          </a:bodyPr>
          <a:lstStyle/>
          <a:p>
            <a:r>
              <a:rPr lang="en-US" sz="4000" b="1" u="sng" dirty="0">
                <a:solidFill>
                  <a:srgbClr val="A97F0E"/>
                </a:solidFill>
                <a:latin typeface="Garamond" panose="02020404030301010803" pitchFamily="18" charset="0"/>
              </a:rPr>
              <a:t>Intuitive Explanations</a:t>
            </a:r>
          </a:p>
          <a:p>
            <a:r>
              <a:rPr lang="en-US" sz="3200" dirty="0">
                <a:latin typeface="Arial" panose="020B0604020202020204" pitchFamily="34" charset="0"/>
                <a:cs typeface="Arial" panose="020B0604020202020204" pitchFamily="34" charset="0"/>
              </a:rPr>
              <a:t>Before jumping into our mathematical and computational modeling, lets build some intuition for these two observations. The first is easy to explain: without an electron source, we rely on random events–such as stray cosmic rays–to produce the seed electron required to cause the breakdown chain reaction. In our experiment, the photoelectric effect produces these electrons reducing the reliance on random events.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second observation is trickier to explain. We propose that the electron current is space charge limited, which means that the applied feel becomes screened by the electron cloud near the cathode and we cannot pull more electrons off by increasing the amount of UV-light. Now, if we imagine that we are an electron outside of this cloud but still within the gap–near the anode maybe–we will feel the applied field reinforced by the field due to this electron cloud. If the applied field is just below the breakdown field, the electron cloud will boost the field above breakdown and a streamer will form.</a:t>
            </a:r>
          </a:p>
        </p:txBody>
      </p:sp>
      <p:sp>
        <p:nvSpPr>
          <p:cNvPr id="11" name="Rounded Rectangle 54">
            <a:extLst>
              <a:ext uri="{FF2B5EF4-FFF2-40B4-BE49-F238E27FC236}">
                <a16:creationId xmlns:a16="http://schemas.microsoft.com/office/drawing/2014/main" id="{E07998CB-4AC0-7A0C-8E23-EC9F48BCF81F}"/>
              </a:ext>
            </a:extLst>
          </p:cNvPr>
          <p:cNvSpPr>
            <a:spLocks noChangeArrowheads="1"/>
          </p:cNvSpPr>
          <p:nvPr/>
        </p:nvSpPr>
        <p:spPr bwMode="auto">
          <a:xfrm>
            <a:off x="235623" y="11020048"/>
            <a:ext cx="11411948" cy="3314209"/>
          </a:xfrm>
          <a:prstGeom prst="roundRect">
            <a:avLst>
              <a:gd name="adj" fmla="val 1931"/>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17" name="Rounded Rectangle 54">
            <a:extLst>
              <a:ext uri="{FF2B5EF4-FFF2-40B4-BE49-F238E27FC236}">
                <a16:creationId xmlns:a16="http://schemas.microsoft.com/office/drawing/2014/main" id="{B36406E8-7E35-A36A-83B5-1790B9F19376}"/>
              </a:ext>
            </a:extLst>
          </p:cNvPr>
          <p:cNvSpPr>
            <a:spLocks noChangeArrowheads="1"/>
          </p:cNvSpPr>
          <p:nvPr/>
        </p:nvSpPr>
        <p:spPr bwMode="auto">
          <a:xfrm>
            <a:off x="219197" y="25473669"/>
            <a:ext cx="11589938" cy="7028135"/>
          </a:xfrm>
          <a:prstGeom prst="roundRect">
            <a:avLst>
              <a:gd name="adj" fmla="val 1931"/>
            </a:avLst>
          </a:prstGeom>
          <a:solidFill>
            <a:schemeClr val="bg1"/>
          </a:solidFill>
          <a:ln w="9525">
            <a:solidFill>
              <a:schemeClr val="tx1"/>
            </a:solidFill>
            <a:round/>
            <a:headEnd/>
            <a:tailEnd/>
          </a:ln>
        </p:spPr>
        <p:txBody>
          <a:bodyPr wrap="none" lIns="101594" tIns="50796" rIns="101594" bIns="50796">
            <a:prstTxWarp prst="textNoShape">
              <a:avLst/>
            </a:prstTxWarp>
          </a:bodyPr>
          <a:lstStyle/>
          <a:p>
            <a:pPr marL="252257" indent="-252257" defTabSz="4992226" eaLnBrk="1" hangingPunct="1">
              <a:spcBef>
                <a:spcPct val="20000"/>
              </a:spcBef>
              <a:spcAft>
                <a:spcPts val="3334"/>
              </a:spcAft>
              <a:tabLst>
                <a:tab pos="7368385" algn="l"/>
              </a:tabLst>
            </a:pPr>
            <a:endParaRPr lang="en-US" sz="3556" u="sng" dirty="0">
              <a:solidFill>
                <a:srgbClr val="FFFFFF"/>
              </a:solidFill>
              <a:latin typeface="Helvetica Neue Bold Condensed" pitchFamily="-112" charset="0"/>
            </a:endParaRPr>
          </a:p>
        </p:txBody>
      </p:sp>
      <p:sp>
        <p:nvSpPr>
          <p:cNvPr id="15" name="TextBox 14">
            <a:extLst>
              <a:ext uri="{FF2B5EF4-FFF2-40B4-BE49-F238E27FC236}">
                <a16:creationId xmlns:a16="http://schemas.microsoft.com/office/drawing/2014/main" id="{21A72CFD-B755-B631-057C-AF41569EB9B9}"/>
              </a:ext>
            </a:extLst>
          </p:cNvPr>
          <p:cNvSpPr txBox="1"/>
          <p:nvPr/>
        </p:nvSpPr>
        <p:spPr>
          <a:xfrm>
            <a:off x="256930" y="25594549"/>
            <a:ext cx="11552205" cy="6617196"/>
          </a:xfrm>
          <a:prstGeom prst="rect">
            <a:avLst/>
          </a:prstGeom>
          <a:noFill/>
        </p:spPr>
        <p:txBody>
          <a:bodyPr wrap="square" rtlCol="0">
            <a:spAutoFit/>
          </a:bodyPr>
          <a:lstStyle/>
          <a:p>
            <a:r>
              <a:rPr lang="en-US" sz="4000" b="1" u="sng" dirty="0">
                <a:solidFill>
                  <a:srgbClr val="A97F0E"/>
                </a:solidFill>
                <a:latin typeface="Garamond" panose="02020404030301010803" pitchFamily="18" charset="0"/>
              </a:rPr>
              <a:t>Model Assumptions</a:t>
            </a:r>
          </a:p>
          <a:p>
            <a:r>
              <a:rPr lang="en-US" sz="3200" dirty="0">
                <a:latin typeface="+mj-lt"/>
              </a:rPr>
              <a:t>The preliminary model we present here seeks to confirm that an electron current can boost an applied field just below breakdown to one above breakdown. To achieve this, we describe dynamics before breakdown under the following assumptions: </a:t>
            </a:r>
          </a:p>
          <a:p>
            <a:pPr marL="457200" indent="-457200">
              <a:buFont typeface="Arial" panose="020B0604020202020204" pitchFamily="34" charset="0"/>
              <a:buChar char="•"/>
            </a:pPr>
            <a:r>
              <a:rPr lang="en-US" sz="3200" dirty="0">
                <a:latin typeface="+mj-lt"/>
              </a:rPr>
              <a:t>Magnetic fields and pressure gradients are small compared with the electric field</a:t>
            </a:r>
          </a:p>
          <a:p>
            <a:pPr marL="457200" indent="-457200">
              <a:buFont typeface="Arial" panose="020B0604020202020204" pitchFamily="34" charset="0"/>
              <a:buChar char="•"/>
            </a:pPr>
            <a:r>
              <a:rPr lang="en-US" sz="3200" dirty="0">
                <a:latin typeface="+mj-lt"/>
              </a:rPr>
              <a:t>Enough electrons are emitted from the anode that we can track electron densities rather than individual particles</a:t>
            </a:r>
          </a:p>
          <a:p>
            <a:pPr marL="457200" indent="-457200">
              <a:buFont typeface="Arial" panose="020B0604020202020204" pitchFamily="34" charset="0"/>
              <a:buChar char="•"/>
            </a:pPr>
            <a:r>
              <a:rPr lang="en-US" sz="3200" dirty="0">
                <a:latin typeface="+mj-lt"/>
              </a:rPr>
              <a:t>The field, electron density, and electron velocity functions are cylindrically symmetric so that we can treat our problem in axisymmetric coordinates</a:t>
            </a:r>
          </a:p>
        </p:txBody>
      </p:sp>
      <p:sp>
        <p:nvSpPr>
          <p:cNvPr id="10" name="TextBox 9">
            <a:extLst>
              <a:ext uri="{FF2B5EF4-FFF2-40B4-BE49-F238E27FC236}">
                <a16:creationId xmlns:a16="http://schemas.microsoft.com/office/drawing/2014/main" id="{BB6588E8-0CB2-B9BC-848A-621178BB458D}"/>
              </a:ext>
            </a:extLst>
          </p:cNvPr>
          <p:cNvSpPr txBox="1"/>
          <p:nvPr/>
        </p:nvSpPr>
        <p:spPr>
          <a:xfrm>
            <a:off x="320566" y="11020048"/>
            <a:ext cx="11347676" cy="3156249"/>
          </a:xfrm>
          <a:prstGeom prst="rect">
            <a:avLst/>
          </a:prstGeom>
          <a:noFill/>
        </p:spPr>
        <p:txBody>
          <a:bodyPr wrap="square" rtlCol="0">
            <a:spAutoFit/>
          </a:bodyPr>
          <a:lstStyle/>
          <a:p>
            <a:r>
              <a:rPr lang="en-US" sz="3910" b="1" u="sng" dirty="0">
                <a:solidFill>
                  <a:srgbClr val="A97F0E"/>
                </a:solidFill>
                <a:latin typeface="Garamond" panose="02020404030301010803" pitchFamily="18" charset="0"/>
              </a:rPr>
              <a:t>Important Observations</a:t>
            </a:r>
            <a:endParaRPr lang="en-US" sz="3200" b="1" u="sng" dirty="0">
              <a:latin typeface="+mn-lt"/>
            </a:endParaRPr>
          </a:p>
          <a:p>
            <a:r>
              <a:rPr lang="en-US" sz="3200" dirty="0"/>
              <a:t>The following observations were made during experiments with the UV-LED on:</a:t>
            </a:r>
          </a:p>
          <a:p>
            <a:pPr marL="571500" indent="-571500">
              <a:buFont typeface="Arial" panose="020B0604020202020204" pitchFamily="34" charset="0"/>
              <a:buChar char="•"/>
            </a:pPr>
            <a:r>
              <a:rPr lang="en-US" sz="3200" dirty="0"/>
              <a:t>The timing jitter, or the uncertainty in the time between discharges, was reduced </a:t>
            </a:r>
          </a:p>
          <a:p>
            <a:pPr marL="571500" indent="-571500">
              <a:buFont typeface="Arial" panose="020B0604020202020204" pitchFamily="34" charset="0"/>
              <a:buChar char="•"/>
            </a:pPr>
            <a:r>
              <a:rPr lang="en-US" sz="3200" dirty="0"/>
              <a:t>The breakdown voltage was lowered </a:t>
            </a:r>
          </a:p>
        </p:txBody>
      </p:sp>
      <p:pic>
        <p:nvPicPr>
          <p:cNvPr id="7" name="Picture 6" descr="Table&#10;&#10;Description automatically generated with low confidence">
            <a:extLst>
              <a:ext uri="{FF2B5EF4-FFF2-40B4-BE49-F238E27FC236}">
                <a16:creationId xmlns:a16="http://schemas.microsoft.com/office/drawing/2014/main" id="{9450ACA2-E0F9-7404-D245-EF2D25C39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85207" y="7524641"/>
            <a:ext cx="9290881" cy="3344717"/>
          </a:xfrm>
          <a:prstGeom prst="rect">
            <a:avLst/>
          </a:prstGeom>
        </p:spPr>
      </p:pic>
      <p:pic>
        <p:nvPicPr>
          <p:cNvPr id="9" name="Picture 8" descr="Diagram&#10;&#10;Description automatically generated">
            <a:extLst>
              <a:ext uri="{FF2B5EF4-FFF2-40B4-BE49-F238E27FC236}">
                <a16:creationId xmlns:a16="http://schemas.microsoft.com/office/drawing/2014/main" id="{3F98978B-6343-3507-217C-BA1680D28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71914" y="2947859"/>
            <a:ext cx="5936828" cy="1940329"/>
          </a:xfrm>
          <a:prstGeom prst="rect">
            <a:avLst/>
          </a:prstGeom>
        </p:spPr>
      </p:pic>
      <p:pic>
        <p:nvPicPr>
          <p:cNvPr id="18" name="Picture 17" descr="Diagram&#10;&#10;Description automatically generated">
            <a:extLst>
              <a:ext uri="{FF2B5EF4-FFF2-40B4-BE49-F238E27FC236}">
                <a16:creationId xmlns:a16="http://schemas.microsoft.com/office/drawing/2014/main" id="{F7C47261-3439-C577-DDB0-E7ED5E15A1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71914" y="12389503"/>
            <a:ext cx="6597837" cy="1606215"/>
          </a:xfrm>
          <a:prstGeom prst="rect">
            <a:avLst/>
          </a:prstGeom>
        </p:spPr>
      </p:pic>
      <p:sp>
        <p:nvSpPr>
          <p:cNvPr id="19" name="TextBox 18">
            <a:extLst>
              <a:ext uri="{FF2B5EF4-FFF2-40B4-BE49-F238E27FC236}">
                <a16:creationId xmlns:a16="http://schemas.microsoft.com/office/drawing/2014/main" id="{7D400124-B322-A9B6-A8D7-01FFE7DC8D38}"/>
              </a:ext>
            </a:extLst>
          </p:cNvPr>
          <p:cNvSpPr txBox="1"/>
          <p:nvPr/>
        </p:nvSpPr>
        <p:spPr>
          <a:xfrm>
            <a:off x="32338995" y="14631362"/>
            <a:ext cx="11552205" cy="10064294"/>
          </a:xfrm>
          <a:prstGeom prst="rect">
            <a:avLst/>
          </a:prstGeom>
          <a:noFill/>
        </p:spPr>
        <p:txBody>
          <a:bodyPr wrap="square" rtlCol="0">
            <a:spAutoFit/>
          </a:bodyPr>
          <a:lstStyle/>
          <a:p>
            <a:r>
              <a:rPr lang="en-US" sz="4000" b="1" u="sng" dirty="0">
                <a:solidFill>
                  <a:srgbClr val="A97F0E"/>
                </a:solidFill>
                <a:latin typeface="Garamond" panose="02020404030301010803" pitchFamily="18" charset="0"/>
              </a:rPr>
              <a:t>Boundary Conditions</a:t>
            </a:r>
          </a:p>
          <a:p>
            <a:r>
              <a:rPr lang="en-US" sz="3200" dirty="0">
                <a:latin typeface="+mj-lt"/>
              </a:rPr>
              <a:t>The first step in solving our problem is to give the boundary conditions for each equation. For Poisson’s Equation:</a:t>
            </a:r>
          </a:p>
          <a:p>
            <a:pPr marL="457200" indent="-457200">
              <a:buFont typeface="Arial" panose="020B0604020202020204" pitchFamily="34" charset="0"/>
              <a:buChar char="•"/>
            </a:pPr>
            <a:r>
              <a:rPr lang="en-US" sz="3200" dirty="0">
                <a:latin typeface="+mj-lt"/>
              </a:rPr>
              <a:t>We assume that the spark gap fully charges between discharges so at times of interest the anode is held at the applied voltage and the cathode is grounded</a:t>
            </a:r>
          </a:p>
          <a:p>
            <a:pPr marL="457200" indent="-457200">
              <a:buFont typeface="Arial" panose="020B0604020202020204" pitchFamily="34" charset="0"/>
              <a:buChar char="•"/>
            </a:pPr>
            <a:r>
              <a:rPr lang="en-US" sz="3200" dirty="0">
                <a:latin typeface="+mj-lt"/>
              </a:rPr>
              <a:t>In r, we use the boundary condition that the potential vanishes at infinity. We approximate this by taking the potential to be zero at the edge of the computational domain. By symmetry, the first derivative with respect to r of the potential must vanish at r=0</a:t>
            </a:r>
          </a:p>
          <a:p>
            <a:r>
              <a:rPr lang="en-US" sz="3200" dirty="0">
                <a:latin typeface="+mj-lt"/>
              </a:rPr>
              <a:t>For the continuity equation we use the following:</a:t>
            </a:r>
          </a:p>
          <a:p>
            <a:pPr marL="457200" indent="-457200">
              <a:buFont typeface="Arial" panose="020B0604020202020204" pitchFamily="34" charset="0"/>
              <a:buChar char="•"/>
            </a:pPr>
            <a:r>
              <a:rPr lang="en-US" sz="3200" dirty="0">
                <a:latin typeface="+mj-lt"/>
              </a:rPr>
              <a:t>The electron density is a function of the amount of incident UV-light at the cathode. The exact dependence remains a difficult problem because we must consider both photoemission and field emission </a:t>
            </a:r>
          </a:p>
          <a:p>
            <a:pPr marL="457200" indent="-457200">
              <a:buFont typeface="Arial" panose="020B0604020202020204" pitchFamily="34" charset="0"/>
              <a:buChar char="•"/>
            </a:pPr>
            <a:r>
              <a:rPr lang="en-US" sz="3200" dirty="0">
                <a:latin typeface="+mj-lt"/>
              </a:rPr>
              <a:t>We use </a:t>
            </a:r>
            <a:r>
              <a:rPr lang="en-US" sz="3200">
                <a:latin typeface="+mj-lt"/>
              </a:rPr>
              <a:t>diffuse boundary conditions </a:t>
            </a:r>
            <a:r>
              <a:rPr lang="en-US" sz="3200" dirty="0">
                <a:latin typeface="+mj-lt"/>
              </a:rPr>
              <a:t>(vanishing </a:t>
            </a:r>
            <a:r>
              <a:rPr lang="en-US" sz="3200" dirty="0" err="1">
                <a:latin typeface="+mj-lt"/>
              </a:rPr>
              <a:t>spacial</a:t>
            </a:r>
            <a:r>
              <a:rPr lang="en-US" sz="3200" dirty="0">
                <a:latin typeface="+mj-lt"/>
              </a:rPr>
              <a:t> derivatives) at all other boundaries, which lets density pass out of the computational domain</a:t>
            </a:r>
          </a:p>
          <a:p>
            <a:pPr marL="457200" indent="-457200">
              <a:buFont typeface="Arial" panose="020B0604020202020204" pitchFamily="34" charset="0"/>
              <a:buChar char="•"/>
            </a:pPr>
            <a:endParaRPr lang="en-US" sz="3200" dirty="0">
              <a:latin typeface="+mj-lt"/>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a:solidFill>
            <a:schemeClr val="tx1"/>
          </a:solidFill>
          <a:round/>
          <a:headEnd/>
          <a:tailEnd/>
        </a:ln>
      </a:spPr>
      <a:bodyPr wrap="none" lIns="101594" tIns="50796" rIns="101594" bIns="50796">
        <a:prstTxWarp prst="textNoShape">
          <a:avLst/>
        </a:prstTxWarp>
      </a:bodyPr>
      <a:lstStyle>
        <a:defPPr marL="252257" indent="-252257" algn="l" defTabSz="4992226" eaLnBrk="1" hangingPunct="1">
          <a:spcBef>
            <a:spcPct val="20000"/>
          </a:spcBef>
          <a:spcAft>
            <a:spcPts val="3334"/>
          </a:spcAft>
          <a:tabLst>
            <a:tab pos="7368385" algn="l"/>
          </a:tabLst>
          <a:defRPr sz="3556" u="sng" dirty="0">
            <a:solidFill>
              <a:srgbClr val="FFFFFF"/>
            </a:solidFill>
            <a:latin typeface="Helvetica Neue Bold Condensed" pitchFamily="-112"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1F64A12DF97F4B96248420773D9BF2" ma:contentTypeVersion="16" ma:contentTypeDescription="Create a new document." ma:contentTypeScope="" ma:versionID="f2d0d6be928d7966fbd62077e30494a3">
  <xsd:schema xmlns:xsd="http://www.w3.org/2001/XMLSchema" xmlns:xs="http://www.w3.org/2001/XMLSchema" xmlns:p="http://schemas.microsoft.com/office/2006/metadata/properties" xmlns:ns2="106c8dae-2bef-4f2a-b0c0-aefd2eb71e86" xmlns:ns3="4e140b85-70c4-40c3-b2f3-76b52903f2f5" targetNamespace="http://schemas.microsoft.com/office/2006/metadata/properties" ma:root="true" ma:fieldsID="d148632f5a89432a704285b475c56e33" ns2:_="" ns3:_="">
    <xsd:import namespace="106c8dae-2bef-4f2a-b0c0-aefd2eb71e86"/>
    <xsd:import namespace="4e140b85-70c4-40c3-b2f3-76b52903f2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c8dae-2bef-4f2a-b0c0-aefd2eb71e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5131de1-79e0-4ab6-8c73-ba4cbd694e1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e140b85-70c4-40c3-b2f3-76b52903f2f5"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3516a5f7-0d72-4472-ab67-c83bac7d23f0}" ma:internalName="TaxCatchAll" ma:showField="CatchAllData" ma:web="4e140b85-70c4-40c3-b2f3-76b52903f2f5">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8762C-03A9-4C1E-99C4-267845B34E91}">
  <ds:schemaRefs>
    <ds:schemaRef ds:uri="http://schemas.microsoft.com/sharepoint/v3/contenttype/forms"/>
  </ds:schemaRefs>
</ds:datastoreItem>
</file>

<file path=customXml/itemProps2.xml><?xml version="1.0" encoding="utf-8"?>
<ds:datastoreItem xmlns:ds="http://schemas.openxmlformats.org/officeDocument/2006/customXml" ds:itemID="{692A7D45-2F52-4E6B-B81E-5D0DD48F7F15}">
  <ds:schemaRefs>
    <ds:schemaRef ds:uri="106c8dae-2bef-4f2a-b0c0-aefd2eb71e86"/>
    <ds:schemaRef ds:uri="4e140b85-70c4-40c3-b2f3-76b52903f2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67577</TotalTime>
  <Words>817</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Garamond</vt:lpstr>
      <vt:lpstr>Helvetica Neue Bold Condensed</vt:lpstr>
      <vt:lpstr>Helvetica Neue Light</vt:lpstr>
      <vt:lpstr>Blank Presentation</vt:lpstr>
      <vt:lpstr>PowerPoint Presentation</vt:lpstr>
    </vt:vector>
  </TitlesOfParts>
  <Company>Greg Werner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Werner</dc:creator>
  <cp:lastModifiedBy>Liam Keeley (S)</cp:lastModifiedBy>
  <cp:revision>8</cp:revision>
  <cp:lastPrinted>2017-10-22T05:47:17Z</cp:lastPrinted>
  <dcterms:created xsi:type="dcterms:W3CDTF">2013-04-08T03:54:25Z</dcterms:created>
  <dcterms:modified xsi:type="dcterms:W3CDTF">2023-04-13T03:48:43Z</dcterms:modified>
</cp:coreProperties>
</file>