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105F1-C682-4F1F-AC28-9BB71764117C}" v="72" dt="2021-08-01T14:21:17.832"/>
    <p1510:client id="{0D34CE1F-DC57-423C-9C26-F3DFF459B530}" v="322" dt="2021-07-31T15:32:42.765"/>
    <p1510:client id="{1816294D-03EE-448B-95BB-4492D9CEAAAA}" v="3" dt="2021-08-01T09:28:05"/>
    <p1510:client id="{245CD1B7-5947-4AD3-95C1-AC403F006316}" v="1" dt="2021-08-01T04:47:33.055"/>
    <p1510:client id="{45107971-9B84-4062-9AE4-63FB92875D3D}" v="1048" dt="2021-08-01T11:12:57.037"/>
    <p1510:client id="{4B758360-C794-40BD-93AF-E25BD454A5AF}" v="397" dt="2021-07-31T14:48:12.956"/>
    <p1510:client id="{5C110CD9-5C74-4C37-B98F-70DD22DB9203}" v="155" dt="2021-08-01T09:30:14.772"/>
    <p1510:client id="{88B69260-4A0B-4351-BC92-D948E30BBA79}" v="1" dt="2021-08-01T13:30:34.475"/>
    <p1510:client id="{950C2419-FEFF-4EC4-AC03-DBA9E27DE976}" v="126" dt="2021-08-01T09:59:36.889"/>
    <p1510:client id="{9A23AE7D-3D99-4BCE-AAC1-E1DEEA3CDB7E}" v="1628" dt="2021-08-01T11:14:31.176"/>
    <p1510:client id="{C3EBAF1B-2BAE-4A7B-9364-709708D69286}" v="33" dt="2021-08-01T05:33:52.825"/>
    <p1510:client id="{E8E8117E-3C5C-4FC7-A757-53A2E81B79CB}" v="10" dt="2021-08-01T09:24:3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5_9E23897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2000</c:v>
                </c:pt>
                <c:pt idx="1">
                  <c:v>3000</c:v>
                </c:pt>
                <c:pt idx="2">
                  <c:v>4200</c:v>
                </c:pt>
                <c:pt idx="3">
                  <c:v>4100</c:v>
                </c:pt>
                <c:pt idx="4">
                  <c:v>4400</c:v>
                </c:pt>
                <c:pt idx="5">
                  <c:v>4500</c:v>
                </c:pt>
                <c:pt idx="6">
                  <c:v>4550</c:v>
                </c:pt>
                <c:pt idx="7">
                  <c:v>4000</c:v>
                </c:pt>
                <c:pt idx="8">
                  <c:v>4200</c:v>
                </c:pt>
                <c:pt idx="9">
                  <c:v>4100</c:v>
                </c:pt>
                <c:pt idx="10">
                  <c:v>4600</c:v>
                </c:pt>
                <c:pt idx="11">
                  <c:v>4700</c:v>
                </c:pt>
                <c:pt idx="12">
                  <c:v>4785</c:v>
                </c:pt>
                <c:pt idx="13">
                  <c:v>4300</c:v>
                </c:pt>
                <c:pt idx="14">
                  <c:v>4500</c:v>
                </c:pt>
                <c:pt idx="15">
                  <c:v>4800</c:v>
                </c:pt>
                <c:pt idx="16">
                  <c:v>5000</c:v>
                </c:pt>
                <c:pt idx="17">
                  <c:v>5700</c:v>
                </c:pt>
                <c:pt idx="18">
                  <c:v>5000</c:v>
                </c:pt>
                <c:pt idx="19">
                  <c:v>8000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30066</c:v>
                </c:pt>
                <c:pt idx="1">
                  <c:v>30067</c:v>
                </c:pt>
                <c:pt idx="2">
                  <c:v>30068</c:v>
                </c:pt>
                <c:pt idx="3">
                  <c:v>30069</c:v>
                </c:pt>
                <c:pt idx="4">
                  <c:v>30070</c:v>
                </c:pt>
                <c:pt idx="5">
                  <c:v>30071</c:v>
                </c:pt>
                <c:pt idx="6">
                  <c:v>30072</c:v>
                </c:pt>
                <c:pt idx="7">
                  <c:v>30073</c:v>
                </c:pt>
                <c:pt idx="8">
                  <c:v>30074</c:v>
                </c:pt>
                <c:pt idx="9">
                  <c:v>30075</c:v>
                </c:pt>
                <c:pt idx="10">
                  <c:v>30076</c:v>
                </c:pt>
                <c:pt idx="11">
                  <c:v>30077</c:v>
                </c:pt>
                <c:pt idx="12">
                  <c:v>30078</c:v>
                </c:pt>
                <c:pt idx="13">
                  <c:v>30079</c:v>
                </c:pt>
                <c:pt idx="14">
                  <c:v>30080</c:v>
                </c:pt>
                <c:pt idx="15">
                  <c:v>30081</c:v>
                </c:pt>
                <c:pt idx="16">
                  <c:v>30082</c:v>
                </c:pt>
                <c:pt idx="17">
                  <c:v>30083</c:v>
                </c:pt>
                <c:pt idx="18">
                  <c:v>30084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B3-472E-A98B-00C1978D0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2989824"/>
        <c:axId val="1492976096"/>
      </c:scatterChart>
      <c:valAx>
        <c:axId val="149298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Sensor Out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976096"/>
        <c:crosses val="autoZero"/>
        <c:crossBetween val="midCat"/>
      </c:valAx>
      <c:valAx>
        <c:axId val="1492976096"/>
        <c:scaling>
          <c:orientation val="minMax"/>
          <c:max val="30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98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D2BE9-0E5C-454A-B49D-7CB9816D48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4A529-E0BF-4E3E-A67A-549B6A0221FD}">
      <dgm:prSet phldr="0"/>
      <dgm:spPr/>
      <dgm:t>
        <a:bodyPr/>
        <a:lstStyle/>
        <a:p>
          <a:r>
            <a:rPr lang="en-US">
              <a:latin typeface="Avenir Next LT Pro"/>
            </a:rPr>
            <a:t>Unit</a:t>
          </a:r>
          <a:endParaRPr lang="en-US"/>
        </a:p>
      </dgm:t>
    </dgm:pt>
    <dgm:pt modelId="{0B919FEB-60C0-4395-9BFC-13CE8BD76E54}" type="parTrans" cxnId="{6031BFC9-C4A4-4C2A-92D1-D84542F17550}">
      <dgm:prSet/>
      <dgm:spPr/>
      <dgm:t>
        <a:bodyPr/>
        <a:lstStyle/>
        <a:p>
          <a:endParaRPr lang="en-US"/>
        </a:p>
      </dgm:t>
    </dgm:pt>
    <dgm:pt modelId="{65080CBD-19B5-4BC6-9BD4-19D589782403}" type="sibTrans" cxnId="{6031BFC9-C4A4-4C2A-92D1-D84542F17550}">
      <dgm:prSet/>
      <dgm:spPr/>
      <dgm:t>
        <a:bodyPr/>
        <a:lstStyle/>
        <a:p>
          <a:endParaRPr lang="en-US"/>
        </a:p>
      </dgm:t>
    </dgm:pt>
    <dgm:pt modelId="{57E8CFD3-28DD-41DE-8E59-201AFF75099A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Remaining Useful Time</a:t>
          </a:r>
          <a:endParaRPr lang="en-US"/>
        </a:p>
      </dgm:t>
    </dgm:pt>
    <dgm:pt modelId="{BD0E3C1E-918B-4244-B55A-6033824BA1F3}" type="parTrans" cxnId="{73A6EBF6-982B-4BB8-BC49-A23470866820}">
      <dgm:prSet/>
      <dgm:spPr/>
      <dgm:t>
        <a:bodyPr/>
        <a:lstStyle/>
        <a:p>
          <a:endParaRPr lang="en-US"/>
        </a:p>
      </dgm:t>
    </dgm:pt>
    <dgm:pt modelId="{D67AA8B0-C977-4A57-AFAA-493231F4CECA}" type="sibTrans" cxnId="{73A6EBF6-982B-4BB8-BC49-A23470866820}">
      <dgm:prSet/>
      <dgm:spPr/>
      <dgm:t>
        <a:bodyPr/>
        <a:lstStyle/>
        <a:p>
          <a:endParaRPr lang="en-US"/>
        </a:p>
      </dgm:t>
    </dgm:pt>
    <dgm:pt modelId="{116F920C-954D-4E40-997C-701F79AD92E9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Candidate</a:t>
          </a:r>
          <a:endParaRPr lang="en-US"/>
        </a:p>
      </dgm:t>
    </dgm:pt>
    <dgm:pt modelId="{480F6B57-16E0-47E6-BB60-7FA3DAFE6335}" type="parTrans" cxnId="{2BA00359-3BA1-40F7-984E-A899F76B27D9}">
      <dgm:prSet/>
      <dgm:spPr/>
      <dgm:t>
        <a:bodyPr/>
        <a:lstStyle/>
        <a:p>
          <a:endParaRPr lang="en-US"/>
        </a:p>
      </dgm:t>
    </dgm:pt>
    <dgm:pt modelId="{482E0C6E-B10C-413E-A3AB-5CEA39E0C7B5}" type="sibTrans" cxnId="{2BA00359-3BA1-40F7-984E-A899F76B27D9}">
      <dgm:prSet/>
      <dgm:spPr/>
      <dgm:t>
        <a:bodyPr/>
        <a:lstStyle/>
        <a:p>
          <a:endParaRPr lang="en-US"/>
        </a:p>
      </dgm:t>
    </dgm:pt>
    <dgm:pt modelId="{42126CD4-B8D9-4EF0-83D1-40FF0D6F850D}">
      <dgm:prSet phldr="0"/>
      <dgm:spPr/>
      <dgm:t>
        <a:bodyPr/>
        <a:lstStyle/>
        <a:p>
          <a:pPr rtl="0"/>
          <a:r>
            <a:rPr lang="en-US" err="1">
              <a:latin typeface="Avenir Next LT Pro"/>
            </a:rPr>
            <a:t>Svrty_lvl</a:t>
          </a:r>
          <a:endParaRPr lang="en-US">
            <a:latin typeface="Avenir Next LT Pro"/>
          </a:endParaRPr>
        </a:p>
      </dgm:t>
    </dgm:pt>
    <dgm:pt modelId="{B56505D9-1577-420A-AC10-A6DF27C46552}" type="parTrans" cxnId="{00C39441-345A-4503-AA48-68035E92E980}">
      <dgm:prSet/>
      <dgm:spPr/>
      <dgm:t>
        <a:bodyPr/>
        <a:lstStyle/>
        <a:p>
          <a:endParaRPr lang="en-US"/>
        </a:p>
      </dgm:t>
    </dgm:pt>
    <dgm:pt modelId="{BB5DFAFE-A5C6-4E0D-BA3D-0CD6F56F71A0}" type="sibTrans" cxnId="{00C39441-345A-4503-AA48-68035E92E980}">
      <dgm:prSet/>
      <dgm:spPr/>
      <dgm:t>
        <a:bodyPr/>
        <a:lstStyle/>
        <a:p>
          <a:endParaRPr lang="en-US"/>
        </a:p>
      </dgm:t>
    </dgm:pt>
    <dgm:pt modelId="{D50F2694-8D0B-4CD2-A710-57FE7F0097E3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Date</a:t>
          </a:r>
          <a:endParaRPr lang="en-US"/>
        </a:p>
      </dgm:t>
    </dgm:pt>
    <dgm:pt modelId="{CDE1B02F-90C6-421B-8A0E-D83EDE82A49B}" type="parTrans" cxnId="{BD1A74F3-E8A1-48DD-8CBA-91F7377A1BA9}">
      <dgm:prSet/>
      <dgm:spPr/>
      <dgm:t>
        <a:bodyPr/>
        <a:lstStyle/>
        <a:p>
          <a:endParaRPr lang="en-US"/>
        </a:p>
      </dgm:t>
    </dgm:pt>
    <dgm:pt modelId="{659659EC-E57B-48D7-ABF7-0B33EE1FD521}" type="sibTrans" cxnId="{BD1A74F3-E8A1-48DD-8CBA-91F7377A1BA9}">
      <dgm:prSet/>
      <dgm:spPr/>
      <dgm:t>
        <a:bodyPr/>
        <a:lstStyle/>
        <a:p>
          <a:endParaRPr lang="en-US"/>
        </a:p>
      </dgm:t>
    </dgm:pt>
    <dgm:pt modelId="{5AE8A5D4-047D-42C9-B294-109E6A615687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Event</a:t>
          </a:r>
          <a:endParaRPr lang="en-US"/>
        </a:p>
      </dgm:t>
    </dgm:pt>
    <dgm:pt modelId="{539A6AC4-D8A0-403B-91FE-E3DF06D38E45}" type="parTrans" cxnId="{6669B622-983F-433B-AA20-BD919165D983}">
      <dgm:prSet/>
      <dgm:spPr/>
      <dgm:t>
        <a:bodyPr/>
        <a:lstStyle/>
        <a:p>
          <a:endParaRPr lang="en-US"/>
        </a:p>
      </dgm:t>
    </dgm:pt>
    <dgm:pt modelId="{46EF743E-3572-4AFC-89D4-866DA0781271}" type="sibTrans" cxnId="{6669B622-983F-433B-AA20-BD919165D983}">
      <dgm:prSet/>
      <dgm:spPr/>
      <dgm:t>
        <a:bodyPr/>
        <a:lstStyle/>
        <a:p>
          <a:endParaRPr lang="en-US"/>
        </a:p>
      </dgm:t>
    </dgm:pt>
    <dgm:pt modelId="{BA593BBD-5F49-4FBE-92B4-4414A0BB396D}" type="pres">
      <dgm:prSet presAssocID="{F94D2BE9-0E5C-454A-B49D-7CB9816D483C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17B014B1-2FD8-4D47-AF0C-3C8E3B087571}" type="pres">
      <dgm:prSet presAssocID="{57E8CFD3-28DD-41DE-8E59-201AFF75099A}" presName="hierRoot1" presStyleCnt="0"/>
      <dgm:spPr/>
    </dgm:pt>
    <dgm:pt modelId="{BBEEB0FA-69FE-4F95-8469-7E7206776FF9}" type="pres">
      <dgm:prSet presAssocID="{57E8CFD3-28DD-41DE-8E59-201AFF75099A}" presName="composite" presStyleCnt="0"/>
      <dgm:spPr/>
    </dgm:pt>
    <dgm:pt modelId="{5DEECB04-A329-4056-8F32-E77EA77EFEC8}" type="pres">
      <dgm:prSet presAssocID="{57E8CFD3-28DD-41DE-8E59-201AFF75099A}" presName="background" presStyleLbl="node0" presStyleIdx="0" presStyleCnt="1"/>
      <dgm:spPr/>
    </dgm:pt>
    <dgm:pt modelId="{06E8F750-B07E-4264-8F95-52F456D38485}" type="pres">
      <dgm:prSet presAssocID="{57E8CFD3-28DD-41DE-8E59-201AFF75099A}" presName="text" presStyleLbl="fgAcc0" presStyleIdx="0" presStyleCnt="1">
        <dgm:presLayoutVars>
          <dgm:chPref val="3"/>
        </dgm:presLayoutVars>
      </dgm:prSet>
      <dgm:spPr/>
    </dgm:pt>
    <dgm:pt modelId="{7ABE1FBD-3E53-44CA-8893-447A0DF6339E}" type="pres">
      <dgm:prSet presAssocID="{57E8CFD3-28DD-41DE-8E59-201AFF75099A}" presName="hierChild2" presStyleCnt="0"/>
      <dgm:spPr/>
    </dgm:pt>
    <dgm:pt modelId="{99C90431-20DD-4DAE-BDAD-0614D8767CF0}" type="pres">
      <dgm:prSet presAssocID="{480F6B57-16E0-47E6-BB60-7FA3DAFE6335}" presName="Name10" presStyleLbl="parChTrans1D2" presStyleIdx="0" presStyleCnt="1"/>
      <dgm:spPr/>
    </dgm:pt>
    <dgm:pt modelId="{AD8C49BA-7381-4026-B9FD-C96553BDCDA5}" type="pres">
      <dgm:prSet presAssocID="{116F920C-954D-4E40-997C-701F79AD92E9}" presName="hierRoot2" presStyleCnt="0"/>
      <dgm:spPr/>
    </dgm:pt>
    <dgm:pt modelId="{6A57DD14-AD7F-4D8F-9795-AF6AFD665923}" type="pres">
      <dgm:prSet presAssocID="{116F920C-954D-4E40-997C-701F79AD92E9}" presName="composite2" presStyleCnt="0"/>
      <dgm:spPr/>
    </dgm:pt>
    <dgm:pt modelId="{5A2DAA8B-F0D1-46E8-AFB2-26B3D5B65370}" type="pres">
      <dgm:prSet presAssocID="{116F920C-954D-4E40-997C-701F79AD92E9}" presName="background2" presStyleLbl="node2" presStyleIdx="0" presStyleCnt="1"/>
      <dgm:spPr/>
    </dgm:pt>
    <dgm:pt modelId="{23A57C78-ADDB-4C26-BD45-43F45FF13EB7}" type="pres">
      <dgm:prSet presAssocID="{116F920C-954D-4E40-997C-701F79AD92E9}" presName="text2" presStyleLbl="fgAcc2" presStyleIdx="0" presStyleCnt="1">
        <dgm:presLayoutVars>
          <dgm:chPref val="3"/>
        </dgm:presLayoutVars>
      </dgm:prSet>
      <dgm:spPr/>
    </dgm:pt>
    <dgm:pt modelId="{0C6692A1-4EC3-4142-9C47-6FCE619E971B}" type="pres">
      <dgm:prSet presAssocID="{116F920C-954D-4E40-997C-701F79AD92E9}" presName="hierChild3" presStyleCnt="0"/>
      <dgm:spPr/>
    </dgm:pt>
    <dgm:pt modelId="{525B9B54-A66E-42F4-9BEC-FDBB665242E2}" type="pres">
      <dgm:prSet presAssocID="{B56505D9-1577-420A-AC10-A6DF27C46552}" presName="Name17" presStyleLbl="parChTrans1D3" presStyleIdx="0" presStyleCnt="1"/>
      <dgm:spPr/>
    </dgm:pt>
    <dgm:pt modelId="{9640A753-94E7-4F09-8FC5-480737A70BDC}" type="pres">
      <dgm:prSet presAssocID="{42126CD4-B8D9-4EF0-83D1-40FF0D6F850D}" presName="hierRoot3" presStyleCnt="0"/>
      <dgm:spPr/>
    </dgm:pt>
    <dgm:pt modelId="{FB3C9219-5F5F-43B3-8308-A06E494D778E}" type="pres">
      <dgm:prSet presAssocID="{42126CD4-B8D9-4EF0-83D1-40FF0D6F850D}" presName="composite3" presStyleCnt="0"/>
      <dgm:spPr/>
    </dgm:pt>
    <dgm:pt modelId="{C6DD98E6-C1D5-4DAE-853F-CAEBD4B05366}" type="pres">
      <dgm:prSet presAssocID="{42126CD4-B8D9-4EF0-83D1-40FF0D6F850D}" presName="background3" presStyleLbl="node3" presStyleIdx="0" presStyleCnt="1"/>
      <dgm:spPr/>
    </dgm:pt>
    <dgm:pt modelId="{BA1E7A95-F9D1-4801-8228-63805BB3C838}" type="pres">
      <dgm:prSet presAssocID="{42126CD4-B8D9-4EF0-83D1-40FF0D6F850D}" presName="text3" presStyleLbl="fgAcc3" presStyleIdx="0" presStyleCnt="1">
        <dgm:presLayoutVars>
          <dgm:chPref val="3"/>
        </dgm:presLayoutVars>
      </dgm:prSet>
      <dgm:spPr/>
    </dgm:pt>
    <dgm:pt modelId="{1C8DF849-C5A0-4FFC-9CB8-B8A6C3E121D9}" type="pres">
      <dgm:prSet presAssocID="{42126CD4-B8D9-4EF0-83D1-40FF0D6F850D}" presName="hierChild4" presStyleCnt="0"/>
      <dgm:spPr/>
    </dgm:pt>
    <dgm:pt modelId="{248B6E10-F36A-4D5E-A1B0-62621244DCF5}" type="pres">
      <dgm:prSet presAssocID="{CDE1B02F-90C6-421B-8A0E-D83EDE82A49B}" presName="Name23" presStyleLbl="parChTrans1D4" presStyleIdx="0" presStyleCnt="3"/>
      <dgm:spPr/>
    </dgm:pt>
    <dgm:pt modelId="{F885DBD9-4DE2-4541-8EA5-5B6346A48EE3}" type="pres">
      <dgm:prSet presAssocID="{D50F2694-8D0B-4CD2-A710-57FE7F0097E3}" presName="hierRoot4" presStyleCnt="0"/>
      <dgm:spPr/>
    </dgm:pt>
    <dgm:pt modelId="{EF11CF71-2AF3-46FD-9AA2-C1CEA8FCAC92}" type="pres">
      <dgm:prSet presAssocID="{D50F2694-8D0B-4CD2-A710-57FE7F0097E3}" presName="composite4" presStyleCnt="0"/>
      <dgm:spPr/>
    </dgm:pt>
    <dgm:pt modelId="{94166CFB-7154-45FD-8BF5-56092F62EF08}" type="pres">
      <dgm:prSet presAssocID="{D50F2694-8D0B-4CD2-A710-57FE7F0097E3}" presName="background4" presStyleLbl="node4" presStyleIdx="0" presStyleCnt="3"/>
      <dgm:spPr/>
    </dgm:pt>
    <dgm:pt modelId="{CCB1EF63-E26A-466B-8173-8435512CC301}" type="pres">
      <dgm:prSet presAssocID="{D50F2694-8D0B-4CD2-A710-57FE7F0097E3}" presName="text4" presStyleLbl="fgAcc4" presStyleIdx="0" presStyleCnt="3">
        <dgm:presLayoutVars>
          <dgm:chPref val="3"/>
        </dgm:presLayoutVars>
      </dgm:prSet>
      <dgm:spPr/>
    </dgm:pt>
    <dgm:pt modelId="{4957671A-1341-4E78-ACB6-B3716F959369}" type="pres">
      <dgm:prSet presAssocID="{D50F2694-8D0B-4CD2-A710-57FE7F0097E3}" presName="hierChild5" presStyleCnt="0"/>
      <dgm:spPr/>
    </dgm:pt>
    <dgm:pt modelId="{F37D2FE6-F26F-44D6-8295-85730BCF7CCE}" type="pres">
      <dgm:prSet presAssocID="{539A6AC4-D8A0-403B-91FE-E3DF06D38E45}" presName="Name23" presStyleLbl="parChTrans1D4" presStyleIdx="1" presStyleCnt="3"/>
      <dgm:spPr/>
    </dgm:pt>
    <dgm:pt modelId="{6C76CA5F-48A3-44B8-BC17-0F7910E22549}" type="pres">
      <dgm:prSet presAssocID="{5AE8A5D4-047D-42C9-B294-109E6A615687}" presName="hierRoot4" presStyleCnt="0"/>
      <dgm:spPr/>
    </dgm:pt>
    <dgm:pt modelId="{23C73DD9-E0BE-47BB-9660-50BD52181F31}" type="pres">
      <dgm:prSet presAssocID="{5AE8A5D4-047D-42C9-B294-109E6A615687}" presName="composite4" presStyleCnt="0"/>
      <dgm:spPr/>
    </dgm:pt>
    <dgm:pt modelId="{6E1F86A4-5216-4A7D-8514-3414CA3AB04E}" type="pres">
      <dgm:prSet presAssocID="{5AE8A5D4-047D-42C9-B294-109E6A615687}" presName="background4" presStyleLbl="node4" presStyleIdx="1" presStyleCnt="3"/>
      <dgm:spPr/>
    </dgm:pt>
    <dgm:pt modelId="{40775A59-D67A-4509-9ECE-30786C7DDB3E}" type="pres">
      <dgm:prSet presAssocID="{5AE8A5D4-047D-42C9-B294-109E6A615687}" presName="text4" presStyleLbl="fgAcc4" presStyleIdx="1" presStyleCnt="3">
        <dgm:presLayoutVars>
          <dgm:chPref val="3"/>
        </dgm:presLayoutVars>
      </dgm:prSet>
      <dgm:spPr/>
    </dgm:pt>
    <dgm:pt modelId="{5AEA0024-AE54-4CBE-BCBE-071E888DB1AD}" type="pres">
      <dgm:prSet presAssocID="{5AE8A5D4-047D-42C9-B294-109E6A615687}" presName="hierChild5" presStyleCnt="0"/>
      <dgm:spPr/>
    </dgm:pt>
    <dgm:pt modelId="{92D41EED-FF0C-4908-86AD-FEBD5631366E}" type="pres">
      <dgm:prSet presAssocID="{0B919FEB-60C0-4395-9BFC-13CE8BD76E54}" presName="Name23" presStyleLbl="parChTrans1D4" presStyleIdx="2" presStyleCnt="3"/>
      <dgm:spPr/>
    </dgm:pt>
    <dgm:pt modelId="{F5097220-1CF1-4EE3-88A3-1CAE6BB1B000}" type="pres">
      <dgm:prSet presAssocID="{6E14A529-E0BF-4E3E-A67A-549B6A0221FD}" presName="hierRoot4" presStyleCnt="0"/>
      <dgm:spPr/>
    </dgm:pt>
    <dgm:pt modelId="{4CADFCBB-C674-47D6-BCF0-07FC5EE19C47}" type="pres">
      <dgm:prSet presAssocID="{6E14A529-E0BF-4E3E-A67A-549B6A0221FD}" presName="composite4" presStyleCnt="0"/>
      <dgm:spPr/>
    </dgm:pt>
    <dgm:pt modelId="{58881E7A-BD42-4F04-98D1-50521C73110F}" type="pres">
      <dgm:prSet presAssocID="{6E14A529-E0BF-4E3E-A67A-549B6A0221FD}" presName="background4" presStyleLbl="node4" presStyleIdx="2" presStyleCnt="3"/>
      <dgm:spPr/>
    </dgm:pt>
    <dgm:pt modelId="{D5F6C882-566A-4423-9FA5-84FBFB35685F}" type="pres">
      <dgm:prSet presAssocID="{6E14A529-E0BF-4E3E-A67A-549B6A0221FD}" presName="text4" presStyleLbl="fgAcc4" presStyleIdx="2" presStyleCnt="3">
        <dgm:presLayoutVars>
          <dgm:chPref val="3"/>
        </dgm:presLayoutVars>
      </dgm:prSet>
      <dgm:spPr/>
    </dgm:pt>
    <dgm:pt modelId="{C82F6204-FC51-4EB2-8882-7BEAF5008A44}" type="pres">
      <dgm:prSet presAssocID="{6E14A529-E0BF-4E3E-A67A-549B6A0221FD}" presName="hierChild5" presStyleCnt="0"/>
      <dgm:spPr/>
    </dgm:pt>
  </dgm:ptLst>
  <dgm:cxnLst>
    <dgm:cxn modelId="{797B0500-89EA-475D-807E-344A9967630B}" type="presOf" srcId="{B56505D9-1577-420A-AC10-A6DF27C46552}" destId="{525B9B54-A66E-42F4-9BEC-FDBB665242E2}" srcOrd="0" destOrd="0" presId="urn:microsoft.com/office/officeart/2005/8/layout/hierarchy1"/>
    <dgm:cxn modelId="{6669B622-983F-433B-AA20-BD919165D983}" srcId="{42126CD4-B8D9-4EF0-83D1-40FF0D6F850D}" destId="{5AE8A5D4-047D-42C9-B294-109E6A615687}" srcOrd="1" destOrd="0" parTransId="{539A6AC4-D8A0-403B-91FE-E3DF06D38E45}" sibTransId="{46EF743E-3572-4AFC-89D4-866DA0781271}"/>
    <dgm:cxn modelId="{DAB17B30-00BF-45C6-8BBA-04EACA30972B}" type="presOf" srcId="{0B919FEB-60C0-4395-9BFC-13CE8BD76E54}" destId="{92D41EED-FF0C-4908-86AD-FEBD5631366E}" srcOrd="0" destOrd="0" presId="urn:microsoft.com/office/officeart/2005/8/layout/hierarchy1"/>
    <dgm:cxn modelId="{EABEB13B-95EB-4400-9480-A63673389E6F}" type="presOf" srcId="{CDE1B02F-90C6-421B-8A0E-D83EDE82A49B}" destId="{248B6E10-F36A-4D5E-A1B0-62621244DCF5}" srcOrd="0" destOrd="0" presId="urn:microsoft.com/office/officeart/2005/8/layout/hierarchy1"/>
    <dgm:cxn modelId="{0D1BFE60-B372-4815-A2B5-A8DE90C0A460}" type="presOf" srcId="{480F6B57-16E0-47E6-BB60-7FA3DAFE6335}" destId="{99C90431-20DD-4DAE-BDAD-0614D8767CF0}" srcOrd="0" destOrd="0" presId="urn:microsoft.com/office/officeart/2005/8/layout/hierarchy1"/>
    <dgm:cxn modelId="{00C39441-345A-4503-AA48-68035E92E980}" srcId="{116F920C-954D-4E40-997C-701F79AD92E9}" destId="{42126CD4-B8D9-4EF0-83D1-40FF0D6F850D}" srcOrd="0" destOrd="0" parTransId="{B56505D9-1577-420A-AC10-A6DF27C46552}" sibTransId="{BB5DFAFE-A5C6-4E0D-BA3D-0CD6F56F71A0}"/>
    <dgm:cxn modelId="{42CD764B-1878-4B28-A98E-8590F7091910}" type="presOf" srcId="{116F920C-954D-4E40-997C-701F79AD92E9}" destId="{23A57C78-ADDB-4C26-BD45-43F45FF13EB7}" srcOrd="0" destOrd="0" presId="urn:microsoft.com/office/officeart/2005/8/layout/hierarchy1"/>
    <dgm:cxn modelId="{2BA00359-3BA1-40F7-984E-A899F76B27D9}" srcId="{57E8CFD3-28DD-41DE-8E59-201AFF75099A}" destId="{116F920C-954D-4E40-997C-701F79AD92E9}" srcOrd="0" destOrd="0" parTransId="{480F6B57-16E0-47E6-BB60-7FA3DAFE6335}" sibTransId="{482E0C6E-B10C-413E-A3AB-5CEA39E0C7B5}"/>
    <dgm:cxn modelId="{EE37279B-E20E-4BA6-A6CB-D2D8BE0E8E55}" type="presOf" srcId="{D50F2694-8D0B-4CD2-A710-57FE7F0097E3}" destId="{CCB1EF63-E26A-466B-8173-8435512CC301}" srcOrd="0" destOrd="0" presId="urn:microsoft.com/office/officeart/2005/8/layout/hierarchy1"/>
    <dgm:cxn modelId="{62A4F8B4-AE15-4C91-AFEC-DD49BEA58742}" type="presOf" srcId="{57E8CFD3-28DD-41DE-8E59-201AFF75099A}" destId="{06E8F750-B07E-4264-8F95-52F456D38485}" srcOrd="0" destOrd="0" presId="urn:microsoft.com/office/officeart/2005/8/layout/hierarchy1"/>
    <dgm:cxn modelId="{A8C2A8B8-F277-43D4-9974-B5375C0FB227}" type="presOf" srcId="{42126CD4-B8D9-4EF0-83D1-40FF0D6F850D}" destId="{BA1E7A95-F9D1-4801-8228-63805BB3C838}" srcOrd="0" destOrd="0" presId="urn:microsoft.com/office/officeart/2005/8/layout/hierarchy1"/>
    <dgm:cxn modelId="{A7CA52BC-B729-4B22-8EDB-2A84C71963D3}" type="presOf" srcId="{6E14A529-E0BF-4E3E-A67A-549B6A0221FD}" destId="{D5F6C882-566A-4423-9FA5-84FBFB35685F}" srcOrd="0" destOrd="0" presId="urn:microsoft.com/office/officeart/2005/8/layout/hierarchy1"/>
    <dgm:cxn modelId="{6031BFC9-C4A4-4C2A-92D1-D84542F17550}" srcId="{42126CD4-B8D9-4EF0-83D1-40FF0D6F850D}" destId="{6E14A529-E0BF-4E3E-A67A-549B6A0221FD}" srcOrd="2" destOrd="0" parTransId="{0B919FEB-60C0-4395-9BFC-13CE8BD76E54}" sibTransId="{65080CBD-19B5-4BC6-9BD4-19D589782403}"/>
    <dgm:cxn modelId="{389D92D6-2625-48A3-ADD4-D29E2F793C68}" type="presOf" srcId="{5AE8A5D4-047D-42C9-B294-109E6A615687}" destId="{40775A59-D67A-4509-9ECE-30786C7DDB3E}" srcOrd="0" destOrd="0" presId="urn:microsoft.com/office/officeart/2005/8/layout/hierarchy1"/>
    <dgm:cxn modelId="{60781CEB-89F1-4810-86F5-7A4D597382D6}" type="presOf" srcId="{539A6AC4-D8A0-403B-91FE-E3DF06D38E45}" destId="{F37D2FE6-F26F-44D6-8295-85730BCF7CCE}" srcOrd="0" destOrd="0" presId="urn:microsoft.com/office/officeart/2005/8/layout/hierarchy1"/>
    <dgm:cxn modelId="{DCEC7FEB-6B12-461A-8715-D1E860483FFF}" type="presOf" srcId="{F94D2BE9-0E5C-454A-B49D-7CB9816D483C}" destId="{BA593BBD-5F49-4FBE-92B4-4414A0BB396D}" srcOrd="0" destOrd="0" presId="urn:microsoft.com/office/officeart/2005/8/layout/hierarchy1"/>
    <dgm:cxn modelId="{BD1A74F3-E8A1-48DD-8CBA-91F7377A1BA9}" srcId="{42126CD4-B8D9-4EF0-83D1-40FF0D6F850D}" destId="{D50F2694-8D0B-4CD2-A710-57FE7F0097E3}" srcOrd="0" destOrd="0" parTransId="{CDE1B02F-90C6-421B-8A0E-D83EDE82A49B}" sibTransId="{659659EC-E57B-48D7-ABF7-0B33EE1FD521}"/>
    <dgm:cxn modelId="{73A6EBF6-982B-4BB8-BC49-A23470866820}" srcId="{F94D2BE9-0E5C-454A-B49D-7CB9816D483C}" destId="{57E8CFD3-28DD-41DE-8E59-201AFF75099A}" srcOrd="0" destOrd="0" parTransId="{BD0E3C1E-918B-4244-B55A-6033824BA1F3}" sibTransId="{D67AA8B0-C977-4A57-AFAA-493231F4CECA}"/>
    <dgm:cxn modelId="{1535823A-1FED-44DC-A477-3A93A66CE575}" type="presParOf" srcId="{BA593BBD-5F49-4FBE-92B4-4414A0BB396D}" destId="{17B014B1-2FD8-4D47-AF0C-3C8E3B087571}" srcOrd="0" destOrd="0" presId="urn:microsoft.com/office/officeart/2005/8/layout/hierarchy1"/>
    <dgm:cxn modelId="{66B49662-6237-4D0A-8B0C-1A1C4B5EA38F}" type="presParOf" srcId="{17B014B1-2FD8-4D47-AF0C-3C8E3B087571}" destId="{BBEEB0FA-69FE-4F95-8469-7E7206776FF9}" srcOrd="0" destOrd="0" presId="urn:microsoft.com/office/officeart/2005/8/layout/hierarchy1"/>
    <dgm:cxn modelId="{5CA5CB6D-33DC-495A-B1D6-D6DEFA5C3717}" type="presParOf" srcId="{BBEEB0FA-69FE-4F95-8469-7E7206776FF9}" destId="{5DEECB04-A329-4056-8F32-E77EA77EFEC8}" srcOrd="0" destOrd="0" presId="urn:microsoft.com/office/officeart/2005/8/layout/hierarchy1"/>
    <dgm:cxn modelId="{5C4D26F7-00EB-4EC2-970B-47CEB205EE06}" type="presParOf" srcId="{BBEEB0FA-69FE-4F95-8469-7E7206776FF9}" destId="{06E8F750-B07E-4264-8F95-52F456D38485}" srcOrd="1" destOrd="0" presId="urn:microsoft.com/office/officeart/2005/8/layout/hierarchy1"/>
    <dgm:cxn modelId="{1FF560B0-3E7C-4C63-986C-8EEA9F7FB192}" type="presParOf" srcId="{17B014B1-2FD8-4D47-AF0C-3C8E3B087571}" destId="{7ABE1FBD-3E53-44CA-8893-447A0DF6339E}" srcOrd="1" destOrd="0" presId="urn:microsoft.com/office/officeart/2005/8/layout/hierarchy1"/>
    <dgm:cxn modelId="{664603A3-B36C-4D47-BE02-CD03B111E2AB}" type="presParOf" srcId="{7ABE1FBD-3E53-44CA-8893-447A0DF6339E}" destId="{99C90431-20DD-4DAE-BDAD-0614D8767CF0}" srcOrd="0" destOrd="0" presId="urn:microsoft.com/office/officeart/2005/8/layout/hierarchy1"/>
    <dgm:cxn modelId="{877B734A-A8AA-4385-A114-B30C6D8A5749}" type="presParOf" srcId="{7ABE1FBD-3E53-44CA-8893-447A0DF6339E}" destId="{AD8C49BA-7381-4026-B9FD-C96553BDCDA5}" srcOrd="1" destOrd="0" presId="urn:microsoft.com/office/officeart/2005/8/layout/hierarchy1"/>
    <dgm:cxn modelId="{CFE26236-8E79-4918-A4C9-291FD1CCBBE3}" type="presParOf" srcId="{AD8C49BA-7381-4026-B9FD-C96553BDCDA5}" destId="{6A57DD14-AD7F-4D8F-9795-AF6AFD665923}" srcOrd="0" destOrd="0" presId="urn:microsoft.com/office/officeart/2005/8/layout/hierarchy1"/>
    <dgm:cxn modelId="{7F94D849-6C4E-4C6B-8045-B765AE1BBF2E}" type="presParOf" srcId="{6A57DD14-AD7F-4D8F-9795-AF6AFD665923}" destId="{5A2DAA8B-F0D1-46E8-AFB2-26B3D5B65370}" srcOrd="0" destOrd="0" presId="urn:microsoft.com/office/officeart/2005/8/layout/hierarchy1"/>
    <dgm:cxn modelId="{3ABEAAC7-C51A-4435-BF91-0000C773BA91}" type="presParOf" srcId="{6A57DD14-AD7F-4D8F-9795-AF6AFD665923}" destId="{23A57C78-ADDB-4C26-BD45-43F45FF13EB7}" srcOrd="1" destOrd="0" presId="urn:microsoft.com/office/officeart/2005/8/layout/hierarchy1"/>
    <dgm:cxn modelId="{436DAC80-4D78-499E-850D-FC9D70DD363E}" type="presParOf" srcId="{AD8C49BA-7381-4026-B9FD-C96553BDCDA5}" destId="{0C6692A1-4EC3-4142-9C47-6FCE619E971B}" srcOrd="1" destOrd="0" presId="urn:microsoft.com/office/officeart/2005/8/layout/hierarchy1"/>
    <dgm:cxn modelId="{FE073EB9-5F58-4708-8B5D-CAAEA823B6B7}" type="presParOf" srcId="{0C6692A1-4EC3-4142-9C47-6FCE619E971B}" destId="{525B9B54-A66E-42F4-9BEC-FDBB665242E2}" srcOrd="0" destOrd="0" presId="urn:microsoft.com/office/officeart/2005/8/layout/hierarchy1"/>
    <dgm:cxn modelId="{58D523FA-1920-4051-BAB1-A92F58B4CAD5}" type="presParOf" srcId="{0C6692A1-4EC3-4142-9C47-6FCE619E971B}" destId="{9640A753-94E7-4F09-8FC5-480737A70BDC}" srcOrd="1" destOrd="0" presId="urn:microsoft.com/office/officeart/2005/8/layout/hierarchy1"/>
    <dgm:cxn modelId="{8CB95156-9215-4C64-A119-D9E096DD81DA}" type="presParOf" srcId="{9640A753-94E7-4F09-8FC5-480737A70BDC}" destId="{FB3C9219-5F5F-43B3-8308-A06E494D778E}" srcOrd="0" destOrd="0" presId="urn:microsoft.com/office/officeart/2005/8/layout/hierarchy1"/>
    <dgm:cxn modelId="{3A708F86-70EE-43A2-9243-D33FFEC84FFD}" type="presParOf" srcId="{FB3C9219-5F5F-43B3-8308-A06E494D778E}" destId="{C6DD98E6-C1D5-4DAE-853F-CAEBD4B05366}" srcOrd="0" destOrd="0" presId="urn:microsoft.com/office/officeart/2005/8/layout/hierarchy1"/>
    <dgm:cxn modelId="{00A9A476-28BC-47BB-B6FE-95C094D668E0}" type="presParOf" srcId="{FB3C9219-5F5F-43B3-8308-A06E494D778E}" destId="{BA1E7A95-F9D1-4801-8228-63805BB3C838}" srcOrd="1" destOrd="0" presId="urn:microsoft.com/office/officeart/2005/8/layout/hierarchy1"/>
    <dgm:cxn modelId="{77AF95BC-4C6A-456E-8313-8E45FEBB70D1}" type="presParOf" srcId="{9640A753-94E7-4F09-8FC5-480737A70BDC}" destId="{1C8DF849-C5A0-4FFC-9CB8-B8A6C3E121D9}" srcOrd="1" destOrd="0" presId="urn:microsoft.com/office/officeart/2005/8/layout/hierarchy1"/>
    <dgm:cxn modelId="{7808B692-E7A7-466D-A567-42D93D4FC747}" type="presParOf" srcId="{1C8DF849-C5A0-4FFC-9CB8-B8A6C3E121D9}" destId="{248B6E10-F36A-4D5E-A1B0-62621244DCF5}" srcOrd="0" destOrd="0" presId="urn:microsoft.com/office/officeart/2005/8/layout/hierarchy1"/>
    <dgm:cxn modelId="{5535FBED-9850-4432-9102-6D6AF0966FBA}" type="presParOf" srcId="{1C8DF849-C5A0-4FFC-9CB8-B8A6C3E121D9}" destId="{F885DBD9-4DE2-4541-8EA5-5B6346A48EE3}" srcOrd="1" destOrd="0" presId="urn:microsoft.com/office/officeart/2005/8/layout/hierarchy1"/>
    <dgm:cxn modelId="{4E970213-6287-4C56-9548-98A0EC097455}" type="presParOf" srcId="{F885DBD9-4DE2-4541-8EA5-5B6346A48EE3}" destId="{EF11CF71-2AF3-46FD-9AA2-C1CEA8FCAC92}" srcOrd="0" destOrd="0" presId="urn:microsoft.com/office/officeart/2005/8/layout/hierarchy1"/>
    <dgm:cxn modelId="{F3AC219B-B9F0-4191-83D6-252B0A9F8328}" type="presParOf" srcId="{EF11CF71-2AF3-46FD-9AA2-C1CEA8FCAC92}" destId="{94166CFB-7154-45FD-8BF5-56092F62EF08}" srcOrd="0" destOrd="0" presId="urn:microsoft.com/office/officeart/2005/8/layout/hierarchy1"/>
    <dgm:cxn modelId="{A497D003-EADB-470E-8C57-ABBD73A39785}" type="presParOf" srcId="{EF11CF71-2AF3-46FD-9AA2-C1CEA8FCAC92}" destId="{CCB1EF63-E26A-466B-8173-8435512CC301}" srcOrd="1" destOrd="0" presId="urn:microsoft.com/office/officeart/2005/8/layout/hierarchy1"/>
    <dgm:cxn modelId="{8CA5B683-B515-4175-A920-34521BF6308D}" type="presParOf" srcId="{F885DBD9-4DE2-4541-8EA5-5B6346A48EE3}" destId="{4957671A-1341-4E78-ACB6-B3716F959369}" srcOrd="1" destOrd="0" presId="urn:microsoft.com/office/officeart/2005/8/layout/hierarchy1"/>
    <dgm:cxn modelId="{A86A1C49-2074-4C99-AEA8-11F825B0DF71}" type="presParOf" srcId="{1C8DF849-C5A0-4FFC-9CB8-B8A6C3E121D9}" destId="{F37D2FE6-F26F-44D6-8295-85730BCF7CCE}" srcOrd="2" destOrd="0" presId="urn:microsoft.com/office/officeart/2005/8/layout/hierarchy1"/>
    <dgm:cxn modelId="{6D60215A-CF15-4B50-BB83-033F29FDDABA}" type="presParOf" srcId="{1C8DF849-C5A0-4FFC-9CB8-B8A6C3E121D9}" destId="{6C76CA5F-48A3-44B8-BC17-0F7910E22549}" srcOrd="3" destOrd="0" presId="urn:microsoft.com/office/officeart/2005/8/layout/hierarchy1"/>
    <dgm:cxn modelId="{29F865E5-A6C7-4F89-8662-AE6E33CF7401}" type="presParOf" srcId="{6C76CA5F-48A3-44B8-BC17-0F7910E22549}" destId="{23C73DD9-E0BE-47BB-9660-50BD52181F31}" srcOrd="0" destOrd="0" presId="urn:microsoft.com/office/officeart/2005/8/layout/hierarchy1"/>
    <dgm:cxn modelId="{55C7B40B-41B7-4CB9-9F6B-1AF967420E21}" type="presParOf" srcId="{23C73DD9-E0BE-47BB-9660-50BD52181F31}" destId="{6E1F86A4-5216-4A7D-8514-3414CA3AB04E}" srcOrd="0" destOrd="0" presId="urn:microsoft.com/office/officeart/2005/8/layout/hierarchy1"/>
    <dgm:cxn modelId="{B931EC12-B5E8-4AD8-B9BD-974BD342F008}" type="presParOf" srcId="{23C73DD9-E0BE-47BB-9660-50BD52181F31}" destId="{40775A59-D67A-4509-9ECE-30786C7DDB3E}" srcOrd="1" destOrd="0" presId="urn:microsoft.com/office/officeart/2005/8/layout/hierarchy1"/>
    <dgm:cxn modelId="{A2BB682D-B05B-4E35-B4BB-FAFDFE639B17}" type="presParOf" srcId="{6C76CA5F-48A3-44B8-BC17-0F7910E22549}" destId="{5AEA0024-AE54-4CBE-BCBE-071E888DB1AD}" srcOrd="1" destOrd="0" presId="urn:microsoft.com/office/officeart/2005/8/layout/hierarchy1"/>
    <dgm:cxn modelId="{93C2D611-9DE1-4D1C-B9DC-C13B78E8952D}" type="presParOf" srcId="{1C8DF849-C5A0-4FFC-9CB8-B8A6C3E121D9}" destId="{92D41EED-FF0C-4908-86AD-FEBD5631366E}" srcOrd="4" destOrd="0" presId="urn:microsoft.com/office/officeart/2005/8/layout/hierarchy1"/>
    <dgm:cxn modelId="{B6D91449-5F72-4FF6-8A93-87714985DF97}" type="presParOf" srcId="{1C8DF849-C5A0-4FFC-9CB8-B8A6C3E121D9}" destId="{F5097220-1CF1-4EE3-88A3-1CAE6BB1B000}" srcOrd="5" destOrd="0" presId="urn:microsoft.com/office/officeart/2005/8/layout/hierarchy1"/>
    <dgm:cxn modelId="{99E25044-A0B1-4394-B1A9-00922F19E5B9}" type="presParOf" srcId="{F5097220-1CF1-4EE3-88A3-1CAE6BB1B000}" destId="{4CADFCBB-C674-47D6-BCF0-07FC5EE19C47}" srcOrd="0" destOrd="0" presId="urn:microsoft.com/office/officeart/2005/8/layout/hierarchy1"/>
    <dgm:cxn modelId="{AAAA99B2-05A0-4F05-B7B2-1355CE443A66}" type="presParOf" srcId="{4CADFCBB-C674-47D6-BCF0-07FC5EE19C47}" destId="{58881E7A-BD42-4F04-98D1-50521C73110F}" srcOrd="0" destOrd="0" presId="urn:microsoft.com/office/officeart/2005/8/layout/hierarchy1"/>
    <dgm:cxn modelId="{817B5918-FB92-464A-A522-B9D458EE899B}" type="presParOf" srcId="{4CADFCBB-C674-47D6-BCF0-07FC5EE19C47}" destId="{D5F6C882-566A-4423-9FA5-84FBFB35685F}" srcOrd="1" destOrd="0" presId="urn:microsoft.com/office/officeart/2005/8/layout/hierarchy1"/>
    <dgm:cxn modelId="{3040F86E-82CE-4142-9A55-FAC8C3342D90}" type="presParOf" srcId="{F5097220-1CF1-4EE3-88A3-1CAE6BB1B000}" destId="{C82F6204-FC51-4EB2-8882-7BEAF5008A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956CC-29CC-40E3-BAFD-322C29EAE9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</dgm:pt>
    <dgm:pt modelId="{C0277B2D-EE7C-4332-BFB1-1A74A6AD309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 INPUT : CANDIDATE (Machine)</a:t>
          </a:r>
        </a:p>
      </dgm:t>
    </dgm:pt>
    <dgm:pt modelId="{3984D338-5AF0-4197-A434-D451D4C483D2}" type="parTrans" cxnId="{5A14C0B0-E539-47F6-9FF3-AF1FB7497DEC}">
      <dgm:prSet/>
      <dgm:spPr/>
      <dgm:t>
        <a:bodyPr/>
        <a:lstStyle/>
        <a:p>
          <a:endParaRPr lang="en-US" sz="2000"/>
        </a:p>
      </dgm:t>
    </dgm:pt>
    <dgm:pt modelId="{B22C44E5-06D1-4F20-B134-92B8F981C0DB}" type="sibTrans" cxnId="{5A14C0B0-E539-47F6-9FF3-AF1FB7497DEC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E001FA8E-D326-4696-90D8-37B52640E2A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Fetch the sensor events relevant to the candidate</a:t>
          </a:r>
        </a:p>
      </dgm:t>
    </dgm:pt>
    <dgm:pt modelId="{559419EC-1F7B-4D5B-9D0A-DB2035AAFD06}" type="parTrans" cxnId="{193C26EB-7AB0-4148-AAF9-7D42CAFDF0EF}">
      <dgm:prSet/>
      <dgm:spPr/>
      <dgm:t>
        <a:bodyPr/>
        <a:lstStyle/>
        <a:p>
          <a:endParaRPr lang="en-US" sz="2000"/>
        </a:p>
      </dgm:t>
    </dgm:pt>
    <dgm:pt modelId="{2CB550F4-4D3A-4899-BFBD-413792B90291}" type="sibTrans" cxnId="{193C26EB-7AB0-4148-AAF9-7D42CAFDF0EF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F31CCB8E-0110-41FA-A308-84ED1F9DA94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For each sensor, calculate the Probable Failure Threshold Units (PFTU)</a:t>
          </a:r>
        </a:p>
      </dgm:t>
    </dgm:pt>
    <dgm:pt modelId="{9E33C4DB-375D-49AE-BD7A-B933479B1177}" type="parTrans" cxnId="{E1DAB338-1130-4B87-B1FF-5506ECC0A92E}">
      <dgm:prSet/>
      <dgm:spPr/>
      <dgm:t>
        <a:bodyPr/>
        <a:lstStyle/>
        <a:p>
          <a:endParaRPr lang="en-US" sz="2000"/>
        </a:p>
      </dgm:t>
    </dgm:pt>
    <dgm:pt modelId="{AEEAA9B4-2F42-4CF7-BC87-6075CBB2DF16}" type="sibTrans" cxnId="{E1DAB338-1130-4B87-B1FF-5506ECC0A92E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201172C4-522D-4624-AED3-4B25C98C60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Build a regression model for UNITS (sensor output) vs DATE</a:t>
          </a:r>
        </a:p>
      </dgm:t>
    </dgm:pt>
    <dgm:pt modelId="{5277C8F1-CCE7-4C5F-82BF-F52FE3D318F2}" type="parTrans" cxnId="{EE816D3A-908A-4972-853B-E6CDCFD51A9C}">
      <dgm:prSet/>
      <dgm:spPr/>
      <dgm:t>
        <a:bodyPr/>
        <a:lstStyle/>
        <a:p>
          <a:endParaRPr lang="en-US" sz="2000"/>
        </a:p>
      </dgm:t>
    </dgm:pt>
    <dgm:pt modelId="{CB887974-A21C-4942-BD04-32E4A169911D}" type="sibTrans" cxnId="{EE816D3A-908A-4972-853B-E6CDCFD51A9C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48AD28B8-5CD5-4A73-9162-26AEE3481C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Use the regression model to predict the date when the PFTU would be reached  </a:t>
          </a:r>
        </a:p>
      </dgm:t>
    </dgm:pt>
    <dgm:pt modelId="{386C1D9A-2EDF-426B-8036-834FB5AE9BEE}" type="parTrans" cxnId="{BF484C31-E23B-4626-B45F-E7E9EF3AC9EE}">
      <dgm:prSet/>
      <dgm:spPr/>
      <dgm:t>
        <a:bodyPr/>
        <a:lstStyle/>
        <a:p>
          <a:endParaRPr lang="en-US" sz="2000"/>
        </a:p>
      </dgm:t>
    </dgm:pt>
    <dgm:pt modelId="{06A02E11-6A94-4610-8E09-C02DC17B561C}" type="sibTrans" cxnId="{BF484C31-E23B-4626-B45F-E7E9EF3AC9EE}">
      <dgm:prSet/>
      <dgm:spPr/>
      <dgm:t>
        <a:bodyPr/>
        <a:lstStyle/>
        <a:p>
          <a:endParaRPr lang="en-US" sz="2000"/>
        </a:p>
      </dgm:t>
    </dgm:pt>
    <dgm:pt modelId="{633386DC-EC13-48C9-92C1-2D33ED2A85D7}" type="pres">
      <dgm:prSet presAssocID="{E82956CC-29CC-40E3-BAFD-322C29EAE9B0}" presName="root" presStyleCnt="0">
        <dgm:presLayoutVars>
          <dgm:dir/>
          <dgm:resizeHandles val="exact"/>
        </dgm:presLayoutVars>
      </dgm:prSet>
      <dgm:spPr/>
    </dgm:pt>
    <dgm:pt modelId="{2FC41588-8B19-46B8-8550-0A9730DBE577}" type="pres">
      <dgm:prSet presAssocID="{E82956CC-29CC-40E3-BAFD-322C29EAE9B0}" presName="container" presStyleCnt="0">
        <dgm:presLayoutVars>
          <dgm:dir/>
          <dgm:resizeHandles val="exact"/>
        </dgm:presLayoutVars>
      </dgm:prSet>
      <dgm:spPr/>
    </dgm:pt>
    <dgm:pt modelId="{2D96996C-EA03-4A91-9C83-48F663068AC9}" type="pres">
      <dgm:prSet presAssocID="{C0277B2D-EE7C-4332-BFB1-1A74A6AD3096}" presName="compNode" presStyleCnt="0"/>
      <dgm:spPr/>
    </dgm:pt>
    <dgm:pt modelId="{308D0608-AA33-470D-BB59-36DAD12EFF69}" type="pres">
      <dgm:prSet presAssocID="{C0277B2D-EE7C-4332-BFB1-1A74A6AD3096}" presName="iconBgRect" presStyleLbl="bgShp" presStyleIdx="0" presStyleCnt="5"/>
      <dgm:spPr/>
    </dgm:pt>
    <dgm:pt modelId="{992EAF3F-15FB-4A9D-88F5-5D6858FC4C24}" type="pres">
      <dgm:prSet presAssocID="{C0277B2D-EE7C-4332-BFB1-1A74A6AD30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E31314B-ADF3-42AA-B9E6-B9C9872004CE}" type="pres">
      <dgm:prSet presAssocID="{C0277B2D-EE7C-4332-BFB1-1A74A6AD3096}" presName="spaceRect" presStyleCnt="0"/>
      <dgm:spPr/>
    </dgm:pt>
    <dgm:pt modelId="{06C94391-F464-4F82-94DB-FCAC66193277}" type="pres">
      <dgm:prSet presAssocID="{C0277B2D-EE7C-4332-BFB1-1A74A6AD3096}" presName="textRect" presStyleLbl="revTx" presStyleIdx="0" presStyleCnt="5">
        <dgm:presLayoutVars>
          <dgm:chMax val="1"/>
          <dgm:chPref val="1"/>
        </dgm:presLayoutVars>
      </dgm:prSet>
      <dgm:spPr/>
    </dgm:pt>
    <dgm:pt modelId="{ADC2FA3C-DF0F-440B-9133-3C6B98E25069}" type="pres">
      <dgm:prSet presAssocID="{B22C44E5-06D1-4F20-B134-92B8F981C0DB}" presName="sibTrans" presStyleLbl="sibTrans2D1" presStyleIdx="0" presStyleCnt="0"/>
      <dgm:spPr/>
    </dgm:pt>
    <dgm:pt modelId="{C3FEB0E8-F741-4C14-BDE9-31E8F3F4B051}" type="pres">
      <dgm:prSet presAssocID="{E001FA8E-D326-4696-90D8-37B52640E2AF}" presName="compNode" presStyleCnt="0"/>
      <dgm:spPr/>
    </dgm:pt>
    <dgm:pt modelId="{EAE1931F-97F4-4B9C-897E-2712E777CCF2}" type="pres">
      <dgm:prSet presAssocID="{E001FA8E-D326-4696-90D8-37B52640E2AF}" presName="iconBgRect" presStyleLbl="bgShp" presStyleIdx="1" presStyleCnt="5"/>
      <dgm:spPr/>
    </dgm:pt>
    <dgm:pt modelId="{4CD4F319-2512-4FCA-A409-C3E6A25A9041}" type="pres">
      <dgm:prSet presAssocID="{E001FA8E-D326-4696-90D8-37B52640E2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99A9BA6-CA5C-4CE3-9867-67804E0E72A3}" type="pres">
      <dgm:prSet presAssocID="{E001FA8E-D326-4696-90D8-37B52640E2AF}" presName="spaceRect" presStyleCnt="0"/>
      <dgm:spPr/>
    </dgm:pt>
    <dgm:pt modelId="{E97DE9DA-BFD4-408A-8A9C-BE98D94C5DAE}" type="pres">
      <dgm:prSet presAssocID="{E001FA8E-D326-4696-90D8-37B52640E2AF}" presName="textRect" presStyleLbl="revTx" presStyleIdx="1" presStyleCnt="5">
        <dgm:presLayoutVars>
          <dgm:chMax val="1"/>
          <dgm:chPref val="1"/>
        </dgm:presLayoutVars>
      </dgm:prSet>
      <dgm:spPr/>
    </dgm:pt>
    <dgm:pt modelId="{DA116710-DDF3-4752-91E0-FD322EE548F2}" type="pres">
      <dgm:prSet presAssocID="{2CB550F4-4D3A-4899-BFBD-413792B90291}" presName="sibTrans" presStyleLbl="sibTrans2D1" presStyleIdx="0" presStyleCnt="0"/>
      <dgm:spPr/>
    </dgm:pt>
    <dgm:pt modelId="{48AC2CAD-631A-4E79-AF03-9688DEF67C23}" type="pres">
      <dgm:prSet presAssocID="{F31CCB8E-0110-41FA-A308-84ED1F9DA945}" presName="compNode" presStyleCnt="0"/>
      <dgm:spPr/>
    </dgm:pt>
    <dgm:pt modelId="{CEF7E0F6-A37C-4668-825A-519F30B7421D}" type="pres">
      <dgm:prSet presAssocID="{F31CCB8E-0110-41FA-A308-84ED1F9DA945}" presName="iconBgRect" presStyleLbl="bgShp" presStyleIdx="2" presStyleCnt="5"/>
      <dgm:spPr/>
    </dgm:pt>
    <dgm:pt modelId="{4253F53A-EF3E-4613-B1D1-C60F298A3805}" type="pres">
      <dgm:prSet presAssocID="{F31CCB8E-0110-41FA-A308-84ED1F9DA9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770AE51-C3FA-44B0-97FD-26D10D1A4702}" type="pres">
      <dgm:prSet presAssocID="{F31CCB8E-0110-41FA-A308-84ED1F9DA945}" presName="spaceRect" presStyleCnt="0"/>
      <dgm:spPr/>
    </dgm:pt>
    <dgm:pt modelId="{1B27034F-3328-4646-A22D-220DBAA78065}" type="pres">
      <dgm:prSet presAssocID="{F31CCB8E-0110-41FA-A308-84ED1F9DA945}" presName="textRect" presStyleLbl="revTx" presStyleIdx="2" presStyleCnt="5">
        <dgm:presLayoutVars>
          <dgm:chMax val="1"/>
          <dgm:chPref val="1"/>
        </dgm:presLayoutVars>
      </dgm:prSet>
      <dgm:spPr/>
    </dgm:pt>
    <dgm:pt modelId="{A2BC9296-9C82-4DB8-BA6B-B251E4A79B87}" type="pres">
      <dgm:prSet presAssocID="{AEEAA9B4-2F42-4CF7-BC87-6075CBB2DF16}" presName="sibTrans" presStyleLbl="sibTrans2D1" presStyleIdx="0" presStyleCnt="0"/>
      <dgm:spPr/>
    </dgm:pt>
    <dgm:pt modelId="{E860ADB1-7A85-44EB-B702-565978A336A6}" type="pres">
      <dgm:prSet presAssocID="{201172C4-522D-4624-AED3-4B25C98C6065}" presName="compNode" presStyleCnt="0"/>
      <dgm:spPr/>
    </dgm:pt>
    <dgm:pt modelId="{88FD83C4-E0AF-423D-9BC3-7F730913AE7F}" type="pres">
      <dgm:prSet presAssocID="{201172C4-522D-4624-AED3-4B25C98C6065}" presName="iconBgRect" presStyleLbl="bgShp" presStyleIdx="3" presStyleCnt="5"/>
      <dgm:spPr/>
    </dgm:pt>
    <dgm:pt modelId="{F85B8105-2EC4-434A-9793-498694C8A555}" type="pres">
      <dgm:prSet presAssocID="{201172C4-522D-4624-AED3-4B25C98C60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EC5D41-D549-4F45-BEBE-D34DA4A1C3B9}" type="pres">
      <dgm:prSet presAssocID="{201172C4-522D-4624-AED3-4B25C98C6065}" presName="spaceRect" presStyleCnt="0"/>
      <dgm:spPr/>
    </dgm:pt>
    <dgm:pt modelId="{040A978D-B126-4783-A7D8-DFB6D9F7B3E6}" type="pres">
      <dgm:prSet presAssocID="{201172C4-522D-4624-AED3-4B25C98C6065}" presName="textRect" presStyleLbl="revTx" presStyleIdx="3" presStyleCnt="5">
        <dgm:presLayoutVars>
          <dgm:chMax val="1"/>
          <dgm:chPref val="1"/>
        </dgm:presLayoutVars>
      </dgm:prSet>
      <dgm:spPr/>
    </dgm:pt>
    <dgm:pt modelId="{85C2053C-36C1-4C3B-A4A8-CBB4624E0693}" type="pres">
      <dgm:prSet presAssocID="{CB887974-A21C-4942-BD04-32E4A169911D}" presName="sibTrans" presStyleLbl="sibTrans2D1" presStyleIdx="0" presStyleCnt="0"/>
      <dgm:spPr/>
    </dgm:pt>
    <dgm:pt modelId="{665D9BB6-8884-461C-959E-48AD16AF13E0}" type="pres">
      <dgm:prSet presAssocID="{48AD28B8-5CD5-4A73-9162-26AEE3481C37}" presName="compNode" presStyleCnt="0"/>
      <dgm:spPr/>
    </dgm:pt>
    <dgm:pt modelId="{99D40A5A-7204-47A3-A0B8-B4B788629E6E}" type="pres">
      <dgm:prSet presAssocID="{48AD28B8-5CD5-4A73-9162-26AEE3481C37}" presName="iconBgRect" presStyleLbl="bgShp" presStyleIdx="4" presStyleCnt="5"/>
      <dgm:spPr/>
    </dgm:pt>
    <dgm:pt modelId="{F4578BCE-67CA-4C88-9252-035D33B4F3B8}" type="pres">
      <dgm:prSet presAssocID="{48AD28B8-5CD5-4A73-9162-26AEE3481C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245282E-1DC7-4C2B-99FB-E233F0042D05}" type="pres">
      <dgm:prSet presAssocID="{48AD28B8-5CD5-4A73-9162-26AEE3481C37}" presName="spaceRect" presStyleCnt="0"/>
      <dgm:spPr/>
    </dgm:pt>
    <dgm:pt modelId="{667CFCF3-0136-42E3-8C9E-CF9B0AC1BA11}" type="pres">
      <dgm:prSet presAssocID="{48AD28B8-5CD5-4A73-9162-26AEE3481C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016531-03AB-4240-AE88-29DF38B0E378}" type="presOf" srcId="{48AD28B8-5CD5-4A73-9162-26AEE3481C37}" destId="{667CFCF3-0136-42E3-8C9E-CF9B0AC1BA11}" srcOrd="0" destOrd="0" presId="urn:microsoft.com/office/officeart/2018/2/layout/IconCircleList"/>
    <dgm:cxn modelId="{BF484C31-E23B-4626-B45F-E7E9EF3AC9EE}" srcId="{E82956CC-29CC-40E3-BAFD-322C29EAE9B0}" destId="{48AD28B8-5CD5-4A73-9162-26AEE3481C37}" srcOrd="4" destOrd="0" parTransId="{386C1D9A-2EDF-426B-8036-834FB5AE9BEE}" sibTransId="{06A02E11-6A94-4610-8E09-C02DC17B561C}"/>
    <dgm:cxn modelId="{F2079A31-AE6D-4428-95F8-63F5AEDB29CD}" type="presOf" srcId="{F31CCB8E-0110-41FA-A308-84ED1F9DA945}" destId="{1B27034F-3328-4646-A22D-220DBAA78065}" srcOrd="0" destOrd="0" presId="urn:microsoft.com/office/officeart/2018/2/layout/IconCircleList"/>
    <dgm:cxn modelId="{6D556134-2D8B-47D6-A934-39A856BCD7B8}" type="presOf" srcId="{E001FA8E-D326-4696-90D8-37B52640E2AF}" destId="{E97DE9DA-BFD4-408A-8A9C-BE98D94C5DAE}" srcOrd="0" destOrd="0" presId="urn:microsoft.com/office/officeart/2018/2/layout/IconCircleList"/>
    <dgm:cxn modelId="{E1DAB338-1130-4B87-B1FF-5506ECC0A92E}" srcId="{E82956CC-29CC-40E3-BAFD-322C29EAE9B0}" destId="{F31CCB8E-0110-41FA-A308-84ED1F9DA945}" srcOrd="2" destOrd="0" parTransId="{9E33C4DB-375D-49AE-BD7A-B933479B1177}" sibTransId="{AEEAA9B4-2F42-4CF7-BC87-6075CBB2DF16}"/>
    <dgm:cxn modelId="{EE816D3A-908A-4972-853B-E6CDCFD51A9C}" srcId="{E82956CC-29CC-40E3-BAFD-322C29EAE9B0}" destId="{201172C4-522D-4624-AED3-4B25C98C6065}" srcOrd="3" destOrd="0" parTransId="{5277C8F1-CCE7-4C5F-82BF-F52FE3D318F2}" sibTransId="{CB887974-A21C-4942-BD04-32E4A169911D}"/>
    <dgm:cxn modelId="{38074C40-58E2-4F95-BA73-3E037F086758}" type="presOf" srcId="{AEEAA9B4-2F42-4CF7-BC87-6075CBB2DF16}" destId="{A2BC9296-9C82-4DB8-BA6B-B251E4A79B87}" srcOrd="0" destOrd="0" presId="urn:microsoft.com/office/officeart/2018/2/layout/IconCircleList"/>
    <dgm:cxn modelId="{3EC5CC67-6CD0-4C2B-AE3A-4FBBA4EDE7F6}" type="presOf" srcId="{2CB550F4-4D3A-4899-BFBD-413792B90291}" destId="{DA116710-DDF3-4752-91E0-FD322EE548F2}" srcOrd="0" destOrd="0" presId="urn:microsoft.com/office/officeart/2018/2/layout/IconCircleList"/>
    <dgm:cxn modelId="{8197546B-CAD2-4302-ACCE-F6D816EE408A}" type="presOf" srcId="{B22C44E5-06D1-4F20-B134-92B8F981C0DB}" destId="{ADC2FA3C-DF0F-440B-9133-3C6B98E25069}" srcOrd="0" destOrd="0" presId="urn:microsoft.com/office/officeart/2018/2/layout/IconCircleList"/>
    <dgm:cxn modelId="{2B1DC38B-F298-4F8C-ACFA-760E21A73ED1}" type="presOf" srcId="{201172C4-522D-4624-AED3-4B25C98C6065}" destId="{040A978D-B126-4783-A7D8-DFB6D9F7B3E6}" srcOrd="0" destOrd="0" presId="urn:microsoft.com/office/officeart/2018/2/layout/IconCircleList"/>
    <dgm:cxn modelId="{800E1091-2EB6-4529-A473-75EF546B7735}" type="presOf" srcId="{CB887974-A21C-4942-BD04-32E4A169911D}" destId="{85C2053C-36C1-4C3B-A4A8-CBB4624E0693}" srcOrd="0" destOrd="0" presId="urn:microsoft.com/office/officeart/2018/2/layout/IconCircleList"/>
    <dgm:cxn modelId="{52017FAF-378C-4BAC-B9C9-B7C9B7B9D7E0}" type="presOf" srcId="{E82956CC-29CC-40E3-BAFD-322C29EAE9B0}" destId="{633386DC-EC13-48C9-92C1-2D33ED2A85D7}" srcOrd="0" destOrd="0" presId="urn:microsoft.com/office/officeart/2018/2/layout/IconCircleList"/>
    <dgm:cxn modelId="{5A14C0B0-E539-47F6-9FF3-AF1FB7497DEC}" srcId="{E82956CC-29CC-40E3-BAFD-322C29EAE9B0}" destId="{C0277B2D-EE7C-4332-BFB1-1A74A6AD3096}" srcOrd="0" destOrd="0" parTransId="{3984D338-5AF0-4197-A434-D451D4C483D2}" sibTransId="{B22C44E5-06D1-4F20-B134-92B8F981C0DB}"/>
    <dgm:cxn modelId="{0AF21CB7-0CED-4E9E-9B91-43C099F7B832}" type="presOf" srcId="{C0277B2D-EE7C-4332-BFB1-1A74A6AD3096}" destId="{06C94391-F464-4F82-94DB-FCAC66193277}" srcOrd="0" destOrd="0" presId="urn:microsoft.com/office/officeart/2018/2/layout/IconCircleList"/>
    <dgm:cxn modelId="{193C26EB-7AB0-4148-AAF9-7D42CAFDF0EF}" srcId="{E82956CC-29CC-40E3-BAFD-322C29EAE9B0}" destId="{E001FA8E-D326-4696-90D8-37B52640E2AF}" srcOrd="1" destOrd="0" parTransId="{559419EC-1F7B-4D5B-9D0A-DB2035AAFD06}" sibTransId="{2CB550F4-4D3A-4899-BFBD-413792B90291}"/>
    <dgm:cxn modelId="{DBD418AC-099C-4DE7-9A88-85AE5E2CC144}" type="presParOf" srcId="{633386DC-EC13-48C9-92C1-2D33ED2A85D7}" destId="{2FC41588-8B19-46B8-8550-0A9730DBE577}" srcOrd="0" destOrd="0" presId="urn:microsoft.com/office/officeart/2018/2/layout/IconCircleList"/>
    <dgm:cxn modelId="{A2B49CD2-2C93-4CED-8CCA-CE8D603C3EE9}" type="presParOf" srcId="{2FC41588-8B19-46B8-8550-0A9730DBE577}" destId="{2D96996C-EA03-4A91-9C83-48F663068AC9}" srcOrd="0" destOrd="0" presId="urn:microsoft.com/office/officeart/2018/2/layout/IconCircleList"/>
    <dgm:cxn modelId="{458D616A-7437-49A9-BF52-E75AAF7B08C1}" type="presParOf" srcId="{2D96996C-EA03-4A91-9C83-48F663068AC9}" destId="{308D0608-AA33-470D-BB59-36DAD12EFF69}" srcOrd="0" destOrd="0" presId="urn:microsoft.com/office/officeart/2018/2/layout/IconCircleList"/>
    <dgm:cxn modelId="{7CAC2E51-5198-4F7E-BE25-502661560CCF}" type="presParOf" srcId="{2D96996C-EA03-4A91-9C83-48F663068AC9}" destId="{992EAF3F-15FB-4A9D-88F5-5D6858FC4C24}" srcOrd="1" destOrd="0" presId="urn:microsoft.com/office/officeart/2018/2/layout/IconCircleList"/>
    <dgm:cxn modelId="{4FF2A027-4AD1-4FBB-8F2E-1F8B4B090D97}" type="presParOf" srcId="{2D96996C-EA03-4A91-9C83-48F663068AC9}" destId="{6E31314B-ADF3-42AA-B9E6-B9C9872004CE}" srcOrd="2" destOrd="0" presId="urn:microsoft.com/office/officeart/2018/2/layout/IconCircleList"/>
    <dgm:cxn modelId="{DE477C9A-DF4A-475B-BE03-02FD3B8BF338}" type="presParOf" srcId="{2D96996C-EA03-4A91-9C83-48F663068AC9}" destId="{06C94391-F464-4F82-94DB-FCAC66193277}" srcOrd="3" destOrd="0" presId="urn:microsoft.com/office/officeart/2018/2/layout/IconCircleList"/>
    <dgm:cxn modelId="{4E687C3F-95B1-4358-9FA1-AD28C453A571}" type="presParOf" srcId="{2FC41588-8B19-46B8-8550-0A9730DBE577}" destId="{ADC2FA3C-DF0F-440B-9133-3C6B98E25069}" srcOrd="1" destOrd="0" presId="urn:microsoft.com/office/officeart/2018/2/layout/IconCircleList"/>
    <dgm:cxn modelId="{F723A566-BEC4-48C5-B55E-4BC2C34412A1}" type="presParOf" srcId="{2FC41588-8B19-46B8-8550-0A9730DBE577}" destId="{C3FEB0E8-F741-4C14-BDE9-31E8F3F4B051}" srcOrd="2" destOrd="0" presId="urn:microsoft.com/office/officeart/2018/2/layout/IconCircleList"/>
    <dgm:cxn modelId="{EC4ED0AF-570C-46EA-863D-EA21F8AC69D9}" type="presParOf" srcId="{C3FEB0E8-F741-4C14-BDE9-31E8F3F4B051}" destId="{EAE1931F-97F4-4B9C-897E-2712E777CCF2}" srcOrd="0" destOrd="0" presId="urn:microsoft.com/office/officeart/2018/2/layout/IconCircleList"/>
    <dgm:cxn modelId="{189D0338-4705-4E10-9B7E-3DBD79064157}" type="presParOf" srcId="{C3FEB0E8-F741-4C14-BDE9-31E8F3F4B051}" destId="{4CD4F319-2512-4FCA-A409-C3E6A25A9041}" srcOrd="1" destOrd="0" presId="urn:microsoft.com/office/officeart/2018/2/layout/IconCircleList"/>
    <dgm:cxn modelId="{DACE2FF7-3440-4008-907D-127A8DB24705}" type="presParOf" srcId="{C3FEB0E8-F741-4C14-BDE9-31E8F3F4B051}" destId="{A99A9BA6-CA5C-4CE3-9867-67804E0E72A3}" srcOrd="2" destOrd="0" presId="urn:microsoft.com/office/officeart/2018/2/layout/IconCircleList"/>
    <dgm:cxn modelId="{F5DCA481-E308-4263-AB81-5F648935BDC2}" type="presParOf" srcId="{C3FEB0E8-F741-4C14-BDE9-31E8F3F4B051}" destId="{E97DE9DA-BFD4-408A-8A9C-BE98D94C5DAE}" srcOrd="3" destOrd="0" presId="urn:microsoft.com/office/officeart/2018/2/layout/IconCircleList"/>
    <dgm:cxn modelId="{59F3281A-180C-445B-A4E5-AD5216F5DD5B}" type="presParOf" srcId="{2FC41588-8B19-46B8-8550-0A9730DBE577}" destId="{DA116710-DDF3-4752-91E0-FD322EE548F2}" srcOrd="3" destOrd="0" presId="urn:microsoft.com/office/officeart/2018/2/layout/IconCircleList"/>
    <dgm:cxn modelId="{AFCB1859-DD4E-4FB5-A469-67B818437F80}" type="presParOf" srcId="{2FC41588-8B19-46B8-8550-0A9730DBE577}" destId="{48AC2CAD-631A-4E79-AF03-9688DEF67C23}" srcOrd="4" destOrd="0" presId="urn:microsoft.com/office/officeart/2018/2/layout/IconCircleList"/>
    <dgm:cxn modelId="{991CADE8-7EA2-411E-81CA-D1A685C4A31B}" type="presParOf" srcId="{48AC2CAD-631A-4E79-AF03-9688DEF67C23}" destId="{CEF7E0F6-A37C-4668-825A-519F30B7421D}" srcOrd="0" destOrd="0" presId="urn:microsoft.com/office/officeart/2018/2/layout/IconCircleList"/>
    <dgm:cxn modelId="{2A80DBA8-8CEE-4696-8309-85A93EABB887}" type="presParOf" srcId="{48AC2CAD-631A-4E79-AF03-9688DEF67C23}" destId="{4253F53A-EF3E-4613-B1D1-C60F298A3805}" srcOrd="1" destOrd="0" presId="urn:microsoft.com/office/officeart/2018/2/layout/IconCircleList"/>
    <dgm:cxn modelId="{FECC2351-9367-4976-9109-B02B1B4B79F8}" type="presParOf" srcId="{48AC2CAD-631A-4E79-AF03-9688DEF67C23}" destId="{2770AE51-C3FA-44B0-97FD-26D10D1A4702}" srcOrd="2" destOrd="0" presId="urn:microsoft.com/office/officeart/2018/2/layout/IconCircleList"/>
    <dgm:cxn modelId="{173F4958-633C-49D6-AF34-64B8A9D65011}" type="presParOf" srcId="{48AC2CAD-631A-4E79-AF03-9688DEF67C23}" destId="{1B27034F-3328-4646-A22D-220DBAA78065}" srcOrd="3" destOrd="0" presId="urn:microsoft.com/office/officeart/2018/2/layout/IconCircleList"/>
    <dgm:cxn modelId="{E99A9CD2-F73B-426D-8505-F7FEF9E6489B}" type="presParOf" srcId="{2FC41588-8B19-46B8-8550-0A9730DBE577}" destId="{A2BC9296-9C82-4DB8-BA6B-B251E4A79B87}" srcOrd="5" destOrd="0" presId="urn:microsoft.com/office/officeart/2018/2/layout/IconCircleList"/>
    <dgm:cxn modelId="{AEFF30D6-6520-4779-8E29-36E3760DDCB9}" type="presParOf" srcId="{2FC41588-8B19-46B8-8550-0A9730DBE577}" destId="{E860ADB1-7A85-44EB-B702-565978A336A6}" srcOrd="6" destOrd="0" presId="urn:microsoft.com/office/officeart/2018/2/layout/IconCircleList"/>
    <dgm:cxn modelId="{AAE877E7-3274-4B16-A531-FD16925265A3}" type="presParOf" srcId="{E860ADB1-7A85-44EB-B702-565978A336A6}" destId="{88FD83C4-E0AF-423D-9BC3-7F730913AE7F}" srcOrd="0" destOrd="0" presId="urn:microsoft.com/office/officeart/2018/2/layout/IconCircleList"/>
    <dgm:cxn modelId="{D0CB8588-E53C-491B-9810-2E4378293AFD}" type="presParOf" srcId="{E860ADB1-7A85-44EB-B702-565978A336A6}" destId="{F85B8105-2EC4-434A-9793-498694C8A555}" srcOrd="1" destOrd="0" presId="urn:microsoft.com/office/officeart/2018/2/layout/IconCircleList"/>
    <dgm:cxn modelId="{EC531E08-16E9-4451-B7F2-7E7E4226DB88}" type="presParOf" srcId="{E860ADB1-7A85-44EB-B702-565978A336A6}" destId="{AAEC5D41-D549-4F45-BEBE-D34DA4A1C3B9}" srcOrd="2" destOrd="0" presId="urn:microsoft.com/office/officeart/2018/2/layout/IconCircleList"/>
    <dgm:cxn modelId="{7A6F7AE1-AA7E-4683-8009-AA085D248DD0}" type="presParOf" srcId="{E860ADB1-7A85-44EB-B702-565978A336A6}" destId="{040A978D-B126-4783-A7D8-DFB6D9F7B3E6}" srcOrd="3" destOrd="0" presId="urn:microsoft.com/office/officeart/2018/2/layout/IconCircleList"/>
    <dgm:cxn modelId="{C9154991-143D-442D-AA5F-D61EBB2D2A8B}" type="presParOf" srcId="{2FC41588-8B19-46B8-8550-0A9730DBE577}" destId="{85C2053C-36C1-4C3B-A4A8-CBB4624E0693}" srcOrd="7" destOrd="0" presId="urn:microsoft.com/office/officeart/2018/2/layout/IconCircleList"/>
    <dgm:cxn modelId="{DE4B01C1-1C53-4FEE-859B-1AF4B4384BBC}" type="presParOf" srcId="{2FC41588-8B19-46B8-8550-0A9730DBE577}" destId="{665D9BB6-8884-461C-959E-48AD16AF13E0}" srcOrd="8" destOrd="0" presId="urn:microsoft.com/office/officeart/2018/2/layout/IconCircleList"/>
    <dgm:cxn modelId="{76CAB6C3-A779-43E3-9064-35E05E8794C8}" type="presParOf" srcId="{665D9BB6-8884-461C-959E-48AD16AF13E0}" destId="{99D40A5A-7204-47A3-A0B8-B4B788629E6E}" srcOrd="0" destOrd="0" presId="urn:microsoft.com/office/officeart/2018/2/layout/IconCircleList"/>
    <dgm:cxn modelId="{90E231BB-DD1B-4336-9A23-DFE9C3E3CE86}" type="presParOf" srcId="{665D9BB6-8884-461C-959E-48AD16AF13E0}" destId="{F4578BCE-67CA-4C88-9252-035D33B4F3B8}" srcOrd="1" destOrd="0" presId="urn:microsoft.com/office/officeart/2018/2/layout/IconCircleList"/>
    <dgm:cxn modelId="{2DA0B2DC-A7E7-48C9-B2DE-3110F511872C}" type="presParOf" srcId="{665D9BB6-8884-461C-959E-48AD16AF13E0}" destId="{3245282E-1DC7-4C2B-99FB-E233F0042D05}" srcOrd="2" destOrd="0" presId="urn:microsoft.com/office/officeart/2018/2/layout/IconCircleList"/>
    <dgm:cxn modelId="{2861E35D-5E92-413F-95A3-7CF4ACB0A91E}" type="presParOf" srcId="{665D9BB6-8884-461C-959E-48AD16AF13E0}" destId="{667CFCF3-0136-42E3-8C9E-CF9B0AC1BA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03E86-023F-4FC3-A0E6-FF05117B10C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323E4-E9AA-47A1-9054-6A1813630A23}">
      <dgm:prSet phldrT="[Text]" phldr="0"/>
      <dgm:spPr/>
      <dgm:t>
        <a:bodyPr/>
        <a:lstStyle/>
        <a:p>
          <a:r>
            <a:rPr lang="en-US">
              <a:latin typeface="Avenir Next LT Pro"/>
            </a:rPr>
            <a:t>Customer</a:t>
          </a:r>
          <a:endParaRPr lang="en-US"/>
        </a:p>
      </dgm:t>
    </dgm:pt>
    <dgm:pt modelId="{B20869D7-DEBB-4FF0-8E81-A5D0D2821D6F}" type="parTrans" cxnId="{D30F766F-5D5B-4085-B068-AA6436C4C409}">
      <dgm:prSet/>
      <dgm:spPr/>
      <dgm:t>
        <a:bodyPr/>
        <a:lstStyle/>
        <a:p>
          <a:endParaRPr lang="en-US"/>
        </a:p>
      </dgm:t>
    </dgm:pt>
    <dgm:pt modelId="{1AC8BC23-8343-4B52-AA15-528DE498EDAC}" type="sibTrans" cxnId="{D30F766F-5D5B-4085-B068-AA6436C4C409}">
      <dgm:prSet/>
      <dgm:spPr/>
      <dgm:t>
        <a:bodyPr/>
        <a:lstStyle/>
        <a:p>
          <a:endParaRPr lang="en-US"/>
        </a:p>
      </dgm:t>
    </dgm:pt>
    <dgm:pt modelId="{A578D5C0-227D-4FFE-B3F3-2D6668D1C2A7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Enters the machine ID through web APP.</a:t>
          </a:r>
          <a:endParaRPr lang="en-US"/>
        </a:p>
      </dgm:t>
    </dgm:pt>
    <dgm:pt modelId="{9E0F8B44-E983-4919-AA9B-12D97CAF9B98}" type="parTrans" cxnId="{BF0121B5-4877-4414-9EB6-C0454237B241}">
      <dgm:prSet/>
      <dgm:spPr/>
      <dgm:t>
        <a:bodyPr/>
        <a:lstStyle/>
        <a:p>
          <a:endParaRPr lang="en-US"/>
        </a:p>
      </dgm:t>
    </dgm:pt>
    <dgm:pt modelId="{95797372-D732-4836-BABA-BD7D10D24BEB}" type="sibTrans" cxnId="{BF0121B5-4877-4414-9EB6-C0454237B241}">
      <dgm:prSet/>
      <dgm:spPr/>
      <dgm:t>
        <a:bodyPr/>
        <a:lstStyle/>
        <a:p>
          <a:endParaRPr lang="en-US"/>
        </a:p>
      </dgm:t>
    </dgm:pt>
    <dgm:pt modelId="{3EE0DCCB-5F1D-4CDA-9CA5-5E12F5EC5408}">
      <dgm:prSet phldrT="[Text]" phldr="0"/>
      <dgm:spPr/>
      <dgm:t>
        <a:bodyPr/>
        <a:lstStyle/>
        <a:p>
          <a:r>
            <a:rPr lang="en-US">
              <a:latin typeface="Avenir Next LT Pro"/>
            </a:rPr>
            <a:t>API</a:t>
          </a:r>
          <a:endParaRPr lang="en-US"/>
        </a:p>
      </dgm:t>
    </dgm:pt>
    <dgm:pt modelId="{93BD4B2C-5809-44DB-9BD4-E184B445E2FE}" type="parTrans" cxnId="{FE90A6D4-D5A4-43A9-B517-2D4EDCB13B53}">
      <dgm:prSet/>
      <dgm:spPr/>
      <dgm:t>
        <a:bodyPr/>
        <a:lstStyle/>
        <a:p>
          <a:endParaRPr lang="en-US"/>
        </a:p>
      </dgm:t>
    </dgm:pt>
    <dgm:pt modelId="{A173F5EB-7882-4381-B288-C0D020998857}" type="sibTrans" cxnId="{FE90A6D4-D5A4-43A9-B517-2D4EDCB13B53}">
      <dgm:prSet/>
      <dgm:spPr/>
      <dgm:t>
        <a:bodyPr/>
        <a:lstStyle/>
        <a:p>
          <a:endParaRPr lang="en-US"/>
        </a:p>
      </dgm:t>
    </dgm:pt>
    <dgm:pt modelId="{B4606F45-0045-425C-A553-E84F9D7984EC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Fetch the data from client and transfers to the model to predict.</a:t>
          </a:r>
          <a:endParaRPr lang="en-US"/>
        </a:p>
      </dgm:t>
    </dgm:pt>
    <dgm:pt modelId="{F488C1FE-33A3-4AD3-A433-40387430A7A3}" type="parTrans" cxnId="{533F11A3-9F22-407E-BD02-8428D8CD7BAE}">
      <dgm:prSet/>
      <dgm:spPr/>
      <dgm:t>
        <a:bodyPr/>
        <a:lstStyle/>
        <a:p>
          <a:endParaRPr lang="en-US"/>
        </a:p>
      </dgm:t>
    </dgm:pt>
    <dgm:pt modelId="{CD336043-D842-4424-A390-1531EBC522A9}" type="sibTrans" cxnId="{533F11A3-9F22-407E-BD02-8428D8CD7BAE}">
      <dgm:prSet/>
      <dgm:spPr/>
      <dgm:t>
        <a:bodyPr/>
        <a:lstStyle/>
        <a:p>
          <a:endParaRPr lang="en-US"/>
        </a:p>
      </dgm:t>
    </dgm:pt>
    <dgm:pt modelId="{AFFE209A-9C7A-4561-A39F-248DDC55C899}">
      <dgm:prSet phldrT="[Text]" phldr="0"/>
      <dgm:spPr/>
      <dgm:t>
        <a:bodyPr/>
        <a:lstStyle/>
        <a:p>
          <a:r>
            <a:rPr lang="en-US">
              <a:latin typeface="Avenir Next LT Pro"/>
            </a:rPr>
            <a:t>Model</a:t>
          </a:r>
          <a:endParaRPr lang="en-US"/>
        </a:p>
      </dgm:t>
    </dgm:pt>
    <dgm:pt modelId="{3CDCB0E7-8E64-48D0-82DB-D48EAE88AFD1}" type="parTrans" cxnId="{F15185FB-B5CA-4514-8374-0DB28E5458CC}">
      <dgm:prSet/>
      <dgm:spPr/>
      <dgm:t>
        <a:bodyPr/>
        <a:lstStyle/>
        <a:p>
          <a:endParaRPr lang="en-US"/>
        </a:p>
      </dgm:t>
    </dgm:pt>
    <dgm:pt modelId="{5CD0A7C4-F315-46E1-B1BE-185FBC94B695}" type="sibTrans" cxnId="{F15185FB-B5CA-4514-8374-0DB28E5458CC}">
      <dgm:prSet/>
      <dgm:spPr/>
      <dgm:t>
        <a:bodyPr/>
        <a:lstStyle/>
        <a:p>
          <a:endParaRPr lang="en-US"/>
        </a:p>
      </dgm:t>
    </dgm:pt>
    <dgm:pt modelId="{2F98CB55-1A71-4B85-87CD-77F8379188C6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Processes the input data and sends the predicted output back to API.</a:t>
          </a:r>
          <a:endParaRPr lang="en-US"/>
        </a:p>
      </dgm:t>
    </dgm:pt>
    <dgm:pt modelId="{A60BD476-083E-449C-8D57-0BE613E982B4}" type="parTrans" cxnId="{9ACAA356-EC19-4593-814E-B532CC4DB9D1}">
      <dgm:prSet/>
      <dgm:spPr/>
      <dgm:t>
        <a:bodyPr/>
        <a:lstStyle/>
        <a:p>
          <a:endParaRPr lang="en-US"/>
        </a:p>
      </dgm:t>
    </dgm:pt>
    <dgm:pt modelId="{05877DC3-05A5-49D0-AEF2-2E9B4586F7C1}" type="sibTrans" cxnId="{9ACAA356-EC19-4593-814E-B532CC4DB9D1}">
      <dgm:prSet/>
      <dgm:spPr/>
      <dgm:t>
        <a:bodyPr/>
        <a:lstStyle/>
        <a:p>
          <a:endParaRPr lang="en-US"/>
        </a:p>
      </dgm:t>
    </dgm:pt>
    <dgm:pt modelId="{415392EC-F444-421A-8369-70A50B3E88F6}">
      <dgm:prSet phldr="0"/>
      <dgm:spPr/>
      <dgm:t>
        <a:bodyPr/>
        <a:lstStyle/>
        <a:p>
          <a:r>
            <a:rPr lang="en-US">
              <a:latin typeface="Avenir Next LT Pro"/>
            </a:rPr>
            <a:t>API</a:t>
          </a:r>
        </a:p>
      </dgm:t>
    </dgm:pt>
    <dgm:pt modelId="{D04253FC-C581-484E-B1C7-E7E9B38098DB}" type="parTrans" cxnId="{BE30A417-4260-4660-A925-062CAF90A2F1}">
      <dgm:prSet/>
      <dgm:spPr/>
    </dgm:pt>
    <dgm:pt modelId="{B37686CE-370E-488B-93A1-C11539096637}" type="sibTrans" cxnId="{BE30A417-4260-4660-A925-062CAF90A2F1}">
      <dgm:prSet/>
      <dgm:spPr/>
      <dgm:t>
        <a:bodyPr/>
        <a:lstStyle/>
        <a:p>
          <a:endParaRPr lang="en-US"/>
        </a:p>
      </dgm:t>
    </dgm:pt>
    <dgm:pt modelId="{ED4C9408-E832-4D34-80C8-1C130B680A96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Receives the data from Model and displays the output in the user readable format.</a:t>
          </a:r>
        </a:p>
      </dgm:t>
    </dgm:pt>
    <dgm:pt modelId="{512AC764-D4E4-4E2F-A592-D1F569E86DC8}" type="parTrans" cxnId="{571072C5-22BA-465B-8C33-091FB7C0DBC8}">
      <dgm:prSet/>
      <dgm:spPr/>
    </dgm:pt>
    <dgm:pt modelId="{8DE1889B-B8D4-4A15-9454-96C68F74116F}" type="sibTrans" cxnId="{571072C5-22BA-465B-8C33-091FB7C0DBC8}">
      <dgm:prSet/>
      <dgm:spPr/>
      <dgm:t>
        <a:bodyPr/>
        <a:lstStyle/>
        <a:p>
          <a:endParaRPr lang="en-US"/>
        </a:p>
      </dgm:t>
    </dgm:pt>
    <dgm:pt modelId="{D0241AC2-F1F8-4EF3-A53A-B3A8BF0D1E23}" type="pres">
      <dgm:prSet presAssocID="{40E03E86-023F-4FC3-A0E6-FF05117B10C5}" presName="Name0" presStyleCnt="0">
        <dgm:presLayoutVars>
          <dgm:dir/>
          <dgm:animLvl val="lvl"/>
          <dgm:resizeHandles val="exact"/>
        </dgm:presLayoutVars>
      </dgm:prSet>
      <dgm:spPr/>
    </dgm:pt>
    <dgm:pt modelId="{208C5733-BBAA-47BE-ADC0-93F10E01858A}" type="pres">
      <dgm:prSet presAssocID="{D7D323E4-E9AA-47A1-9054-6A1813630A23}" presName="composite" presStyleCnt="0"/>
      <dgm:spPr/>
    </dgm:pt>
    <dgm:pt modelId="{34A19D5B-3049-4CD8-A0AB-AB1187D77D77}" type="pres">
      <dgm:prSet presAssocID="{D7D323E4-E9AA-47A1-9054-6A1813630A2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61CA705-FA43-40BD-96F1-05EC38E62A7F}" type="pres">
      <dgm:prSet presAssocID="{D7D323E4-E9AA-47A1-9054-6A1813630A23}" presName="desTx" presStyleLbl="alignAccFollowNode1" presStyleIdx="0" presStyleCnt="4">
        <dgm:presLayoutVars>
          <dgm:bulletEnabled val="1"/>
        </dgm:presLayoutVars>
      </dgm:prSet>
      <dgm:spPr/>
    </dgm:pt>
    <dgm:pt modelId="{B36012F1-6887-4285-A565-E74C16480A9E}" type="pres">
      <dgm:prSet presAssocID="{1AC8BC23-8343-4B52-AA15-528DE498EDAC}" presName="space" presStyleCnt="0"/>
      <dgm:spPr/>
    </dgm:pt>
    <dgm:pt modelId="{8A5BA715-23FA-4F76-A73D-7E72423D4DDA}" type="pres">
      <dgm:prSet presAssocID="{3EE0DCCB-5F1D-4CDA-9CA5-5E12F5EC5408}" presName="composite" presStyleCnt="0"/>
      <dgm:spPr/>
    </dgm:pt>
    <dgm:pt modelId="{351AF66C-713F-4E20-8EB7-72139B2E89E4}" type="pres">
      <dgm:prSet presAssocID="{3EE0DCCB-5F1D-4CDA-9CA5-5E12F5EC540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CC0FB48-C498-4C81-A480-4584CD707135}" type="pres">
      <dgm:prSet presAssocID="{3EE0DCCB-5F1D-4CDA-9CA5-5E12F5EC5408}" presName="desTx" presStyleLbl="alignAccFollowNode1" presStyleIdx="1" presStyleCnt="4">
        <dgm:presLayoutVars>
          <dgm:bulletEnabled val="1"/>
        </dgm:presLayoutVars>
      </dgm:prSet>
      <dgm:spPr/>
    </dgm:pt>
    <dgm:pt modelId="{D0882CAF-2CB2-40C1-B699-E7DCC40058A7}" type="pres">
      <dgm:prSet presAssocID="{A173F5EB-7882-4381-B288-C0D020998857}" presName="space" presStyleCnt="0"/>
      <dgm:spPr/>
    </dgm:pt>
    <dgm:pt modelId="{E39A5CC7-EEA8-4353-94B7-DCC70F6E3E2A}" type="pres">
      <dgm:prSet presAssocID="{AFFE209A-9C7A-4561-A39F-248DDC55C899}" presName="composite" presStyleCnt="0"/>
      <dgm:spPr/>
    </dgm:pt>
    <dgm:pt modelId="{C57D4C43-995E-4010-8210-AF98BE8BE65A}" type="pres">
      <dgm:prSet presAssocID="{AFFE209A-9C7A-4561-A39F-248DDC55C89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F6BB807-1C82-4763-A6C1-E9235DAC139E}" type="pres">
      <dgm:prSet presAssocID="{AFFE209A-9C7A-4561-A39F-248DDC55C899}" presName="desTx" presStyleLbl="alignAccFollowNode1" presStyleIdx="2" presStyleCnt="4">
        <dgm:presLayoutVars>
          <dgm:bulletEnabled val="1"/>
        </dgm:presLayoutVars>
      </dgm:prSet>
      <dgm:spPr/>
    </dgm:pt>
    <dgm:pt modelId="{65984A61-ED7D-4F31-AAE3-7D3DADECCFF7}" type="pres">
      <dgm:prSet presAssocID="{5CD0A7C4-F315-46E1-B1BE-185FBC94B695}" presName="space" presStyleCnt="0"/>
      <dgm:spPr/>
    </dgm:pt>
    <dgm:pt modelId="{A7597DD7-5D5E-4EED-B2E8-9541E4A077F1}" type="pres">
      <dgm:prSet presAssocID="{415392EC-F444-421A-8369-70A50B3E88F6}" presName="composite" presStyleCnt="0"/>
      <dgm:spPr/>
    </dgm:pt>
    <dgm:pt modelId="{77F1EDBA-6832-4004-9CDD-B1541830A6E8}" type="pres">
      <dgm:prSet presAssocID="{415392EC-F444-421A-8369-70A50B3E88F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D74A03C-FDCB-4397-B346-FEE4B4A486C1}" type="pres">
      <dgm:prSet presAssocID="{415392EC-F444-421A-8369-70A50B3E88F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E30A417-4260-4660-A925-062CAF90A2F1}" srcId="{40E03E86-023F-4FC3-A0E6-FF05117B10C5}" destId="{415392EC-F444-421A-8369-70A50B3E88F6}" srcOrd="3" destOrd="0" parTransId="{D04253FC-C581-484E-B1C7-E7E9B38098DB}" sibTransId="{B37686CE-370E-488B-93A1-C11539096637}"/>
    <dgm:cxn modelId="{21E20024-3A11-4718-9F3B-0FEC339A78F2}" type="presOf" srcId="{ED4C9408-E832-4D34-80C8-1C130B680A96}" destId="{6D74A03C-FDCB-4397-B346-FEE4B4A486C1}" srcOrd="0" destOrd="0" presId="urn:microsoft.com/office/officeart/2005/8/layout/hList1"/>
    <dgm:cxn modelId="{401E7641-F10C-488A-978E-F0A8BC7AA564}" type="presOf" srcId="{415392EC-F444-421A-8369-70A50B3E88F6}" destId="{77F1EDBA-6832-4004-9CDD-B1541830A6E8}" srcOrd="0" destOrd="0" presId="urn:microsoft.com/office/officeart/2005/8/layout/hList1"/>
    <dgm:cxn modelId="{A1453347-0716-4575-AC72-860310F39229}" type="presOf" srcId="{AFFE209A-9C7A-4561-A39F-248DDC55C899}" destId="{C57D4C43-995E-4010-8210-AF98BE8BE65A}" srcOrd="0" destOrd="0" presId="urn:microsoft.com/office/officeart/2005/8/layout/hList1"/>
    <dgm:cxn modelId="{D30F766F-5D5B-4085-B068-AA6436C4C409}" srcId="{40E03E86-023F-4FC3-A0E6-FF05117B10C5}" destId="{D7D323E4-E9AA-47A1-9054-6A1813630A23}" srcOrd="0" destOrd="0" parTransId="{B20869D7-DEBB-4FF0-8E81-A5D0D2821D6F}" sibTransId="{1AC8BC23-8343-4B52-AA15-528DE498EDAC}"/>
    <dgm:cxn modelId="{A7F90B52-36AB-440F-B669-1AC392BFF021}" type="presOf" srcId="{3EE0DCCB-5F1D-4CDA-9CA5-5E12F5EC5408}" destId="{351AF66C-713F-4E20-8EB7-72139B2E89E4}" srcOrd="0" destOrd="0" presId="urn:microsoft.com/office/officeart/2005/8/layout/hList1"/>
    <dgm:cxn modelId="{AF050654-89C9-4163-B542-0BC92C56FEDD}" type="presOf" srcId="{D7D323E4-E9AA-47A1-9054-6A1813630A23}" destId="{34A19D5B-3049-4CD8-A0AB-AB1187D77D77}" srcOrd="0" destOrd="0" presId="urn:microsoft.com/office/officeart/2005/8/layout/hList1"/>
    <dgm:cxn modelId="{9ACAA356-EC19-4593-814E-B532CC4DB9D1}" srcId="{AFFE209A-9C7A-4561-A39F-248DDC55C899}" destId="{2F98CB55-1A71-4B85-87CD-77F8379188C6}" srcOrd="0" destOrd="0" parTransId="{A60BD476-083E-449C-8D57-0BE613E982B4}" sibTransId="{05877DC3-05A5-49D0-AEF2-2E9B4586F7C1}"/>
    <dgm:cxn modelId="{CCC41C59-8AE5-498F-8C4C-60FA4EBE3460}" type="presOf" srcId="{B4606F45-0045-425C-A553-E84F9D7984EC}" destId="{3CC0FB48-C498-4C81-A480-4584CD707135}" srcOrd="0" destOrd="0" presId="urn:microsoft.com/office/officeart/2005/8/layout/hList1"/>
    <dgm:cxn modelId="{F721DD7E-709A-408A-A992-12B32166B1E1}" type="presOf" srcId="{40E03E86-023F-4FC3-A0E6-FF05117B10C5}" destId="{D0241AC2-F1F8-4EF3-A53A-B3A8BF0D1E23}" srcOrd="0" destOrd="0" presId="urn:microsoft.com/office/officeart/2005/8/layout/hList1"/>
    <dgm:cxn modelId="{805B8192-5968-4309-94E0-B5F2357841FE}" type="presOf" srcId="{A578D5C0-227D-4FFE-B3F3-2D6668D1C2A7}" destId="{861CA705-FA43-40BD-96F1-05EC38E62A7F}" srcOrd="0" destOrd="0" presId="urn:microsoft.com/office/officeart/2005/8/layout/hList1"/>
    <dgm:cxn modelId="{533F11A3-9F22-407E-BD02-8428D8CD7BAE}" srcId="{3EE0DCCB-5F1D-4CDA-9CA5-5E12F5EC5408}" destId="{B4606F45-0045-425C-A553-E84F9D7984EC}" srcOrd="0" destOrd="0" parTransId="{F488C1FE-33A3-4AD3-A433-40387430A7A3}" sibTransId="{CD336043-D842-4424-A390-1531EBC522A9}"/>
    <dgm:cxn modelId="{1E1AF2AB-FC4E-4DCC-9277-6374A0B83143}" type="presOf" srcId="{2F98CB55-1A71-4B85-87CD-77F8379188C6}" destId="{5F6BB807-1C82-4763-A6C1-E9235DAC139E}" srcOrd="0" destOrd="0" presId="urn:microsoft.com/office/officeart/2005/8/layout/hList1"/>
    <dgm:cxn modelId="{BF0121B5-4877-4414-9EB6-C0454237B241}" srcId="{D7D323E4-E9AA-47A1-9054-6A1813630A23}" destId="{A578D5C0-227D-4FFE-B3F3-2D6668D1C2A7}" srcOrd="0" destOrd="0" parTransId="{9E0F8B44-E983-4919-AA9B-12D97CAF9B98}" sibTransId="{95797372-D732-4836-BABA-BD7D10D24BEB}"/>
    <dgm:cxn modelId="{571072C5-22BA-465B-8C33-091FB7C0DBC8}" srcId="{415392EC-F444-421A-8369-70A50B3E88F6}" destId="{ED4C9408-E832-4D34-80C8-1C130B680A96}" srcOrd="0" destOrd="0" parTransId="{512AC764-D4E4-4E2F-A592-D1F569E86DC8}" sibTransId="{8DE1889B-B8D4-4A15-9454-96C68F74116F}"/>
    <dgm:cxn modelId="{FE90A6D4-D5A4-43A9-B517-2D4EDCB13B53}" srcId="{40E03E86-023F-4FC3-A0E6-FF05117B10C5}" destId="{3EE0DCCB-5F1D-4CDA-9CA5-5E12F5EC5408}" srcOrd="1" destOrd="0" parTransId="{93BD4B2C-5809-44DB-9BD4-E184B445E2FE}" sibTransId="{A173F5EB-7882-4381-B288-C0D020998857}"/>
    <dgm:cxn modelId="{F15185FB-B5CA-4514-8374-0DB28E5458CC}" srcId="{40E03E86-023F-4FC3-A0E6-FF05117B10C5}" destId="{AFFE209A-9C7A-4561-A39F-248DDC55C899}" srcOrd="2" destOrd="0" parTransId="{3CDCB0E7-8E64-48D0-82DB-D48EAE88AFD1}" sibTransId="{5CD0A7C4-F315-46E1-B1BE-185FBC94B695}"/>
    <dgm:cxn modelId="{B8774B8E-E0BA-4F8C-A9AA-415F7AE3C6B1}" type="presParOf" srcId="{D0241AC2-F1F8-4EF3-A53A-B3A8BF0D1E23}" destId="{208C5733-BBAA-47BE-ADC0-93F10E01858A}" srcOrd="0" destOrd="0" presId="urn:microsoft.com/office/officeart/2005/8/layout/hList1"/>
    <dgm:cxn modelId="{5E772759-A93D-469B-B3E3-C163B44D4326}" type="presParOf" srcId="{208C5733-BBAA-47BE-ADC0-93F10E01858A}" destId="{34A19D5B-3049-4CD8-A0AB-AB1187D77D77}" srcOrd="0" destOrd="0" presId="urn:microsoft.com/office/officeart/2005/8/layout/hList1"/>
    <dgm:cxn modelId="{1F8448E3-AC80-4618-A1E7-908EB007AF6A}" type="presParOf" srcId="{208C5733-BBAA-47BE-ADC0-93F10E01858A}" destId="{861CA705-FA43-40BD-96F1-05EC38E62A7F}" srcOrd="1" destOrd="0" presId="urn:microsoft.com/office/officeart/2005/8/layout/hList1"/>
    <dgm:cxn modelId="{2F52730D-34ED-449B-9716-6B0ADCE4447D}" type="presParOf" srcId="{D0241AC2-F1F8-4EF3-A53A-B3A8BF0D1E23}" destId="{B36012F1-6887-4285-A565-E74C16480A9E}" srcOrd="1" destOrd="0" presId="urn:microsoft.com/office/officeart/2005/8/layout/hList1"/>
    <dgm:cxn modelId="{35F87A15-BCD7-4CCF-BCAC-75E9273484B7}" type="presParOf" srcId="{D0241AC2-F1F8-4EF3-A53A-B3A8BF0D1E23}" destId="{8A5BA715-23FA-4F76-A73D-7E72423D4DDA}" srcOrd="2" destOrd="0" presId="urn:microsoft.com/office/officeart/2005/8/layout/hList1"/>
    <dgm:cxn modelId="{AA14C5C6-2642-4BB1-B04D-1723CCD701C3}" type="presParOf" srcId="{8A5BA715-23FA-4F76-A73D-7E72423D4DDA}" destId="{351AF66C-713F-4E20-8EB7-72139B2E89E4}" srcOrd="0" destOrd="0" presId="urn:microsoft.com/office/officeart/2005/8/layout/hList1"/>
    <dgm:cxn modelId="{03A1AF51-0237-4A66-9478-8122D46EF34D}" type="presParOf" srcId="{8A5BA715-23FA-4F76-A73D-7E72423D4DDA}" destId="{3CC0FB48-C498-4C81-A480-4584CD707135}" srcOrd="1" destOrd="0" presId="urn:microsoft.com/office/officeart/2005/8/layout/hList1"/>
    <dgm:cxn modelId="{E4646B79-BF11-43E5-BF30-8CACCE2BD859}" type="presParOf" srcId="{D0241AC2-F1F8-4EF3-A53A-B3A8BF0D1E23}" destId="{D0882CAF-2CB2-40C1-B699-E7DCC40058A7}" srcOrd="3" destOrd="0" presId="urn:microsoft.com/office/officeart/2005/8/layout/hList1"/>
    <dgm:cxn modelId="{EC8D8C09-9D6F-482D-8041-5CBA8E19A91E}" type="presParOf" srcId="{D0241AC2-F1F8-4EF3-A53A-B3A8BF0D1E23}" destId="{E39A5CC7-EEA8-4353-94B7-DCC70F6E3E2A}" srcOrd="4" destOrd="0" presId="urn:microsoft.com/office/officeart/2005/8/layout/hList1"/>
    <dgm:cxn modelId="{890DD2C7-4F3C-46E3-B63B-D2BD96093624}" type="presParOf" srcId="{E39A5CC7-EEA8-4353-94B7-DCC70F6E3E2A}" destId="{C57D4C43-995E-4010-8210-AF98BE8BE65A}" srcOrd="0" destOrd="0" presId="urn:microsoft.com/office/officeart/2005/8/layout/hList1"/>
    <dgm:cxn modelId="{A3C6E736-4E48-4899-8AC9-525B425FD98C}" type="presParOf" srcId="{E39A5CC7-EEA8-4353-94B7-DCC70F6E3E2A}" destId="{5F6BB807-1C82-4763-A6C1-E9235DAC139E}" srcOrd="1" destOrd="0" presId="urn:microsoft.com/office/officeart/2005/8/layout/hList1"/>
    <dgm:cxn modelId="{52B54964-AC63-498E-8D00-9DA5AE11DC85}" type="presParOf" srcId="{D0241AC2-F1F8-4EF3-A53A-B3A8BF0D1E23}" destId="{65984A61-ED7D-4F31-AAE3-7D3DADECCFF7}" srcOrd="5" destOrd="0" presId="urn:microsoft.com/office/officeart/2005/8/layout/hList1"/>
    <dgm:cxn modelId="{5CF6D159-6BB7-413A-89C0-E241EC0833F8}" type="presParOf" srcId="{D0241AC2-F1F8-4EF3-A53A-B3A8BF0D1E23}" destId="{A7597DD7-5D5E-4EED-B2E8-9541E4A077F1}" srcOrd="6" destOrd="0" presId="urn:microsoft.com/office/officeart/2005/8/layout/hList1"/>
    <dgm:cxn modelId="{B733EE44-102E-4071-806A-292D270024A5}" type="presParOf" srcId="{A7597DD7-5D5E-4EED-B2E8-9541E4A077F1}" destId="{77F1EDBA-6832-4004-9CDD-B1541830A6E8}" srcOrd="0" destOrd="0" presId="urn:microsoft.com/office/officeart/2005/8/layout/hList1"/>
    <dgm:cxn modelId="{C42848E5-C968-44F6-929C-ECAAAA576401}" type="presParOf" srcId="{A7597DD7-5D5E-4EED-B2E8-9541E4A077F1}" destId="{6D74A03C-FDCB-4397-B346-FEE4B4A486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41EED-FF0C-4908-86AD-FEBD5631366E}">
      <dsp:nvSpPr>
        <dsp:cNvPr id="0" name=""/>
        <dsp:cNvSpPr/>
      </dsp:nvSpPr>
      <dsp:spPr>
        <a:xfrm>
          <a:off x="1514941" y="3041675"/>
          <a:ext cx="1493908" cy="355482"/>
        </a:xfrm>
        <a:custGeom>
          <a:avLst/>
          <a:gdLst/>
          <a:ahLst/>
          <a:cxnLst/>
          <a:rect l="0" t="0" r="0" b="0"/>
          <a:pathLst>
            <a:path>
              <a:moveTo>
                <a:pt x="1493908" y="0"/>
              </a:moveTo>
              <a:lnTo>
                <a:pt x="1493908" y="242250"/>
              </a:lnTo>
              <a:lnTo>
                <a:pt x="0" y="242250"/>
              </a:lnTo>
              <a:lnTo>
                <a:pt x="0" y="355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2FE6-F26F-44D6-8295-85730BCF7CCE}">
      <dsp:nvSpPr>
        <dsp:cNvPr id="0" name=""/>
        <dsp:cNvSpPr/>
      </dsp:nvSpPr>
      <dsp:spPr>
        <a:xfrm>
          <a:off x="2963129" y="3041675"/>
          <a:ext cx="91440" cy="3554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B6E10-F36A-4D5E-A1B0-62621244DCF5}">
      <dsp:nvSpPr>
        <dsp:cNvPr id="0" name=""/>
        <dsp:cNvSpPr/>
      </dsp:nvSpPr>
      <dsp:spPr>
        <a:xfrm>
          <a:off x="3008849" y="3041675"/>
          <a:ext cx="1493908" cy="355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50"/>
              </a:lnTo>
              <a:lnTo>
                <a:pt x="1493908" y="242250"/>
              </a:lnTo>
              <a:lnTo>
                <a:pt x="1493908" y="355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B9B54-A66E-42F4-9BEC-FDBB665242E2}">
      <dsp:nvSpPr>
        <dsp:cNvPr id="0" name=""/>
        <dsp:cNvSpPr/>
      </dsp:nvSpPr>
      <dsp:spPr>
        <a:xfrm>
          <a:off x="2963129" y="1910039"/>
          <a:ext cx="91440" cy="3554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0431-20DD-4DAE-BDAD-0614D8767CF0}">
      <dsp:nvSpPr>
        <dsp:cNvPr id="0" name=""/>
        <dsp:cNvSpPr/>
      </dsp:nvSpPr>
      <dsp:spPr>
        <a:xfrm>
          <a:off x="2963129" y="778403"/>
          <a:ext cx="91440" cy="3554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ECB04-A329-4056-8F32-E77EA77EFEC8}">
      <dsp:nvSpPr>
        <dsp:cNvPr id="0" name=""/>
        <dsp:cNvSpPr/>
      </dsp:nvSpPr>
      <dsp:spPr>
        <a:xfrm>
          <a:off x="2397705" y="2250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8F750-B07E-4264-8F95-52F456D38485}">
      <dsp:nvSpPr>
        <dsp:cNvPr id="0" name=""/>
        <dsp:cNvSpPr/>
      </dsp:nvSpPr>
      <dsp:spPr>
        <a:xfrm>
          <a:off x="2533515" y="131269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Remaining Useful Time</a:t>
          </a:r>
          <a:endParaRPr lang="en-US" sz="1500" kern="1200"/>
        </a:p>
      </dsp:txBody>
      <dsp:txXfrm>
        <a:off x="2556248" y="154002"/>
        <a:ext cx="1176822" cy="730687"/>
      </dsp:txXfrm>
    </dsp:sp>
    <dsp:sp modelId="{5A2DAA8B-F0D1-46E8-AFB2-26B3D5B65370}">
      <dsp:nvSpPr>
        <dsp:cNvPr id="0" name=""/>
        <dsp:cNvSpPr/>
      </dsp:nvSpPr>
      <dsp:spPr>
        <a:xfrm>
          <a:off x="2397705" y="1133886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57C78-ADDB-4C26-BD45-43F45FF13EB7}">
      <dsp:nvSpPr>
        <dsp:cNvPr id="0" name=""/>
        <dsp:cNvSpPr/>
      </dsp:nvSpPr>
      <dsp:spPr>
        <a:xfrm>
          <a:off x="2533515" y="1262905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Candidate</a:t>
          </a:r>
          <a:endParaRPr lang="en-US" sz="1500" kern="1200"/>
        </a:p>
      </dsp:txBody>
      <dsp:txXfrm>
        <a:off x="2556248" y="1285638"/>
        <a:ext cx="1176822" cy="730687"/>
      </dsp:txXfrm>
    </dsp:sp>
    <dsp:sp modelId="{C6DD98E6-C1D5-4DAE-853F-CAEBD4B05366}">
      <dsp:nvSpPr>
        <dsp:cNvPr id="0" name=""/>
        <dsp:cNvSpPr/>
      </dsp:nvSpPr>
      <dsp:spPr>
        <a:xfrm>
          <a:off x="2397705" y="2265521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E7A95-F9D1-4801-8228-63805BB3C838}">
      <dsp:nvSpPr>
        <dsp:cNvPr id="0" name=""/>
        <dsp:cNvSpPr/>
      </dsp:nvSpPr>
      <dsp:spPr>
        <a:xfrm>
          <a:off x="2533515" y="2394541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Avenir Next LT Pro"/>
            </a:rPr>
            <a:t>Svrty_lvl</a:t>
          </a:r>
          <a:endParaRPr lang="en-US" sz="1500" kern="1200">
            <a:latin typeface="Avenir Next LT Pro"/>
          </a:endParaRPr>
        </a:p>
      </dsp:txBody>
      <dsp:txXfrm>
        <a:off x="2556248" y="2417274"/>
        <a:ext cx="1176822" cy="730687"/>
      </dsp:txXfrm>
    </dsp:sp>
    <dsp:sp modelId="{94166CFB-7154-45FD-8BF5-56092F62EF08}">
      <dsp:nvSpPr>
        <dsp:cNvPr id="0" name=""/>
        <dsp:cNvSpPr/>
      </dsp:nvSpPr>
      <dsp:spPr>
        <a:xfrm>
          <a:off x="3891613" y="3397157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EF63-E26A-466B-8173-8435512CC301}">
      <dsp:nvSpPr>
        <dsp:cNvPr id="0" name=""/>
        <dsp:cNvSpPr/>
      </dsp:nvSpPr>
      <dsp:spPr>
        <a:xfrm>
          <a:off x="4027423" y="3526177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Date</a:t>
          </a:r>
          <a:endParaRPr lang="en-US" sz="1500" kern="1200"/>
        </a:p>
      </dsp:txBody>
      <dsp:txXfrm>
        <a:off x="4050156" y="3548910"/>
        <a:ext cx="1176822" cy="730687"/>
      </dsp:txXfrm>
    </dsp:sp>
    <dsp:sp modelId="{6E1F86A4-5216-4A7D-8514-3414CA3AB04E}">
      <dsp:nvSpPr>
        <dsp:cNvPr id="0" name=""/>
        <dsp:cNvSpPr/>
      </dsp:nvSpPr>
      <dsp:spPr>
        <a:xfrm>
          <a:off x="2397705" y="3397157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75A59-D67A-4509-9ECE-30786C7DDB3E}">
      <dsp:nvSpPr>
        <dsp:cNvPr id="0" name=""/>
        <dsp:cNvSpPr/>
      </dsp:nvSpPr>
      <dsp:spPr>
        <a:xfrm>
          <a:off x="2533515" y="3526177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Event</a:t>
          </a:r>
          <a:endParaRPr lang="en-US" sz="1500" kern="1200"/>
        </a:p>
      </dsp:txBody>
      <dsp:txXfrm>
        <a:off x="2556248" y="3548910"/>
        <a:ext cx="1176822" cy="730687"/>
      </dsp:txXfrm>
    </dsp:sp>
    <dsp:sp modelId="{58881E7A-BD42-4F04-98D1-50521C73110F}">
      <dsp:nvSpPr>
        <dsp:cNvPr id="0" name=""/>
        <dsp:cNvSpPr/>
      </dsp:nvSpPr>
      <dsp:spPr>
        <a:xfrm>
          <a:off x="903796" y="3397157"/>
          <a:ext cx="1222288" cy="776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C882-566A-4423-9FA5-84FBFB35685F}">
      <dsp:nvSpPr>
        <dsp:cNvPr id="0" name=""/>
        <dsp:cNvSpPr/>
      </dsp:nvSpPr>
      <dsp:spPr>
        <a:xfrm>
          <a:off x="1039606" y="3526177"/>
          <a:ext cx="1222288" cy="776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Unit</a:t>
          </a:r>
          <a:endParaRPr lang="en-US" sz="1500" kern="1200"/>
        </a:p>
      </dsp:txBody>
      <dsp:txXfrm>
        <a:off x="1062339" y="3548910"/>
        <a:ext cx="1176822" cy="73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0608-AA33-470D-BB59-36DAD12EFF69}">
      <dsp:nvSpPr>
        <dsp:cNvPr id="0" name=""/>
        <dsp:cNvSpPr/>
      </dsp:nvSpPr>
      <dsp:spPr>
        <a:xfrm>
          <a:off x="1642648" y="99286"/>
          <a:ext cx="875698" cy="8756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EAF3F-15FB-4A9D-88F5-5D6858FC4C24}">
      <dsp:nvSpPr>
        <dsp:cNvPr id="0" name=""/>
        <dsp:cNvSpPr/>
      </dsp:nvSpPr>
      <dsp:spPr>
        <a:xfrm>
          <a:off x="1826544" y="283183"/>
          <a:ext cx="507904" cy="507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4391-F464-4F82-94DB-FCAC66193277}">
      <dsp:nvSpPr>
        <dsp:cNvPr id="0" name=""/>
        <dsp:cNvSpPr/>
      </dsp:nvSpPr>
      <dsp:spPr>
        <a:xfrm>
          <a:off x="2705995" y="99286"/>
          <a:ext cx="2064145" cy="8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 INPUT : CANDIDATE (Machine)</a:t>
          </a:r>
        </a:p>
      </dsp:txBody>
      <dsp:txXfrm>
        <a:off x="2705995" y="99286"/>
        <a:ext cx="2064145" cy="875698"/>
      </dsp:txXfrm>
    </dsp:sp>
    <dsp:sp modelId="{EAE1931F-97F4-4B9C-897E-2712E777CCF2}">
      <dsp:nvSpPr>
        <dsp:cNvPr id="0" name=""/>
        <dsp:cNvSpPr/>
      </dsp:nvSpPr>
      <dsp:spPr>
        <a:xfrm>
          <a:off x="5129802" y="99286"/>
          <a:ext cx="875698" cy="8756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4F319-2512-4FCA-A409-C3E6A25A9041}">
      <dsp:nvSpPr>
        <dsp:cNvPr id="0" name=""/>
        <dsp:cNvSpPr/>
      </dsp:nvSpPr>
      <dsp:spPr>
        <a:xfrm>
          <a:off x="5313699" y="283183"/>
          <a:ext cx="507904" cy="507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DE9DA-BFD4-408A-8A9C-BE98D94C5DAE}">
      <dsp:nvSpPr>
        <dsp:cNvPr id="0" name=""/>
        <dsp:cNvSpPr/>
      </dsp:nvSpPr>
      <dsp:spPr>
        <a:xfrm>
          <a:off x="6193150" y="99286"/>
          <a:ext cx="2064145" cy="8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Fetch the sensor events relevant to the candidate</a:t>
          </a:r>
        </a:p>
      </dsp:txBody>
      <dsp:txXfrm>
        <a:off x="6193150" y="99286"/>
        <a:ext cx="2064145" cy="875698"/>
      </dsp:txXfrm>
    </dsp:sp>
    <dsp:sp modelId="{CEF7E0F6-A37C-4668-825A-519F30B7421D}">
      <dsp:nvSpPr>
        <dsp:cNvPr id="0" name=""/>
        <dsp:cNvSpPr/>
      </dsp:nvSpPr>
      <dsp:spPr>
        <a:xfrm>
          <a:off x="1642648" y="1702808"/>
          <a:ext cx="875698" cy="8756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3F53A-EF3E-4613-B1D1-C60F298A3805}">
      <dsp:nvSpPr>
        <dsp:cNvPr id="0" name=""/>
        <dsp:cNvSpPr/>
      </dsp:nvSpPr>
      <dsp:spPr>
        <a:xfrm>
          <a:off x="1826544" y="1886705"/>
          <a:ext cx="507904" cy="507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7034F-3328-4646-A22D-220DBAA78065}">
      <dsp:nvSpPr>
        <dsp:cNvPr id="0" name=""/>
        <dsp:cNvSpPr/>
      </dsp:nvSpPr>
      <dsp:spPr>
        <a:xfrm>
          <a:off x="2705995" y="1702808"/>
          <a:ext cx="2064145" cy="8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each sensor, calculate the Probable Failure Threshold Units (PFTU)</a:t>
          </a:r>
        </a:p>
      </dsp:txBody>
      <dsp:txXfrm>
        <a:off x="2705995" y="1702808"/>
        <a:ext cx="2064145" cy="875698"/>
      </dsp:txXfrm>
    </dsp:sp>
    <dsp:sp modelId="{88FD83C4-E0AF-423D-9BC3-7F730913AE7F}">
      <dsp:nvSpPr>
        <dsp:cNvPr id="0" name=""/>
        <dsp:cNvSpPr/>
      </dsp:nvSpPr>
      <dsp:spPr>
        <a:xfrm>
          <a:off x="5129802" y="1702808"/>
          <a:ext cx="875698" cy="8756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B8105-2EC4-434A-9793-498694C8A555}">
      <dsp:nvSpPr>
        <dsp:cNvPr id="0" name=""/>
        <dsp:cNvSpPr/>
      </dsp:nvSpPr>
      <dsp:spPr>
        <a:xfrm>
          <a:off x="5313699" y="1886705"/>
          <a:ext cx="507904" cy="507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A978D-B126-4783-A7D8-DFB6D9F7B3E6}">
      <dsp:nvSpPr>
        <dsp:cNvPr id="0" name=""/>
        <dsp:cNvSpPr/>
      </dsp:nvSpPr>
      <dsp:spPr>
        <a:xfrm>
          <a:off x="6193150" y="1702808"/>
          <a:ext cx="2064145" cy="8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a regression model for UNITS (sensor output) vs DATE</a:t>
          </a:r>
        </a:p>
      </dsp:txBody>
      <dsp:txXfrm>
        <a:off x="6193150" y="1702808"/>
        <a:ext cx="2064145" cy="875698"/>
      </dsp:txXfrm>
    </dsp:sp>
    <dsp:sp modelId="{99D40A5A-7204-47A3-A0B8-B4B788629E6E}">
      <dsp:nvSpPr>
        <dsp:cNvPr id="0" name=""/>
        <dsp:cNvSpPr/>
      </dsp:nvSpPr>
      <dsp:spPr>
        <a:xfrm>
          <a:off x="1642648" y="3306330"/>
          <a:ext cx="875698" cy="8756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78BCE-67CA-4C88-9252-035D33B4F3B8}">
      <dsp:nvSpPr>
        <dsp:cNvPr id="0" name=""/>
        <dsp:cNvSpPr/>
      </dsp:nvSpPr>
      <dsp:spPr>
        <a:xfrm>
          <a:off x="1826544" y="3490226"/>
          <a:ext cx="507904" cy="5079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CFCF3-0136-42E3-8C9E-CF9B0AC1BA11}">
      <dsp:nvSpPr>
        <dsp:cNvPr id="0" name=""/>
        <dsp:cNvSpPr/>
      </dsp:nvSpPr>
      <dsp:spPr>
        <a:xfrm>
          <a:off x="2705995" y="3306330"/>
          <a:ext cx="2064145" cy="8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the regression model to predict the date when the PFTU would be reached  </a:t>
          </a:r>
        </a:p>
      </dsp:txBody>
      <dsp:txXfrm>
        <a:off x="2705995" y="3306330"/>
        <a:ext cx="2064145" cy="875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9D5B-3049-4CD8-A0AB-AB1187D77D77}">
      <dsp:nvSpPr>
        <dsp:cNvPr id="0" name=""/>
        <dsp:cNvSpPr/>
      </dsp:nvSpPr>
      <dsp:spPr>
        <a:xfrm>
          <a:off x="2459" y="160816"/>
          <a:ext cx="147890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Customer</a:t>
          </a:r>
          <a:endParaRPr lang="en-US" sz="1800" kern="1200"/>
        </a:p>
      </dsp:txBody>
      <dsp:txXfrm>
        <a:off x="2459" y="160816"/>
        <a:ext cx="1478909" cy="518400"/>
      </dsp:txXfrm>
    </dsp:sp>
    <dsp:sp modelId="{861CA705-FA43-40BD-96F1-05EC38E62A7F}">
      <dsp:nvSpPr>
        <dsp:cNvPr id="0" name=""/>
        <dsp:cNvSpPr/>
      </dsp:nvSpPr>
      <dsp:spPr>
        <a:xfrm>
          <a:off x="2459" y="679216"/>
          <a:ext cx="1478909" cy="29900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venir Next LT Pro"/>
            </a:rPr>
            <a:t>Enters the machine ID through web APP.</a:t>
          </a:r>
          <a:endParaRPr lang="en-US" sz="1800" kern="1200"/>
        </a:p>
      </dsp:txBody>
      <dsp:txXfrm>
        <a:off x="2459" y="679216"/>
        <a:ext cx="1478909" cy="2990095"/>
      </dsp:txXfrm>
    </dsp:sp>
    <dsp:sp modelId="{351AF66C-713F-4E20-8EB7-72139B2E89E4}">
      <dsp:nvSpPr>
        <dsp:cNvPr id="0" name=""/>
        <dsp:cNvSpPr/>
      </dsp:nvSpPr>
      <dsp:spPr>
        <a:xfrm>
          <a:off x="1688416" y="160816"/>
          <a:ext cx="147890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API</a:t>
          </a:r>
          <a:endParaRPr lang="en-US" sz="1800" kern="1200"/>
        </a:p>
      </dsp:txBody>
      <dsp:txXfrm>
        <a:off x="1688416" y="160816"/>
        <a:ext cx="1478909" cy="518400"/>
      </dsp:txXfrm>
    </dsp:sp>
    <dsp:sp modelId="{3CC0FB48-C498-4C81-A480-4584CD707135}">
      <dsp:nvSpPr>
        <dsp:cNvPr id="0" name=""/>
        <dsp:cNvSpPr/>
      </dsp:nvSpPr>
      <dsp:spPr>
        <a:xfrm>
          <a:off x="1688416" y="679216"/>
          <a:ext cx="1478909" cy="29900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venir Next LT Pro"/>
            </a:rPr>
            <a:t>Fetch the data from client and transfers to the model to predict.</a:t>
          </a:r>
          <a:endParaRPr lang="en-US" sz="1800" kern="1200"/>
        </a:p>
      </dsp:txBody>
      <dsp:txXfrm>
        <a:off x="1688416" y="679216"/>
        <a:ext cx="1478909" cy="2990095"/>
      </dsp:txXfrm>
    </dsp:sp>
    <dsp:sp modelId="{C57D4C43-995E-4010-8210-AF98BE8BE65A}">
      <dsp:nvSpPr>
        <dsp:cNvPr id="0" name=""/>
        <dsp:cNvSpPr/>
      </dsp:nvSpPr>
      <dsp:spPr>
        <a:xfrm>
          <a:off x="3374373" y="160816"/>
          <a:ext cx="147890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Model</a:t>
          </a:r>
          <a:endParaRPr lang="en-US" sz="1800" kern="1200"/>
        </a:p>
      </dsp:txBody>
      <dsp:txXfrm>
        <a:off x="3374373" y="160816"/>
        <a:ext cx="1478909" cy="518400"/>
      </dsp:txXfrm>
    </dsp:sp>
    <dsp:sp modelId="{5F6BB807-1C82-4763-A6C1-E9235DAC139E}">
      <dsp:nvSpPr>
        <dsp:cNvPr id="0" name=""/>
        <dsp:cNvSpPr/>
      </dsp:nvSpPr>
      <dsp:spPr>
        <a:xfrm>
          <a:off x="3374373" y="679216"/>
          <a:ext cx="1478909" cy="29900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venir Next LT Pro"/>
            </a:rPr>
            <a:t>Processes the input data and sends the predicted output back to API.</a:t>
          </a:r>
          <a:endParaRPr lang="en-US" sz="1800" kern="1200"/>
        </a:p>
      </dsp:txBody>
      <dsp:txXfrm>
        <a:off x="3374373" y="679216"/>
        <a:ext cx="1478909" cy="2990095"/>
      </dsp:txXfrm>
    </dsp:sp>
    <dsp:sp modelId="{77F1EDBA-6832-4004-9CDD-B1541830A6E8}">
      <dsp:nvSpPr>
        <dsp:cNvPr id="0" name=""/>
        <dsp:cNvSpPr/>
      </dsp:nvSpPr>
      <dsp:spPr>
        <a:xfrm>
          <a:off x="5060329" y="160816"/>
          <a:ext cx="147890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API</a:t>
          </a:r>
        </a:p>
      </dsp:txBody>
      <dsp:txXfrm>
        <a:off x="5060329" y="160816"/>
        <a:ext cx="1478909" cy="518400"/>
      </dsp:txXfrm>
    </dsp:sp>
    <dsp:sp modelId="{6D74A03C-FDCB-4397-B346-FEE4B4A486C1}">
      <dsp:nvSpPr>
        <dsp:cNvPr id="0" name=""/>
        <dsp:cNvSpPr/>
      </dsp:nvSpPr>
      <dsp:spPr>
        <a:xfrm>
          <a:off x="5060329" y="679216"/>
          <a:ext cx="1478909" cy="29900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venir Next LT Pro"/>
            </a:rPr>
            <a:t>Receives the data from Model and displays the output in the user readable format.</a:t>
          </a:r>
        </a:p>
      </dsp:txBody>
      <dsp:txXfrm>
        <a:off x="5060329" y="679216"/>
        <a:ext cx="1478909" cy="2990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0734-70CD-4609-9C41-A222D13DAAA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B77A-612F-46C1-A5E1-204B41F6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B77A-612F-46C1-A5E1-204B41F64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2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hyperlink" Target="https://github.com/3-bro-grammers/CAT-A-THON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67823D5-BCDA-4A74-844E-F6B3FEFD3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6" b="-1"/>
          <a:stretch/>
        </p:blipFill>
        <p:spPr>
          <a:xfrm>
            <a:off x="3867754" y="241709"/>
            <a:ext cx="8057483" cy="63745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00" y="1770888"/>
            <a:ext cx="3652255" cy="2573896"/>
          </a:xfrm>
        </p:spPr>
        <p:txBody>
          <a:bodyPr anchor="b"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Data Mining Project Using Telematics Data to Predict Engine Failures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Bookman Old Style"/>
                <a:cs typeface="Calibri"/>
              </a:rPr>
              <a:t>- By</a:t>
            </a:r>
          </a:p>
          <a:p>
            <a:r>
              <a:rPr lang="en-US" sz="2400" b="1">
                <a:latin typeface="Bookman Old Style"/>
                <a:cs typeface="Calibri"/>
              </a:rPr>
              <a:t>3-Brogrammers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3706E-80C2-41B3-86A2-D84B42F835E8}"/>
              </a:ext>
            </a:extLst>
          </p:cNvPr>
          <p:cNvSpPr txBox="1"/>
          <p:nvPr/>
        </p:nvSpPr>
        <p:spPr>
          <a:xfrm>
            <a:off x="523700" y="924534"/>
            <a:ext cx="340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CAT-A-THON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3AF-086F-49DF-A486-AC10C4B3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65199"/>
          </a:xfrm>
        </p:spPr>
        <p:txBody>
          <a:bodyPr/>
          <a:lstStyle/>
          <a:p>
            <a:pPr algn="ctr"/>
            <a:r>
              <a:rPr lang="en-US"/>
              <a:t>Problem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704A-10E7-4D3D-912B-CB126B0F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62" y="2276743"/>
            <a:ext cx="11505220" cy="43124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Problem Statement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develop a smart AI solution that reproduces and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possibly surpasses a human expert’s thought processes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predicting equipment failures using telematics data.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C000"/>
                </a:solidFill>
              </a:rPr>
              <a:t>What do we Infer  from Dataset:</a:t>
            </a:r>
          </a:p>
          <a:p>
            <a:r>
              <a:rPr lang="en-US" b="1"/>
              <a:t>Output </a:t>
            </a:r>
            <a:r>
              <a:rPr lang="en-US"/>
              <a:t>: Remaining Useful Time (RUL)</a:t>
            </a:r>
          </a:p>
          <a:p>
            <a:r>
              <a:rPr lang="en-US" b="1"/>
              <a:t>Input</a:t>
            </a:r>
            <a:r>
              <a:rPr lang="en-US"/>
              <a:t>: Candidate (Machine)</a:t>
            </a:r>
          </a:p>
          <a:p>
            <a:r>
              <a:rPr lang="en-US" b="1"/>
              <a:t>Dependencies</a:t>
            </a:r>
            <a:r>
              <a:rPr lang="en-US"/>
              <a:t>: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Date, Unit, Events, </a:t>
            </a:r>
            <a:r>
              <a:rPr lang="en-US" err="1">
                <a:ea typeface="+mn-lt"/>
                <a:cs typeface="+mn-lt"/>
              </a:rPr>
              <a:t>svrty_level</a:t>
            </a:r>
            <a:r>
              <a:rPr lang="en-US"/>
              <a:t>. </a:t>
            </a:r>
          </a:p>
        </p:txBody>
      </p:sp>
      <p:graphicFrame>
        <p:nvGraphicFramePr>
          <p:cNvPr id="694" name="Diagram 694">
            <a:extLst>
              <a:ext uri="{FF2B5EF4-FFF2-40B4-BE49-F238E27FC236}">
                <a16:creationId xmlns:a16="http://schemas.microsoft.com/office/drawing/2014/main" id="{F683C63E-DC43-4FAC-AC08-92D69924A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673061"/>
              </p:ext>
            </p:extLst>
          </p:nvPr>
        </p:nvGraphicFramePr>
        <p:xfrm>
          <a:off x="6771735" y="2218427"/>
          <a:ext cx="6153509" cy="430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0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5DEECB04-A329-4056-8F32-E77EA77EF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">
                                            <p:graphicEl>
                                              <a:dgm id="{5DEECB04-A329-4056-8F32-E77EA77EF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">
                                            <p:graphicEl>
                                              <a:dgm id="{5DEECB04-A329-4056-8F32-E77EA77EF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06E8F750-B07E-4264-8F95-52F456D38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4">
                                            <p:graphicEl>
                                              <a:dgm id="{06E8F750-B07E-4264-8F95-52F456D38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4">
                                            <p:graphicEl>
                                              <a:dgm id="{06E8F750-B07E-4264-8F95-52F456D38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99C90431-20DD-4DAE-BDAD-0614D8767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4">
                                            <p:graphicEl>
                                              <a:dgm id="{99C90431-20DD-4DAE-BDAD-0614D8767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4">
                                            <p:graphicEl>
                                              <a:dgm id="{99C90431-20DD-4DAE-BDAD-0614D8767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5A2DAA8B-F0D1-46E8-AFB2-26B3D5B65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">
                                            <p:graphicEl>
                                              <a:dgm id="{5A2DAA8B-F0D1-46E8-AFB2-26B3D5B65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4">
                                            <p:graphicEl>
                                              <a:dgm id="{5A2DAA8B-F0D1-46E8-AFB2-26B3D5B65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23A57C78-ADDB-4C26-BD45-43F45FF13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4">
                                            <p:graphicEl>
                                              <a:dgm id="{23A57C78-ADDB-4C26-BD45-43F45FF13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">
                                            <p:graphicEl>
                                              <a:dgm id="{23A57C78-ADDB-4C26-BD45-43F45FF13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525B9B54-A66E-42F4-9BEC-FDBB66524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4">
                                            <p:graphicEl>
                                              <a:dgm id="{525B9B54-A66E-42F4-9BEC-FDBB66524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4">
                                            <p:graphicEl>
                                              <a:dgm id="{525B9B54-A66E-42F4-9BEC-FDBB66524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C6DD98E6-C1D5-4DAE-853F-CAEBD4B0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4">
                                            <p:graphicEl>
                                              <a:dgm id="{C6DD98E6-C1D5-4DAE-853F-CAEBD4B0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4">
                                            <p:graphicEl>
                                              <a:dgm id="{C6DD98E6-C1D5-4DAE-853F-CAEBD4B0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BA1E7A95-F9D1-4801-8228-63805BB3C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4">
                                            <p:graphicEl>
                                              <a:dgm id="{BA1E7A95-F9D1-4801-8228-63805BB3C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4">
                                            <p:graphicEl>
                                              <a:dgm id="{BA1E7A95-F9D1-4801-8228-63805BB3C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248B6E10-F36A-4D5E-A1B0-62621244D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4">
                                            <p:graphicEl>
                                              <a:dgm id="{248B6E10-F36A-4D5E-A1B0-62621244D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4">
                                            <p:graphicEl>
                                              <a:dgm id="{248B6E10-F36A-4D5E-A1B0-62621244D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94166CFB-7154-45FD-8BF5-56092F62E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4">
                                            <p:graphicEl>
                                              <a:dgm id="{94166CFB-7154-45FD-8BF5-56092F62E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4">
                                            <p:graphicEl>
                                              <a:dgm id="{94166CFB-7154-45FD-8BF5-56092F62E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CCB1EF63-E26A-466B-8173-8435512CC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4">
                                            <p:graphicEl>
                                              <a:dgm id="{CCB1EF63-E26A-466B-8173-8435512CC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4">
                                            <p:graphicEl>
                                              <a:dgm id="{CCB1EF63-E26A-466B-8173-8435512CC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F37D2FE6-F26F-44D6-8295-85730BCF7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4">
                                            <p:graphicEl>
                                              <a:dgm id="{F37D2FE6-F26F-44D6-8295-85730BCF7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4">
                                            <p:graphicEl>
                                              <a:dgm id="{F37D2FE6-F26F-44D6-8295-85730BCF7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6E1F86A4-5216-4A7D-8514-3414CA3AB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4">
                                            <p:graphicEl>
                                              <a:dgm id="{6E1F86A4-5216-4A7D-8514-3414CA3AB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4">
                                            <p:graphicEl>
                                              <a:dgm id="{6E1F86A4-5216-4A7D-8514-3414CA3AB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40775A59-D67A-4509-9ECE-30786C7DD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4">
                                            <p:graphicEl>
                                              <a:dgm id="{40775A59-D67A-4509-9ECE-30786C7DD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4">
                                            <p:graphicEl>
                                              <a:dgm id="{40775A59-D67A-4509-9ECE-30786C7DD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92D41EED-FF0C-4908-86AD-FEBD56313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4">
                                            <p:graphicEl>
                                              <a:dgm id="{92D41EED-FF0C-4908-86AD-FEBD56313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4">
                                            <p:graphicEl>
                                              <a:dgm id="{92D41EED-FF0C-4908-86AD-FEBD56313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58881E7A-BD42-4F04-98D1-50521C73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4">
                                            <p:graphicEl>
                                              <a:dgm id="{58881E7A-BD42-4F04-98D1-50521C73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4">
                                            <p:graphicEl>
                                              <a:dgm id="{58881E7A-BD42-4F04-98D1-50521C73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graphicEl>
                                              <a:dgm id="{D5F6C882-566A-4423-9FA5-84FBFB35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4">
                                            <p:graphicEl>
                                              <a:dgm id="{D5F6C882-566A-4423-9FA5-84FBFB35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4">
                                            <p:graphicEl>
                                              <a:dgm id="{D5F6C882-566A-4423-9FA5-84FBFB35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94" grpId="0" uiExpand="1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2E32-82C8-4F67-B44F-03641271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47" y="172655"/>
            <a:ext cx="10168128" cy="1179576"/>
          </a:xfrm>
        </p:spPr>
        <p:txBody>
          <a:bodyPr/>
          <a:lstStyle/>
          <a:p>
            <a:r>
              <a:rPr lang="en-US"/>
              <a:t>Linear Regression - Model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BCA987E1-CB97-4834-B4DC-CD24D4D5C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443366"/>
              </p:ext>
            </p:extLst>
          </p:nvPr>
        </p:nvGraphicFramePr>
        <p:xfrm>
          <a:off x="2365752" y="1474340"/>
          <a:ext cx="8178229" cy="478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83CDE2-C503-40EE-9385-E91D5E3E05D6}"/>
              </a:ext>
            </a:extLst>
          </p:cNvPr>
          <p:cNvCxnSpPr>
            <a:cxnSpLocks/>
          </p:cNvCxnSpPr>
          <p:nvPr/>
        </p:nvCxnSpPr>
        <p:spPr>
          <a:xfrm flipV="1">
            <a:off x="5844894" y="3184988"/>
            <a:ext cx="1506963" cy="21957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F4A843-CD75-4A82-8CFC-83D5BCA1C34A}"/>
              </a:ext>
            </a:extLst>
          </p:cNvPr>
          <p:cNvCxnSpPr>
            <a:cxnSpLocks/>
          </p:cNvCxnSpPr>
          <p:nvPr/>
        </p:nvCxnSpPr>
        <p:spPr>
          <a:xfrm>
            <a:off x="5360097" y="2609636"/>
            <a:ext cx="0" cy="3651985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D4C18-DC88-458A-A186-8491E32DB1C2}"/>
              </a:ext>
            </a:extLst>
          </p:cNvPr>
          <p:cNvCxnSpPr>
            <a:cxnSpLocks/>
          </p:cNvCxnSpPr>
          <p:nvPr/>
        </p:nvCxnSpPr>
        <p:spPr>
          <a:xfrm>
            <a:off x="6184885" y="2609636"/>
            <a:ext cx="0" cy="4113650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28017-70BF-4F2D-A5E0-218337C6238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926970" y="2609636"/>
            <a:ext cx="5484" cy="3622424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BF018-3533-441E-9A41-D40DED3DF010}"/>
              </a:ext>
            </a:extLst>
          </p:cNvPr>
          <p:cNvCxnSpPr>
            <a:cxnSpLocks/>
          </p:cNvCxnSpPr>
          <p:nvPr/>
        </p:nvCxnSpPr>
        <p:spPr>
          <a:xfrm>
            <a:off x="8086232" y="1841230"/>
            <a:ext cx="0" cy="4717639"/>
          </a:xfrm>
          <a:prstGeom prst="line">
            <a:avLst/>
          </a:prstGeom>
          <a:ln w="38100"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D79EFD-71E7-48AE-9C27-E4C292F193A4}"/>
              </a:ext>
            </a:extLst>
          </p:cNvPr>
          <p:cNvCxnSpPr>
            <a:cxnSpLocks/>
          </p:cNvCxnSpPr>
          <p:nvPr/>
        </p:nvCxnSpPr>
        <p:spPr>
          <a:xfrm flipV="1">
            <a:off x="7338446" y="2104047"/>
            <a:ext cx="747786" cy="109121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80770A-5900-403A-BECB-E3192BA7EF33}"/>
              </a:ext>
            </a:extLst>
          </p:cNvPr>
          <p:cNvCxnSpPr>
            <a:cxnSpLocks/>
          </p:cNvCxnSpPr>
          <p:nvPr/>
        </p:nvCxnSpPr>
        <p:spPr>
          <a:xfrm flipH="1" flipV="1">
            <a:off x="2198920" y="2106200"/>
            <a:ext cx="584622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A85F06-0CB1-4737-82AD-933502D6191D}"/>
              </a:ext>
            </a:extLst>
          </p:cNvPr>
          <p:cNvSpPr txBox="1"/>
          <p:nvPr/>
        </p:nvSpPr>
        <p:spPr>
          <a:xfrm>
            <a:off x="4875301" y="621302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Severity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65DB6-411E-479E-ABC1-85C527DD6D00}"/>
              </a:ext>
            </a:extLst>
          </p:cNvPr>
          <p:cNvSpPr txBox="1"/>
          <p:nvPr/>
        </p:nvSpPr>
        <p:spPr>
          <a:xfrm>
            <a:off x="5694205" y="6558869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Severity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C6B81-509C-473E-B0EE-894805765B47}"/>
              </a:ext>
            </a:extLst>
          </p:cNvPr>
          <p:cNvSpPr txBox="1"/>
          <p:nvPr/>
        </p:nvSpPr>
        <p:spPr>
          <a:xfrm>
            <a:off x="6441774" y="623206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Severity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169613-7684-4B9C-B994-DBB4861EE017}"/>
              </a:ext>
            </a:extLst>
          </p:cNvPr>
          <p:cNvSpPr txBox="1"/>
          <p:nvPr/>
        </p:nvSpPr>
        <p:spPr>
          <a:xfrm>
            <a:off x="7446715" y="6261621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7030A0"/>
                </a:solidFill>
              </a:rPr>
              <a:t>Probable Failure </a:t>
            </a:r>
            <a:br>
              <a:rPr lang="en-US" sz="1200" b="1">
                <a:solidFill>
                  <a:srgbClr val="7030A0"/>
                </a:solidFill>
              </a:rPr>
            </a:br>
            <a:r>
              <a:rPr lang="en-US" sz="1200" b="1">
                <a:solidFill>
                  <a:srgbClr val="7030A0"/>
                </a:solidFill>
              </a:rPr>
              <a:t>Threshold Unit (PFTU)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1DCE9-53F3-4516-83CA-4D18216C54D6}"/>
              </a:ext>
            </a:extLst>
          </p:cNvPr>
          <p:cNvSpPr txBox="1"/>
          <p:nvPr/>
        </p:nvSpPr>
        <p:spPr>
          <a:xfrm>
            <a:off x="8286059" y="1841230"/>
            <a:ext cx="383637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Sensor Out Units </a:t>
            </a:r>
          </a:p>
          <a:p>
            <a:pPr algn="ctr"/>
            <a:r>
              <a:rPr lang="en-US" sz="2800" b="1"/>
              <a:t>Vs</a:t>
            </a:r>
          </a:p>
          <a:p>
            <a:pPr algn="ctr"/>
            <a:r>
              <a:rPr lang="en-US" sz="2800" b="1"/>
              <a:t>Date Units</a:t>
            </a:r>
          </a:p>
          <a:p>
            <a:pPr algn="ctr"/>
            <a:endParaRPr lang="en-US" sz="1200"/>
          </a:p>
          <a:p>
            <a:pPr marL="403225" indent="-284163">
              <a:buFont typeface="Wingdings" panose="05000000000000000000" pitchFamily="2" charset="2"/>
              <a:buChar char="Ø"/>
            </a:pPr>
            <a:r>
              <a:rPr lang="en-US" sz="2000"/>
              <a:t>for a particular Machine</a:t>
            </a:r>
            <a:endParaRPr lang="en-US" sz="1400"/>
          </a:p>
          <a:p>
            <a:pPr marL="403225" indent="-284163">
              <a:buFont typeface="Wingdings" panose="05000000000000000000" pitchFamily="2" charset="2"/>
              <a:buChar char="Ø"/>
            </a:pPr>
            <a:endParaRPr lang="en-US" sz="1200"/>
          </a:p>
          <a:p>
            <a:pPr marL="403225" indent="-284163">
              <a:buFont typeface="Wingdings" panose="05000000000000000000" pitchFamily="2" charset="2"/>
              <a:buChar char="Ø"/>
            </a:pPr>
            <a:r>
              <a:rPr lang="en-US" sz="2000"/>
              <a:t>for a particular sensor event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C54A8D-ACAD-4DC6-918B-F358E432D481}"/>
              </a:ext>
            </a:extLst>
          </p:cNvPr>
          <p:cNvSpPr txBox="1"/>
          <p:nvPr/>
        </p:nvSpPr>
        <p:spPr>
          <a:xfrm>
            <a:off x="737751" y="1780881"/>
            <a:ext cx="14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Probable </a:t>
            </a:r>
            <a:br>
              <a:rPr lang="en-US"/>
            </a:br>
            <a:r>
              <a:rPr lang="en-US"/>
              <a:t>Failure 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6A124F-D70B-4B25-8B55-A7D22894C6C9}"/>
              </a:ext>
            </a:extLst>
          </p:cNvPr>
          <p:cNvSpPr txBox="1"/>
          <p:nvPr/>
        </p:nvSpPr>
        <p:spPr>
          <a:xfrm>
            <a:off x="46485" y="4105469"/>
            <a:ext cx="21148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PFTU</a:t>
            </a:r>
          </a:p>
          <a:p>
            <a:endParaRPr lang="en-US" sz="1200" b="1" u="sng"/>
          </a:p>
          <a:p>
            <a:r>
              <a:rPr lang="en-US" sz="1400"/>
              <a:t>Max_Severity_1 + 5%</a:t>
            </a:r>
          </a:p>
          <a:p>
            <a:pPr algn="ctr"/>
            <a:r>
              <a:rPr lang="en-US" sz="1400"/>
              <a:t>(or) </a:t>
            </a:r>
          </a:p>
          <a:p>
            <a:r>
              <a:rPr lang="en-US" sz="1400"/>
              <a:t>Max_Severity_2 + 25% </a:t>
            </a:r>
          </a:p>
          <a:p>
            <a:pPr algn="ctr"/>
            <a:r>
              <a:rPr lang="en-US" sz="1400"/>
              <a:t>(or)</a:t>
            </a:r>
          </a:p>
          <a:p>
            <a:r>
              <a:rPr lang="en-US" sz="1400"/>
              <a:t>Max_Severity_3 + 50%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531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3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"/>
                                        <p:tgtEl>
                                          <p:spTgt spid="3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"/>
                                        <p:tgtEl>
                                          <p:spTgt spid="3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3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"/>
                                        <p:tgtEl>
                                          <p:spTgt spid="3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"/>
                                        <p:tgtEl>
                                          <p:spTgt spid="3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3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"/>
                                        <p:tgtEl>
                                          <p:spTgt spid="3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"/>
                                        <p:tgtEl>
                                          <p:spTgt spid="3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3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"/>
                                        <p:tgtEl>
                                          <p:spTgt spid="3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"/>
                                        <p:tgtEl>
                                          <p:spTgt spid="3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3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"/>
                                        <p:tgtEl>
                                          <p:spTgt spid="3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3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"/>
                                        <p:tgtEl>
                                          <p:spTgt spid="3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"/>
                                        <p:tgtEl>
                                          <p:spTgt spid="3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"/>
                                        <p:tgtEl>
                                          <p:spTgt spid="3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"/>
                                        <p:tgtEl>
                                          <p:spTgt spid="32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"/>
                                        <p:tgtEl>
                                          <p:spTgt spid="32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"/>
                                        <p:tgtEl>
                                          <p:spTgt spid="32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"/>
                                        <p:tgtEl>
                                          <p:spTgt spid="32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Chart bld="category"/>
        </p:bldSub>
      </p:bldGraphic>
      <p:bldP spid="40" grpId="0"/>
      <p:bldP spid="41" grpId="0"/>
      <p:bldP spid="42" grpId="0"/>
      <p:bldP spid="43" grpId="0"/>
      <p:bldP spid="9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ECE7-E6B4-4712-A874-E813A38E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36" y="591772"/>
            <a:ext cx="10168128" cy="1179576"/>
          </a:xfrm>
        </p:spPr>
        <p:txBody>
          <a:bodyPr/>
          <a:lstStyle/>
          <a:p>
            <a:pPr algn="ctr"/>
            <a:r>
              <a:rPr lang="en-US"/>
              <a:t>ALGORITHM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BFFF58F-40A3-4AF0-B446-FC0A73BA2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640"/>
              </p:ext>
            </p:extLst>
          </p:nvPr>
        </p:nvGraphicFramePr>
        <p:xfrm>
          <a:off x="1261114" y="2245800"/>
          <a:ext cx="9899944" cy="428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8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8D0608-AA33-470D-BB59-36DAD12EF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08D0608-AA33-470D-BB59-36DAD12EF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08D0608-AA33-470D-BB59-36DAD12EF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2EAF3F-15FB-4A9D-88F5-5D6858FC4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92EAF3F-15FB-4A9D-88F5-5D6858FC4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92EAF3F-15FB-4A9D-88F5-5D6858FC4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C94391-F464-4F82-94DB-FCAC66193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06C94391-F464-4F82-94DB-FCAC66193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6C94391-F464-4F82-94DB-FCAC66193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E1931F-97F4-4B9C-897E-2712E777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EAE1931F-97F4-4B9C-897E-2712E777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EAE1931F-97F4-4B9C-897E-2712E777C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D4F319-2512-4FCA-A409-C3E6A25A9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CD4F319-2512-4FCA-A409-C3E6A25A9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CD4F319-2512-4FCA-A409-C3E6A25A9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7DE9DA-BFD4-408A-8A9C-BE98D94C5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97DE9DA-BFD4-408A-8A9C-BE98D94C5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97DE9DA-BFD4-408A-8A9C-BE98D94C5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53F53A-EF3E-4613-B1D1-C60F298A3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4253F53A-EF3E-4613-B1D1-C60F298A3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4253F53A-EF3E-4613-B1D1-C60F298A3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7E0F6-A37C-4668-825A-519F30B7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CEF7E0F6-A37C-4668-825A-519F30B7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CEF7E0F6-A37C-4668-825A-519F30B7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27034F-3328-4646-A22D-220DBAA78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1B27034F-3328-4646-A22D-220DBAA78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1B27034F-3328-4646-A22D-220DBAA78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5B8105-2EC4-434A-9793-498694C8A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F85B8105-2EC4-434A-9793-498694C8A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F85B8105-2EC4-434A-9793-498694C8A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FD83C4-E0AF-423D-9BC3-7F730913A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88FD83C4-E0AF-423D-9BC3-7F730913A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88FD83C4-E0AF-423D-9BC3-7F730913A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A978D-B126-4783-A7D8-DFB6D9F7B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040A978D-B126-4783-A7D8-DFB6D9F7B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040A978D-B126-4783-A7D8-DFB6D9F7B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578BCE-67CA-4C88-9252-035D33B4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4578BCE-67CA-4C88-9252-035D33B4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F4578BCE-67CA-4C88-9252-035D33B4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D40A5A-7204-47A3-A0B8-B4B788629E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99D40A5A-7204-47A3-A0B8-B4B788629E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99D40A5A-7204-47A3-A0B8-B4B788629E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7CFCF3-0136-42E3-8C9E-CF9B0AC1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667CFCF3-0136-42E3-8C9E-CF9B0AC1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667CFCF3-0136-42E3-8C9E-CF9B0AC1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AF8E-B258-4939-9916-06EC9089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820468"/>
            <a:ext cx="5991244" cy="110642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RealTime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F030-B9AA-4DCC-AC0A-BBD188AD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09096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i="1">
              <a:ea typeface="+mn-lt"/>
              <a:cs typeface="+mn-lt"/>
            </a:endParaRPr>
          </a:p>
          <a:p>
            <a:endParaRPr lang="en-US" sz="1800" i="1">
              <a:ea typeface="+mn-lt"/>
              <a:cs typeface="+mn-lt"/>
            </a:endParaRPr>
          </a:p>
          <a:p>
            <a:endParaRPr lang="en-US" sz="1800" i="1">
              <a:ea typeface="+mn-lt"/>
              <a:cs typeface="+mn-lt"/>
            </a:endParaRPr>
          </a:p>
          <a:p>
            <a:endParaRPr lang="en-US" sz="1800" i="1">
              <a:ea typeface="+mn-lt"/>
              <a:cs typeface="+mn-lt"/>
            </a:endParaRPr>
          </a:p>
          <a:p>
            <a:endParaRPr lang="en-US" sz="1800" i="1">
              <a:ea typeface="+mn-lt"/>
              <a:cs typeface="+mn-lt"/>
            </a:endParaRPr>
          </a:p>
          <a:p>
            <a:endParaRPr lang="en-US" sz="18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396A-AABC-46BC-B82F-B149A0812B97}"/>
              </a:ext>
            </a:extLst>
          </p:cNvPr>
          <p:cNvSpPr txBox="1"/>
          <p:nvPr/>
        </p:nvSpPr>
        <p:spPr>
          <a:xfrm>
            <a:off x="7571117" y="5371381"/>
            <a:ext cx="4525992" cy="1411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i="1">
                <a:ea typeface="+mn-lt"/>
                <a:cs typeface="+mn-lt"/>
              </a:rPr>
              <a:t>Link: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i="1">
                <a:ea typeface="+mn-lt"/>
                <a:cs typeface="+mn-lt"/>
                <a:hlinkClick r:id="rId2"/>
              </a:rPr>
              <a:t>https://github.com/3-bro-grammers/CAT-A-THON-Project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8E3BC1-BDDA-4E02-AD56-37618958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88" y="1582681"/>
            <a:ext cx="4669766" cy="3405089"/>
          </a:xfrm>
          <a:prstGeom prst="rect">
            <a:avLst/>
          </a:prstGeom>
        </p:spPr>
      </p:pic>
      <p:graphicFrame>
        <p:nvGraphicFramePr>
          <p:cNvPr id="24" name="Diagram 24">
            <a:extLst>
              <a:ext uri="{FF2B5EF4-FFF2-40B4-BE49-F238E27FC236}">
                <a16:creationId xmlns:a16="http://schemas.microsoft.com/office/drawing/2014/main" id="{24431E64-40AB-44EA-ACA2-1759DAF85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812938"/>
              </p:ext>
            </p:extLst>
          </p:nvPr>
        </p:nvGraphicFramePr>
        <p:xfrm>
          <a:off x="560717" y="1959634"/>
          <a:ext cx="6541699" cy="383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21" name="TextBox 3120">
            <a:extLst>
              <a:ext uri="{FF2B5EF4-FFF2-40B4-BE49-F238E27FC236}">
                <a16:creationId xmlns:a16="http://schemas.microsoft.com/office/drawing/2014/main" id="{67CF6D82-A1A2-47B6-A76A-0550DD37CE9D}"/>
              </a:ext>
            </a:extLst>
          </p:cNvPr>
          <p:cNvSpPr txBox="1"/>
          <p:nvPr/>
        </p:nvSpPr>
        <p:spPr>
          <a:xfrm>
            <a:off x="483080" y="5802700"/>
            <a:ext cx="6696974" cy="707886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Can be further Improved by alerting user via </a:t>
            </a:r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mail </a:t>
            </a:r>
            <a:r>
              <a:rPr lang="en-US" sz="2000"/>
              <a:t>or mobile </a:t>
            </a:r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alerts</a:t>
            </a:r>
            <a:r>
              <a:rPr lang="en-US" sz="2000" b="1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457" name="Rectangle: Rounded Corners 3456">
            <a:extLst>
              <a:ext uri="{FF2B5EF4-FFF2-40B4-BE49-F238E27FC236}">
                <a16:creationId xmlns:a16="http://schemas.microsoft.com/office/drawing/2014/main" id="{6949C7E7-AD03-4E3D-87D7-9A88405963E2}"/>
              </a:ext>
            </a:extLst>
          </p:cNvPr>
          <p:cNvSpPr/>
          <p:nvPr/>
        </p:nvSpPr>
        <p:spPr>
          <a:xfrm>
            <a:off x="7534814" y="382078"/>
            <a:ext cx="4385092" cy="862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ea typeface="+mn-lt"/>
                <a:cs typeface="+mn-lt"/>
              </a:rPr>
              <a:t>Action speak louder than Words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1D378-8456-4BAB-85BA-118CFD78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Thank You</a:t>
            </a:r>
            <a:r>
              <a:rPr lang="en-US" sz="7200" b="1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6789-D280-4542-81BA-AD75070DB08C}"/>
              </a:ext>
            </a:extLst>
          </p:cNvPr>
          <p:cNvSpPr txBox="1"/>
          <p:nvPr/>
        </p:nvSpPr>
        <p:spPr>
          <a:xfrm>
            <a:off x="4106174" y="3919268"/>
            <a:ext cx="39940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147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Data Mining Project Using Telematics Data to Predict Engine Failures</vt:lpstr>
      <vt:lpstr>Problem Breakdown</vt:lpstr>
      <vt:lpstr>Linear Regression - Model</vt:lpstr>
      <vt:lpstr>ALGORITHM</vt:lpstr>
      <vt:lpstr>RealTime Recommendations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2021-07-30T12:59:34Z</dcterms:created>
  <dcterms:modified xsi:type="dcterms:W3CDTF">2021-08-01T15:32:56Z</dcterms:modified>
</cp:coreProperties>
</file>