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A11FF10-1FBC-4879-B5B1-A14ED57F429C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9DD083-164E-4776-A9F5-79E5D39399D6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11FF10-1FBC-4879-B5B1-A14ED57F429C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851648" cy="1752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VIRTUAL CLOTHING SYSTEM</a:t>
            </a:r>
            <a:endParaRPr lang="en-US" dirty="0" smtClean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851648" cy="7620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OBJECTIVE OF THE PROJECT</a:t>
            </a:r>
            <a:endParaRPr lang="en-US" sz="4400" dirty="0" smtClean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001000" cy="39624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This project is aimed to provide a reliable solution for the </a:t>
            </a:r>
            <a:r>
              <a:rPr lang="en-US" sz="2000" dirty="0" smtClean="0"/>
              <a:t>users to choose the </a:t>
            </a:r>
            <a:r>
              <a:rPr lang="en-US" sz="2000" dirty="0"/>
              <a:t>correct </a:t>
            </a:r>
            <a:r>
              <a:rPr lang="en-US" sz="2000" dirty="0" smtClean="0"/>
              <a:t>clothes by wearing it virtually .</a:t>
            </a:r>
            <a:endParaRPr lang="en-US" sz="20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This projects presents an </a:t>
            </a:r>
            <a:r>
              <a:rPr lang="en-US" sz="2000" dirty="0" smtClean="0"/>
              <a:t>unique body </a:t>
            </a:r>
            <a:r>
              <a:rPr lang="en-US" sz="2000" dirty="0"/>
              <a:t>measurements </a:t>
            </a:r>
            <a:r>
              <a:rPr lang="en-US" sz="2000" dirty="0" smtClean="0"/>
              <a:t>for the person who measures their body to </a:t>
            </a:r>
            <a:r>
              <a:rPr lang="en-US" sz="2000" dirty="0"/>
              <a:t>get right size </a:t>
            </a:r>
            <a:r>
              <a:rPr lang="en-US" sz="2000" dirty="0" smtClean="0"/>
              <a:t>clothes and get </a:t>
            </a:r>
            <a:r>
              <a:rPr lang="en-US" sz="2000" dirty="0"/>
              <a:t>future </a:t>
            </a:r>
            <a:r>
              <a:rPr lang="en-US" sz="2000" dirty="0" smtClean="0"/>
              <a:t>clothes combinations prediction using AI and ML.</a:t>
            </a:r>
            <a:endParaRPr lang="en-US" sz="20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This project reduces time by having virtual trail instead of having a real trail for clothes .</a:t>
            </a:r>
            <a:endParaRPr 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44" y="457200"/>
            <a:ext cx="7851648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INTRODUCTION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534400" cy="5486401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/>
              <a:t>This project detects the person chest, waist, inseam, etc., based on capturing images of the user 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/>
              <a:t>Uses camera to capture the person height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We going  to proceed with 2 options one is scanning and another is without scanning.</a:t>
            </a: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The person who’s know their height , waist size , chest size </a:t>
            </a:r>
            <a:r>
              <a:rPr lang="en-US" sz="2000" dirty="0" err="1" smtClean="0"/>
              <a:t>etc</a:t>
            </a:r>
            <a:r>
              <a:rPr lang="en-US" sz="2000" dirty="0" smtClean="0"/>
              <a:t> ., no need for scan.</a:t>
            </a:r>
            <a:endParaRPr lang="en-US" sz="20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I                                                 II</a:t>
            </a: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/>
              <a:t>W</a:t>
            </a:r>
            <a:r>
              <a:rPr lang="en-US" sz="2000" dirty="0" smtClean="0"/>
              <a:t>ith </a:t>
            </a:r>
            <a:r>
              <a:rPr lang="en-US" sz="2000" dirty="0"/>
              <a:t>an outline of </a:t>
            </a:r>
            <a:r>
              <a:rPr lang="en-US" sz="2000" dirty="0" smtClean="0"/>
              <a:t>a silhouette , camera can capture the human body .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13" y="3886200"/>
            <a:ext cx="2003612" cy="195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68" y="3886200"/>
            <a:ext cx="762000" cy="192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10381"/>
            <a:ext cx="8610600" cy="5995219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/>
              <a:t>I : A request is made to the user to stand in a manner such that they fit approximately within the outline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II : Side view is taken for measuring the side view of person .</a:t>
            </a:r>
            <a:endParaRPr lang="en-US" sz="20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After knowing all the sizes of the person , a </a:t>
            </a:r>
            <a:r>
              <a:rPr lang="en-US" sz="2000" dirty="0" smtClean="0">
                <a:cs typeface="Times New Roman" panose="02020603050405020304" pitchFamily="18" charset="0"/>
              </a:rPr>
              <a:t>3d model will generate according to the measured size of the person .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So that we can wear and see the dressing of our character  virtually.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With the help of machine learning when can recommend the user to dress up with their matching or suitable clothes .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User can ask help to </a:t>
            </a:r>
            <a:r>
              <a:rPr lang="en-US" sz="2000" dirty="0" err="1" smtClean="0">
                <a:cs typeface="Times New Roman" panose="02020603050405020304" pitchFamily="18" charset="0"/>
              </a:rPr>
              <a:t>ai</a:t>
            </a:r>
            <a:r>
              <a:rPr lang="en-US" sz="2000" dirty="0" smtClean="0">
                <a:cs typeface="Times New Roman" panose="02020603050405020304" pitchFamily="18" charset="0"/>
              </a:rPr>
              <a:t>/ml which clothes we should wear for an event or any occasion , so that ml will respond by recommending the user for best outfit.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>
                <a:cs typeface="Times New Roman" panose="02020603050405020304" pitchFamily="18" charset="0"/>
              </a:rPr>
              <a:t>Object can detect using Tensorflor.js and Three.js library is used for web  3d model generation .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 smtClean="0">
                <a:cs typeface="Times New Roman" panose="02020603050405020304" pitchFamily="18" charset="0"/>
              </a:rPr>
              <a:t>BodyPix</a:t>
            </a:r>
            <a:r>
              <a:rPr lang="en-US" sz="2000" dirty="0" smtClean="0">
                <a:cs typeface="Times New Roman" panose="02020603050405020304" pitchFamily="18" charset="0"/>
              </a:rPr>
              <a:t> Algorithm used for measuring the segmentation of the parts of body 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</a:rPr>
              <a:t>PROJECT FEATURES</a:t>
            </a:r>
            <a:endParaRPr lang="en-US" sz="4400" dirty="0" smtClean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/>
              <a:t>Measurement:</a:t>
            </a:r>
            <a:endParaRPr lang="en-US" sz="2400" dirty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Easy way to measure the human body .</a:t>
            </a: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Can measure the size by their own and reduce time .</a:t>
            </a:r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2400" u="sng" dirty="0" smtClean="0"/>
              <a:t>Virtual </a:t>
            </a:r>
            <a:r>
              <a:rPr lang="en-US" sz="2400" u="sng" dirty="0"/>
              <a:t>fitting </a:t>
            </a:r>
            <a:r>
              <a:rPr lang="en-US" sz="2400" u="sng" dirty="0" smtClean="0"/>
              <a:t>room :</a:t>
            </a:r>
            <a:endParaRPr lang="en-US" sz="2400" u="sng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Can change their clothes virtually . 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They can have a virtual trail on 3d character , no need for physical trail .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algn="l"/>
            <a:r>
              <a:rPr lang="en-US" sz="2400" u="sng" dirty="0" smtClean="0"/>
              <a:t>AI/ML:</a:t>
            </a:r>
            <a:endParaRPr lang="en-US" sz="24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The user can choose their suitable outfits with the help of recommendation of ML .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It will also predict the cloth size of the user .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algn="l"/>
            <a:endParaRPr 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7851648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APPLICATION OF THE PROJECT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133600"/>
            <a:ext cx="8382000" cy="3962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This can be used for choosing the best combination for the clothes .</a:t>
            </a:r>
            <a:endParaRPr lang="en-US" sz="2000" dirty="0" smtClean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By using this application we can have a dress up trail virtually at home . </a:t>
            </a:r>
            <a:endParaRPr lang="en-US" sz="2000" dirty="0" smtClean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This application can be used in all Textile shops in future days .</a:t>
            </a:r>
            <a:endParaRPr lang="en-US" sz="2000" dirty="0" smtClean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It can recommend outfit for marriages or any events any predict recommend size of clothes using </a:t>
            </a:r>
            <a:r>
              <a:rPr lang="en-US" sz="2000" dirty="0" err="1" smtClean="0"/>
              <a:t>ai</a:t>
            </a:r>
            <a:r>
              <a:rPr lang="en-US" sz="2000" dirty="0" smtClean="0"/>
              <a:t>/ml .</a:t>
            </a:r>
            <a:endParaRPr lang="en-US" sz="2000" dirty="0" smtClean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0010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EXPECTED OUTCOME OF THE PROJECT</a:t>
            </a:r>
            <a:endParaRPr lang="en-US" sz="3600" dirty="0" smtClean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000" dirty="0" smtClean="0"/>
              <a:t>The final output expecting as a 3d model of user with perfect outfit virtually .</a:t>
            </a:r>
            <a:endParaRPr lang="en-US" sz="2000" dirty="0" smtClean="0"/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03" y="2499852"/>
            <a:ext cx="3733800" cy="325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6384"/>
            <a:ext cx="197262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200400" y="3505200"/>
            <a:ext cx="1295400" cy="6245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851648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TECHNOLOGIES USED</a:t>
            </a:r>
            <a:endParaRPr lang="en-US" sz="4000" dirty="0" smtClean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305800" cy="54864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3300" u="sng" dirty="0" smtClean="0"/>
              <a:t>Language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Java Script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sz="3300" u="sng" dirty="0" smtClean="0"/>
              <a:t>Server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sz="3300" u="sng" dirty="0" smtClean="0"/>
              <a:t>Frame Work</a:t>
            </a:r>
            <a:r>
              <a:rPr lang="en-US" sz="2800" dirty="0" smtClean="0"/>
              <a:t>:</a:t>
            </a:r>
            <a:endParaRPr lang="en-US" sz="240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React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sz="3300" u="sng" dirty="0" smtClean="0"/>
              <a:t>Libraries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Tensorflow.js , Three.js , </a:t>
            </a:r>
            <a:r>
              <a:rPr lang="en-US" dirty="0" err="1" smtClean="0"/>
              <a:t>WebGL</a:t>
            </a:r>
            <a:endParaRPr lang="en-US" dirty="0" smtClean="0"/>
          </a:p>
          <a:p>
            <a:pPr algn="l">
              <a:lnSpc>
                <a:spcPct val="150000"/>
              </a:lnSpc>
            </a:pPr>
            <a:r>
              <a:rPr lang="en-US" sz="3300" u="sng" dirty="0" smtClean="0"/>
              <a:t>Database</a:t>
            </a:r>
            <a:r>
              <a:rPr lang="en-US" sz="2000" dirty="0" smtClean="0"/>
              <a:t>: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Mango DB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1648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effectLst/>
              </a:rPr>
              <a:t>REFERENCES</a:t>
            </a:r>
            <a:endParaRPr lang="en-US" sz="4400" dirty="0" smtClean="0">
              <a:solidFill>
                <a:srgbClr val="FFFF0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854696" cy="35814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[Updated] </a:t>
            </a:r>
            <a:r>
              <a:rPr lang="en-US" sz="2400" dirty="0" err="1"/>
              <a:t>BodyPix</a:t>
            </a:r>
            <a:r>
              <a:rPr lang="en-US" sz="2400" dirty="0"/>
              <a:t>: Real-time Person Segmentation in the </a:t>
            </a:r>
            <a:r>
              <a:rPr lang="en-US" sz="2400" dirty="0" smtClean="0"/>
              <a:t>Browser  </a:t>
            </a:r>
            <a:r>
              <a:rPr lang="en-US" sz="2400" dirty="0"/>
              <a:t>with </a:t>
            </a:r>
            <a:r>
              <a:rPr lang="en-US" sz="2400" dirty="0" smtClean="0"/>
              <a:t>TensorFlow.js</a:t>
            </a:r>
            <a:endParaRPr lang="en-US" sz="2400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Real-time Clothing size body measurement estimator using TensorFlow.js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2809</Words>
  <Application>WPS Presentation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Times New Roman</vt:lpstr>
      <vt:lpstr>Constantia</vt:lpstr>
      <vt:lpstr>Calibri</vt:lpstr>
      <vt:lpstr>Microsoft YaHei</vt:lpstr>
      <vt:lpstr>Arial Unicode MS</vt:lpstr>
      <vt:lpstr>Flow</vt:lpstr>
      <vt:lpstr>VIRTUAL CLOTHING SYSTEM</vt:lpstr>
      <vt:lpstr>OBJECTIVE OF THE PROJECT</vt:lpstr>
      <vt:lpstr>INTRODUCTION</vt:lpstr>
      <vt:lpstr>PowerPoint 演示文稿</vt:lpstr>
      <vt:lpstr>PROJECT FEATURES</vt:lpstr>
      <vt:lpstr>APPLICATION OF THE PROJECT</vt:lpstr>
      <vt:lpstr>EXPECTED OUTCOME OF THE PROJECT</vt:lpstr>
      <vt:lpstr>TECHNOLOGIES USED</vt:lpstr>
      <vt:lpstr>REFERENCES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Prahlad Shenoy</cp:lastModifiedBy>
  <cp:revision>25</cp:revision>
  <dcterms:created xsi:type="dcterms:W3CDTF">2021-01-06T14:34:00Z</dcterms:created>
  <dcterms:modified xsi:type="dcterms:W3CDTF">2021-02-17T17:56:54Z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