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90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767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6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40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79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52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677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24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27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968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7654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D26E04-01AE-4679-8A49-544491D14605}" type="datetimeFigureOut">
              <a:rPr lang="sl-SI" smtClean="0"/>
              <a:t>15. 01. 2022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614C57A-C02B-4DDB-9F4E-FC87699676B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3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6BE86A-D689-473F-B556-2F4A53016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Nonogram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2D6661-836A-4068-BD5E-D18324F3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Izdelali: Nejc Podvratnik, </a:t>
            </a:r>
            <a:r>
              <a:rPr lang="sl-SI" dirty="0" err="1"/>
              <a:t>Juš</a:t>
            </a:r>
            <a:r>
              <a:rPr lang="sl-SI" dirty="0"/>
              <a:t> Osojnik, Grega Rubin</a:t>
            </a:r>
          </a:p>
        </p:txBody>
      </p:sp>
    </p:spTree>
    <p:extLst>
      <p:ext uri="{BB962C8B-B14F-4D97-AF65-F5344CB8AC3E}">
        <p14:creationId xmlns:p14="http://schemas.microsoft.com/office/powerpoint/2010/main" val="19320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FBF2A8-5D39-4394-B6A1-75B1F2DB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Pravila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2DEA334-47D9-4E0F-9293-D9DFCE0F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Zapolniti ploščice po pravilih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Časovna omejitev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723F12D4-5F25-4743-AB2C-540AFF781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"/>
          <a:stretch/>
        </p:blipFill>
        <p:spPr>
          <a:xfrm>
            <a:off x="7166472" y="1471749"/>
            <a:ext cx="4486275" cy="43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1DA3A7-882A-4B55-89E2-CBAAF747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Načini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0D0B9D4-2BED-4D77-8812-E440D689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</a:t>
            </a:r>
            <a:r>
              <a:rPr lang="sl-SI" dirty="0" err="1"/>
              <a:t>Pattern</a:t>
            </a:r>
            <a:endParaRPr lang="sl-SI" dirty="0"/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</a:t>
            </a:r>
            <a:r>
              <a:rPr lang="sl-SI" dirty="0" err="1"/>
              <a:t>Random</a:t>
            </a:r>
            <a:endParaRPr lang="sl-SI" dirty="0"/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</a:t>
            </a:r>
            <a:r>
              <a:rPr lang="sl-SI" dirty="0" err="1"/>
              <a:t>Create</a:t>
            </a:r>
            <a:r>
              <a:rPr lang="sl-SI" dirty="0"/>
              <a:t> </a:t>
            </a:r>
            <a:r>
              <a:rPr lang="sl-SI" dirty="0" err="1"/>
              <a:t>Layout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EB7ADCF-F0D8-4A17-92B1-70977777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2" y="3669878"/>
            <a:ext cx="3182547" cy="230266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037F2B4-F1D6-4925-A893-CF5EB628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1" y="3669878"/>
            <a:ext cx="3961194" cy="23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039643-0B15-4A79-86C3-0B5B8B87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Lestvica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A3FF6FE-7A7B-4979-BC49-A4EB4A3A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Lestvica 10 najhitrejših časov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Shranjena na </a:t>
            </a:r>
            <a:r>
              <a:rPr lang="sl-SI" dirty="0" err="1"/>
              <a:t>blockchainu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3DDD53D-D338-44CD-8DA9-EC2993F9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30" y="1307375"/>
            <a:ext cx="2860866" cy="28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3F14D2-8CE0-47CB-BFD7-5660DAEB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Ustvarjanje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C3327A8-CFA0-4568-B483-0CAD6A36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Pri </a:t>
            </a:r>
            <a:r>
              <a:rPr lang="sl-SI" dirty="0" err="1"/>
              <a:t>Pattern</a:t>
            </a:r>
            <a:r>
              <a:rPr lang="sl-SI" dirty="0"/>
              <a:t> naključno izberemo ploščice iz </a:t>
            </a:r>
            <a:r>
              <a:rPr lang="sl-SI" dirty="0" err="1"/>
              <a:t>json</a:t>
            </a:r>
            <a:r>
              <a:rPr lang="sl-SI" dirty="0"/>
              <a:t> datoteke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Pri </a:t>
            </a:r>
            <a:r>
              <a:rPr lang="sl-SI" dirty="0" err="1"/>
              <a:t>Random</a:t>
            </a:r>
            <a:r>
              <a:rPr lang="sl-SI" dirty="0"/>
              <a:t> se ploščice naključno generirajo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Pravila izračuna program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019A77A-678F-4E50-AC8F-4B97FCE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8" y="3402329"/>
            <a:ext cx="5443225" cy="22751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7E2F90E-3C46-47B7-BA70-B2B6E03B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40" y="3402329"/>
            <a:ext cx="4517344" cy="293914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8337C824-E422-4D6B-AD8B-A4605B4F87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6"/>
          <a:stretch/>
        </p:blipFill>
        <p:spPr>
          <a:xfrm>
            <a:off x="2045833" y="3714205"/>
            <a:ext cx="2828882" cy="27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2AAD8A-1BA4-480A-9DA8-60118C2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Označevanje Ploščic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D452611-EC9F-43A0-9831-77DF7697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Ploščice so slike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Imajo tri stanja: črn, bel in označen</a:t>
            </a:r>
          </a:p>
          <a:p>
            <a:pPr>
              <a:buFont typeface="Wingdings" panose="05000000000000000000" pitchFamily="2" charset="2"/>
              <a:buChar char="§"/>
            </a:pP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F18F7B7-2F53-4F03-BF99-56475882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733" y="897415"/>
            <a:ext cx="2282355" cy="245424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4A3EDD1-7818-4B33-9A74-C80F6F2F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22" y="3760965"/>
            <a:ext cx="3991673" cy="2504579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E16B670A-F2E7-41C1-BEFD-D61FEBE1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05" y="3760964"/>
            <a:ext cx="3824560" cy="25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21EBFF-BEAB-4494-9714-12E4E87F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Končno stanje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A48C06-9049-4D7B-9E5D-84DB406E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Če uspešno rešimo igro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Če nam zmanjka časa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Gumb „</a:t>
            </a:r>
            <a:r>
              <a:rPr lang="sl-SI" dirty="0" err="1"/>
              <a:t>Give</a:t>
            </a:r>
            <a:r>
              <a:rPr lang="sl-SI" dirty="0"/>
              <a:t> Up“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2ACDA46-3DE2-4E9F-9D44-DBABF1B4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15" y="3669878"/>
            <a:ext cx="2596651" cy="263315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9B1A6ED-0096-407A-9994-E40A395B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612656"/>
            <a:ext cx="3911554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27F3C8-1785-4143-903B-66D11D80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Nastavitve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E31D09A-5015-40E4-8D17-FCBD607C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Možnost spreminjanja časa za reševanje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dirty="0"/>
              <a:t> Nastavitev vzdevka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8D6080-A86F-494B-88A8-E056DC4E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45" y="1504588"/>
            <a:ext cx="4251704" cy="303693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8978463-B06F-4208-9F58-202730FF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1" y="3399017"/>
            <a:ext cx="2891216" cy="28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39A7C1-FBD6-46C4-8358-6D12DA792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l-SI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535989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ska">
  <a:themeElements>
    <a:clrScheme name="Metropolitansk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sk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sk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TM03457491[[fn=Metropolitanska]]</Template>
  <TotalTime>243</TotalTime>
  <Words>108</Words>
  <Application>Microsoft Office PowerPoint</Application>
  <PresentationFormat>Širokozaslonsko</PresentationFormat>
  <Paragraphs>27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Metropolitanska</vt:lpstr>
      <vt:lpstr>Nonogram</vt:lpstr>
      <vt:lpstr>Pravila igre</vt:lpstr>
      <vt:lpstr>Načini igre</vt:lpstr>
      <vt:lpstr>Lestvica</vt:lpstr>
      <vt:lpstr>Ustvarjanje Igre</vt:lpstr>
      <vt:lpstr>Označevanje Ploščic</vt:lpstr>
      <vt:lpstr>Končno stanje igre</vt:lpstr>
      <vt:lpstr>Nastavitve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Nonogram</dc:title>
  <dc:creator>Nejc Podvratnik</dc:creator>
  <cp:lastModifiedBy>Nejc Podvratnik</cp:lastModifiedBy>
  <cp:revision>6</cp:revision>
  <dcterms:created xsi:type="dcterms:W3CDTF">2022-01-14T16:27:39Z</dcterms:created>
  <dcterms:modified xsi:type="dcterms:W3CDTF">2022-01-15T14:00:44Z</dcterms:modified>
</cp:coreProperties>
</file>