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9" r:id="rId2"/>
    <p:sldId id="332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</p:sldIdLst>
  <p:sldSz cx="12192000" cy="6858000"/>
  <p:notesSz cx="6858000" cy="9144000"/>
  <p:embeddedFontLst>
    <p:embeddedFont>
      <p:font typeface="Cooper Black" panose="0208090404030B020404" pitchFamily="18" charset="0"/>
      <p:regular r:id="rId30"/>
    </p:embeddedFont>
    <p:embeddedFont>
      <p:font typeface="나눔스퀘어라운드 ExtraBold" panose="020B0600000101010101" pitchFamily="50" charset="-127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9900"/>
    <a:srgbClr val="00F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7546" y="2072558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50932" y="5731661"/>
            <a:ext cx="2743200" cy="365125"/>
          </a:xfrm>
        </p:spPr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9247" y="3479688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472" y="6118888"/>
            <a:ext cx="636318" cy="636318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순서도: 지연 9"/>
          <p:cNvSpPr/>
          <p:nvPr userDrawn="1"/>
        </p:nvSpPr>
        <p:spPr>
          <a:xfrm>
            <a:off x="614538" y="212449"/>
            <a:ext cx="757061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41120" y="602599"/>
            <a:ext cx="9144000" cy="1033696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10</a:t>
            </a:r>
            <a:r>
              <a:rPr lang="ko-KR" altLang="en-US" dirty="0" smtClean="0"/>
              <a:t>주차 </a:t>
            </a:r>
            <a:r>
              <a:rPr lang="ko-KR" altLang="en-US" dirty="0"/>
              <a:t>멘토링(</a:t>
            </a:r>
            <a:r>
              <a:rPr lang="en-US" altLang="ko-KR" dirty="0"/>
              <a:t>HTML</a:t>
            </a:r>
            <a:r>
              <a:rPr lang="ko-KR" altLang="en-US" dirty="0"/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341120" y="2961530"/>
            <a:ext cx="4886425" cy="663584"/>
            <a:chOff x="742951" y="1771650"/>
            <a:chExt cx="4010024" cy="486000"/>
          </a:xfrm>
        </p:grpSpPr>
        <p:sp>
          <p:nvSpPr>
            <p:cNvPr id="7" name="직사각형 6"/>
            <p:cNvSpPr/>
            <p:nvPr/>
          </p:nvSpPr>
          <p:spPr>
            <a:xfrm>
              <a:off x="1438276" y="17716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42951" y="17716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 smtClean="0"/>
                <a:t>10-1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86160" y="1811888"/>
              <a:ext cx="3052764" cy="349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500" i="1" dirty="0" smtClean="0">
                  <a:latin typeface="Cooper Black" panose="0208090404030B020404" pitchFamily="18" charset="0"/>
                  <a:ea typeface="나눔스퀘어라운드 ExtraBold"/>
                </a:rPr>
                <a:t>JAVA  SCRIPT</a:t>
              </a:r>
              <a:endParaRPr lang="ko-KR" altLang="en-US" sz="2500" i="1" dirty="0">
                <a:latin typeface="Cooper Black" panose="0208090404030B020404" pitchFamily="18" charset="0"/>
                <a:ea typeface="나눔스퀘어라운드 ExtraBold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419226" y="22383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1341120" y="4313083"/>
            <a:ext cx="5033671" cy="663585"/>
            <a:chOff x="742951" y="3671085"/>
            <a:chExt cx="4068673" cy="486001"/>
          </a:xfrm>
        </p:grpSpPr>
        <p:sp>
          <p:nvSpPr>
            <p:cNvPr id="17" name="직사각형 16"/>
            <p:cNvSpPr/>
            <p:nvPr/>
          </p:nvSpPr>
          <p:spPr>
            <a:xfrm>
              <a:off x="1438276" y="3671086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2951" y="3671085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 smtClean="0"/>
                <a:t>10-2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68355" y="3711325"/>
              <a:ext cx="3343269" cy="40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000" i="1" dirty="0" smtClean="0">
                  <a:latin typeface="Cooper Black" panose="0208090404030B020404" pitchFamily="18" charset="0"/>
                  <a:ea typeface="나눔스퀘어라운드 ExtraBold"/>
                </a:rPr>
                <a:t>Review</a:t>
              </a:r>
              <a:r>
                <a:rPr lang="ko-KR" altLang="en-US" sz="3000" i="1" dirty="0">
                  <a:latin typeface="Cooper Black" panose="0208090404030B020404" pitchFamily="18" charset="0"/>
                  <a:ea typeface="나눔스퀘어라운드 ExtraBold"/>
                </a:rPr>
                <a:t> </a:t>
              </a:r>
              <a:r>
                <a:rPr lang="en-US" altLang="ko-KR" sz="3000" i="1" dirty="0" smtClean="0">
                  <a:latin typeface="Cooper Black" panose="0208090404030B020404" pitchFamily="18" charset="0"/>
                  <a:ea typeface="나눔스퀘어라운드 ExtraBold"/>
                </a:rPr>
                <a:t>and Practice</a:t>
              </a:r>
              <a:endParaRPr lang="ko-KR" altLang="en-US" sz="3000" i="1" dirty="0">
                <a:latin typeface="Cooper Black" panose="0208090404030B020404" pitchFamily="18" charset="0"/>
                <a:ea typeface="나눔스퀘어라운드 ExtraBold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419226" y="4137811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996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SCRIPT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145" y="2475953"/>
            <a:ext cx="111587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   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var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a=9, b=3;</a:t>
            </a: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   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document.write</a:t>
            </a:r>
            <a:r>
              <a:rPr lang="en-US" altLang="ko-KR" b="1" dirty="0">
                <a:solidFill>
                  <a:srgbClr val="0070C0"/>
                </a:solidFill>
              </a:rPr>
              <a:t>("a + b = "+ (a + b) +"&lt;p&gt;"); </a:t>
            </a:r>
            <a:r>
              <a:rPr lang="en-US" altLang="ko-KR" b="1" dirty="0" smtClean="0"/>
              <a:t>// </a:t>
            </a:r>
            <a:r>
              <a:rPr lang="ko-KR" altLang="en-US" b="1" dirty="0" smtClean="0"/>
              <a:t>더하기</a:t>
            </a:r>
            <a:endParaRPr lang="en-US" altLang="ko-KR" b="1" dirty="0" smtClean="0"/>
          </a:p>
          <a:p>
            <a:r>
              <a:rPr lang="en-US" altLang="ko-KR" sz="500" b="1" dirty="0"/>
              <a:t> </a:t>
            </a:r>
            <a:endParaRPr lang="en-US" altLang="ko-KR" sz="500" b="1" dirty="0" smtClean="0"/>
          </a:p>
          <a:p>
            <a:r>
              <a:rPr lang="en-US" altLang="ko-KR" b="1" dirty="0" smtClean="0"/>
              <a:t>   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document.write</a:t>
            </a:r>
            <a:r>
              <a:rPr lang="en-US" altLang="ko-KR" b="1" dirty="0" smtClean="0">
                <a:solidFill>
                  <a:srgbClr val="0070C0"/>
                </a:solidFill>
              </a:rPr>
              <a:t>("a - b = "+ (a - b) +"&lt;p&gt;"); </a:t>
            </a:r>
            <a:r>
              <a:rPr lang="en-US" altLang="ko-KR" b="1" dirty="0" smtClean="0"/>
              <a:t>// </a:t>
            </a:r>
            <a:r>
              <a:rPr lang="ko-KR" altLang="en-US" b="1" dirty="0" smtClean="0"/>
              <a:t>빼기</a:t>
            </a:r>
            <a:endParaRPr lang="en-US" altLang="ko-KR" b="1" dirty="0" smtClean="0"/>
          </a:p>
          <a:p>
            <a:endParaRPr lang="en-US" altLang="ko-KR" sz="500" b="1" dirty="0" smtClean="0"/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   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document.write</a:t>
            </a:r>
            <a:r>
              <a:rPr lang="en-US" altLang="ko-KR" b="1" dirty="0" smtClean="0">
                <a:solidFill>
                  <a:srgbClr val="0070C0"/>
                </a:solidFill>
              </a:rPr>
              <a:t>("a * b = "+ (a * b) +"&lt;p&gt;"); </a:t>
            </a:r>
            <a:r>
              <a:rPr lang="en-US" altLang="ko-KR" b="1" dirty="0" smtClean="0"/>
              <a:t>// </a:t>
            </a:r>
            <a:r>
              <a:rPr lang="ko-KR" altLang="en-US" b="1" dirty="0" smtClean="0"/>
              <a:t>곱하기</a:t>
            </a:r>
            <a:endParaRPr lang="en-US" altLang="ko-KR" b="1" dirty="0" smtClean="0"/>
          </a:p>
          <a:p>
            <a:endParaRPr lang="en-US" altLang="ko-KR" sz="500" b="1" dirty="0" smtClean="0"/>
          </a:p>
          <a:p>
            <a:r>
              <a:rPr lang="en-US" altLang="ko-KR" b="1" dirty="0" smtClean="0"/>
              <a:t>   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document.write</a:t>
            </a:r>
            <a:r>
              <a:rPr lang="en-US" altLang="ko-KR" b="1" dirty="0">
                <a:solidFill>
                  <a:srgbClr val="0070C0"/>
                </a:solidFill>
              </a:rPr>
              <a:t>("a / b = "+ (a / b) +"&lt;p&gt;"); </a:t>
            </a:r>
            <a:r>
              <a:rPr lang="en-US" altLang="ko-KR" b="1" dirty="0" smtClean="0"/>
              <a:t>// </a:t>
            </a:r>
            <a:r>
              <a:rPr lang="ko-KR" altLang="en-US" b="1" dirty="0" smtClean="0"/>
              <a:t>나누기</a:t>
            </a:r>
            <a:endParaRPr lang="en-US" altLang="ko-KR" b="1" dirty="0" smtClean="0"/>
          </a:p>
          <a:p>
            <a:endParaRPr lang="en-US" altLang="ko-KR" sz="500" b="1" dirty="0"/>
          </a:p>
          <a:p>
            <a:r>
              <a:rPr lang="en-US" altLang="ko-KR" b="1" dirty="0" smtClean="0"/>
              <a:t>   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document.write</a:t>
            </a:r>
            <a:r>
              <a:rPr lang="en-US" altLang="ko-KR" b="1" dirty="0">
                <a:solidFill>
                  <a:srgbClr val="0070C0"/>
                </a:solidFill>
              </a:rPr>
              <a:t>("a % b = "+ (a % b) +"&lt;p&gt;"); </a:t>
            </a:r>
            <a:r>
              <a:rPr lang="en-US" altLang="ko-KR" b="1" dirty="0" smtClean="0"/>
              <a:t>// </a:t>
            </a:r>
            <a:r>
              <a:rPr lang="ko-KR" altLang="en-US" b="1" dirty="0" smtClean="0"/>
              <a:t>나머지</a:t>
            </a:r>
            <a:endParaRPr lang="en-US" altLang="ko-KR" b="1" dirty="0" smtClean="0"/>
          </a:p>
          <a:p>
            <a:endParaRPr lang="en-US" altLang="ko-KR" sz="500" b="1" dirty="0"/>
          </a:p>
          <a:p>
            <a:r>
              <a:rPr lang="en-US" altLang="ko-KR" b="1" dirty="0" smtClean="0"/>
              <a:t>   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document.write</a:t>
            </a:r>
            <a:r>
              <a:rPr lang="en-US" altLang="ko-KR" b="1" dirty="0">
                <a:solidFill>
                  <a:srgbClr val="0070C0"/>
                </a:solidFill>
              </a:rPr>
              <a:t>("+ + a = "+ (++a) +"&lt;p&gt;"); </a:t>
            </a:r>
            <a:r>
              <a:rPr lang="en-US" altLang="ko-KR" b="1" dirty="0" smtClean="0"/>
              <a:t>// 1 </a:t>
            </a:r>
            <a:r>
              <a:rPr lang="ko-KR" altLang="en-US" b="1" dirty="0" smtClean="0"/>
              <a:t>증가 후 출력</a:t>
            </a:r>
            <a:endParaRPr lang="en-US" altLang="ko-KR" b="1" dirty="0" smtClean="0"/>
          </a:p>
          <a:p>
            <a:endParaRPr lang="en-US" altLang="ko-KR" sz="500" b="1" dirty="0"/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   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document.write</a:t>
            </a:r>
            <a:r>
              <a:rPr lang="en-US" altLang="ko-KR" b="1" dirty="0" smtClean="0">
                <a:solidFill>
                  <a:srgbClr val="0070C0"/>
                </a:solidFill>
              </a:rPr>
              <a:t>(＂- </a:t>
            </a:r>
            <a:r>
              <a:rPr lang="en-US" altLang="ko-KR" b="1" dirty="0">
                <a:solidFill>
                  <a:srgbClr val="0070C0"/>
                </a:solidFill>
              </a:rPr>
              <a:t>- a = </a:t>
            </a:r>
            <a:r>
              <a:rPr lang="en-US" altLang="ko-KR" b="1" dirty="0" smtClean="0">
                <a:solidFill>
                  <a:srgbClr val="0070C0"/>
                </a:solidFill>
              </a:rPr>
              <a:t>＂+ </a:t>
            </a:r>
            <a:r>
              <a:rPr lang="en-US" altLang="ko-KR" b="1" dirty="0">
                <a:solidFill>
                  <a:srgbClr val="0070C0"/>
                </a:solidFill>
              </a:rPr>
              <a:t>(--a) </a:t>
            </a:r>
            <a:r>
              <a:rPr lang="en-US" altLang="ko-KR" b="1" dirty="0" smtClean="0">
                <a:solidFill>
                  <a:srgbClr val="0070C0"/>
                </a:solidFill>
              </a:rPr>
              <a:t>+＂&lt;</a:t>
            </a:r>
            <a:r>
              <a:rPr lang="en-US" altLang="ko-KR" b="1" dirty="0">
                <a:solidFill>
                  <a:srgbClr val="0070C0"/>
                </a:solidFill>
              </a:rPr>
              <a:t>p</a:t>
            </a:r>
            <a:r>
              <a:rPr lang="en-US" altLang="ko-KR" b="1" dirty="0" smtClean="0">
                <a:solidFill>
                  <a:srgbClr val="0070C0"/>
                </a:solidFill>
              </a:rPr>
              <a:t>&gt;＂); </a:t>
            </a:r>
            <a:r>
              <a:rPr lang="en-US" altLang="ko-KR" b="1" dirty="0" smtClean="0"/>
              <a:t>// 1 </a:t>
            </a:r>
            <a:r>
              <a:rPr lang="ko-KR" altLang="en-US" b="1" dirty="0" smtClean="0"/>
              <a:t>감소 후 출력</a:t>
            </a:r>
            <a:r>
              <a:rPr lang="en-US" altLang="ko-KR" b="1" dirty="0" smtClean="0"/>
              <a:t>(++a</a:t>
            </a:r>
            <a:r>
              <a:rPr lang="ko-KR" altLang="en-US" b="1" dirty="0" smtClean="0"/>
              <a:t>로 인해 </a:t>
            </a:r>
            <a:r>
              <a:rPr lang="en-US" altLang="ko-KR" b="1" dirty="0" smtClean="0"/>
              <a:t>a=10,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10-1=9)</a:t>
            </a:r>
          </a:p>
          <a:p>
            <a:endParaRPr lang="en-US" altLang="ko-KR" sz="500" b="1" dirty="0"/>
          </a:p>
          <a:p>
            <a:r>
              <a:rPr lang="en-US" altLang="ko-KR" b="1" dirty="0" smtClean="0"/>
              <a:t>   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document.write</a:t>
            </a:r>
            <a:r>
              <a:rPr lang="en-US" altLang="ko-KR" b="1" dirty="0" smtClean="0">
                <a:solidFill>
                  <a:srgbClr val="0070C0"/>
                </a:solidFill>
              </a:rPr>
              <a:t>(＂b </a:t>
            </a:r>
            <a:r>
              <a:rPr lang="en-US" altLang="ko-KR" b="1" dirty="0">
                <a:solidFill>
                  <a:srgbClr val="0070C0"/>
                </a:solidFill>
              </a:rPr>
              <a:t>+ + = </a:t>
            </a:r>
            <a:r>
              <a:rPr lang="en-US" altLang="ko-KR" b="1" dirty="0" smtClean="0">
                <a:solidFill>
                  <a:srgbClr val="0070C0"/>
                </a:solidFill>
              </a:rPr>
              <a:t>＂+ </a:t>
            </a:r>
            <a:r>
              <a:rPr lang="en-US" altLang="ko-KR" b="1" dirty="0">
                <a:solidFill>
                  <a:srgbClr val="0070C0"/>
                </a:solidFill>
              </a:rPr>
              <a:t>(b++) </a:t>
            </a:r>
            <a:r>
              <a:rPr lang="en-US" altLang="ko-KR" b="1" dirty="0" smtClean="0">
                <a:solidFill>
                  <a:srgbClr val="0070C0"/>
                </a:solidFill>
              </a:rPr>
              <a:t>+＂&lt;</a:t>
            </a:r>
            <a:r>
              <a:rPr lang="en-US" altLang="ko-KR" b="1" dirty="0">
                <a:solidFill>
                  <a:srgbClr val="0070C0"/>
                </a:solidFill>
              </a:rPr>
              <a:t>p</a:t>
            </a:r>
            <a:r>
              <a:rPr lang="en-US" altLang="ko-KR" b="1" dirty="0" smtClean="0">
                <a:solidFill>
                  <a:srgbClr val="0070C0"/>
                </a:solidFill>
              </a:rPr>
              <a:t>&gt;＂);</a:t>
            </a:r>
            <a:r>
              <a:rPr lang="en-US" altLang="ko-KR" b="1" dirty="0" smtClean="0"/>
              <a:t> // </a:t>
            </a:r>
            <a:r>
              <a:rPr lang="ko-KR" altLang="en-US" b="1" dirty="0" smtClean="0"/>
              <a:t>출력 후 </a:t>
            </a:r>
            <a:r>
              <a:rPr lang="en-US" altLang="ko-KR" b="1" dirty="0"/>
              <a:t>b</a:t>
            </a:r>
            <a:r>
              <a:rPr lang="ko-KR" altLang="en-US" b="1" dirty="0"/>
              <a:t>를 </a:t>
            </a:r>
            <a:r>
              <a:rPr lang="en-US" altLang="ko-KR" b="1" dirty="0"/>
              <a:t>1 </a:t>
            </a:r>
            <a:r>
              <a:rPr lang="ko-KR" altLang="en-US" b="1" dirty="0" smtClean="0"/>
              <a:t>증가</a:t>
            </a:r>
            <a:endParaRPr lang="en-US" altLang="ko-KR" b="1" dirty="0" smtClean="0"/>
          </a:p>
          <a:p>
            <a:endParaRPr lang="en-US" altLang="ko-KR" sz="500" b="1" dirty="0"/>
          </a:p>
          <a:p>
            <a:r>
              <a:rPr lang="en-US" altLang="ko-KR" b="1" dirty="0" smtClean="0"/>
              <a:t>   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document.write</a:t>
            </a:r>
            <a:r>
              <a:rPr lang="en-US" altLang="ko-KR" b="1" dirty="0">
                <a:solidFill>
                  <a:srgbClr val="0070C0"/>
                </a:solidFill>
              </a:rPr>
              <a:t>("b - - = "+ (b--) +"&lt;p&gt;"); </a:t>
            </a:r>
            <a:r>
              <a:rPr lang="en-US" altLang="ko-KR" b="1" dirty="0" smtClean="0"/>
              <a:t>// </a:t>
            </a:r>
            <a:r>
              <a:rPr lang="ko-KR" altLang="en-US" b="1" dirty="0" smtClean="0"/>
              <a:t>출력 뒤 </a:t>
            </a:r>
            <a:r>
              <a:rPr lang="en-US" altLang="ko-KR" b="1" dirty="0" smtClean="0"/>
              <a:t>b</a:t>
            </a:r>
            <a:r>
              <a:rPr lang="ko-KR" altLang="en-US" b="1" dirty="0" smtClean="0"/>
              <a:t>를 </a:t>
            </a:r>
            <a:r>
              <a:rPr lang="en-US" altLang="ko-KR" b="1" dirty="0" smtClean="0"/>
              <a:t>1 </a:t>
            </a:r>
            <a:r>
              <a:rPr lang="ko-KR" altLang="en-US" b="1" dirty="0" smtClean="0"/>
              <a:t>감소시키기</a:t>
            </a:r>
            <a:endParaRPr lang="en-US" altLang="ko-KR" b="1" dirty="0"/>
          </a:p>
          <a:p>
            <a:r>
              <a:rPr lang="en-US" altLang="ko-KR" dirty="0"/>
              <a:t>&lt;/script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455145" y="1277174"/>
            <a:ext cx="6523724" cy="1154162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500" dirty="0" smtClean="0"/>
          </a:p>
          <a:p>
            <a:r>
              <a:rPr lang="ko-KR" altLang="en-US" sz="2800" b="1" dirty="0" err="1" smtClean="0"/>
              <a:t>산술연산자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(+, -, ×, ÷ </a:t>
            </a:r>
            <a:r>
              <a:rPr lang="ko-KR" altLang="en-US" sz="2500" b="1" dirty="0" smtClean="0"/>
              <a:t>등</a:t>
            </a:r>
            <a:r>
              <a:rPr lang="en-US" altLang="ko-KR" sz="2800" b="1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다양한 사칙연산이 가능하며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순차적으로 계산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57839" b="3558"/>
          <a:stretch/>
        </p:blipFill>
        <p:spPr>
          <a:xfrm>
            <a:off x="9694806" y="1941826"/>
            <a:ext cx="1802184" cy="27593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2171" b="47653"/>
          <a:stretch/>
        </p:blipFill>
        <p:spPr>
          <a:xfrm>
            <a:off x="7951075" y="1815113"/>
            <a:ext cx="1513830" cy="301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SCRIPT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145" y="3264768"/>
            <a:ext cx="9308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r>
              <a:rPr lang="en-US" altLang="ko-KR" dirty="0" smtClean="0"/>
              <a:t>    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var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x=5, y=3;</a:t>
            </a: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     (</a:t>
            </a:r>
            <a:r>
              <a:rPr lang="en-US" altLang="ko-KR" b="1" dirty="0">
                <a:solidFill>
                  <a:srgbClr val="0070C0"/>
                </a:solidFill>
              </a:rPr>
              <a:t>x &gt; y) ? z = x + y : z = x - y; </a:t>
            </a: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        </a:t>
            </a:r>
            <a:r>
              <a:rPr lang="en-US" altLang="ko-KR" b="1" dirty="0" smtClean="0"/>
              <a:t>//</a:t>
            </a:r>
            <a:r>
              <a:rPr lang="ko-KR" altLang="en-US" b="1" dirty="0" smtClean="0"/>
              <a:t>괄호 안의 조건이 참이면 </a:t>
            </a:r>
            <a:r>
              <a:rPr lang="en-US" altLang="ko-KR" b="1" dirty="0" err="1" smtClean="0"/>
              <a:t>x+y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거짓이면 </a:t>
            </a:r>
            <a:r>
              <a:rPr lang="en-US" altLang="ko-KR" b="1" dirty="0" smtClean="0"/>
              <a:t>x-y</a:t>
            </a:r>
            <a:r>
              <a:rPr lang="ko-KR" altLang="en-US" b="1" dirty="0" smtClean="0"/>
              <a:t>를 출력</a:t>
            </a:r>
            <a:endParaRPr lang="en-US" altLang="ko-KR" b="1" dirty="0"/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    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maxvalue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= (x &gt; y) ? x : y; 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    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document.write</a:t>
            </a:r>
            <a:r>
              <a:rPr lang="en-US" altLang="ko-KR" b="1" dirty="0">
                <a:solidFill>
                  <a:srgbClr val="0070C0"/>
                </a:solidFill>
              </a:rPr>
              <a:t>("z = ", z, "&lt;p</a:t>
            </a:r>
            <a:r>
              <a:rPr lang="en-US" altLang="ko-KR" b="1" dirty="0" smtClean="0">
                <a:solidFill>
                  <a:srgbClr val="0070C0"/>
                </a:solidFill>
              </a:rPr>
              <a:t>&gt;"); </a:t>
            </a:r>
            <a:r>
              <a:rPr lang="en-US" altLang="ko-KR" b="1" dirty="0" smtClean="0"/>
              <a:t>// </a:t>
            </a:r>
            <a:r>
              <a:rPr lang="ko-KR" altLang="en-US" b="1" dirty="0" err="1" smtClean="0"/>
              <a:t>출력문을</a:t>
            </a:r>
            <a:r>
              <a:rPr lang="ko-KR" altLang="en-US" b="1" dirty="0" smtClean="0"/>
              <a:t> 이용하여 </a:t>
            </a:r>
            <a:r>
              <a:rPr lang="en-US" altLang="ko-KR" b="1" dirty="0" smtClean="0"/>
              <a:t>z </a:t>
            </a:r>
            <a:r>
              <a:rPr lang="ko-KR" altLang="en-US" b="1" dirty="0" smtClean="0"/>
              <a:t>출력</a:t>
            </a:r>
            <a:endParaRPr lang="en-US" altLang="ko-KR" b="1" dirty="0"/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    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document.write</a:t>
            </a:r>
            <a:r>
              <a:rPr lang="en-US" altLang="ko-KR" b="1" dirty="0">
                <a:solidFill>
                  <a:srgbClr val="0070C0"/>
                </a:solidFill>
              </a:rPr>
              <a:t>("</a:t>
            </a:r>
            <a:r>
              <a:rPr lang="en-US" altLang="ko-KR" b="1" dirty="0" err="1">
                <a:solidFill>
                  <a:srgbClr val="0070C0"/>
                </a:solidFill>
              </a:rPr>
              <a:t>maxvalue</a:t>
            </a:r>
            <a:r>
              <a:rPr lang="en-US" altLang="ko-KR" b="1" dirty="0">
                <a:solidFill>
                  <a:srgbClr val="0070C0"/>
                </a:solidFill>
              </a:rPr>
              <a:t> = ", </a:t>
            </a:r>
            <a:r>
              <a:rPr lang="en-US" altLang="ko-KR" b="1" dirty="0" err="1">
                <a:solidFill>
                  <a:srgbClr val="0070C0"/>
                </a:solidFill>
              </a:rPr>
              <a:t>maxvalue</a:t>
            </a:r>
            <a:r>
              <a:rPr lang="en-US" altLang="ko-KR" b="1" dirty="0" smtClean="0">
                <a:solidFill>
                  <a:srgbClr val="0070C0"/>
                </a:solidFill>
              </a:rPr>
              <a:t>); </a:t>
            </a:r>
            <a:r>
              <a:rPr lang="en-US" altLang="ko-KR" b="1" dirty="0"/>
              <a:t>// </a:t>
            </a:r>
            <a:r>
              <a:rPr lang="ko-KR" altLang="en-US" b="1" dirty="0" err="1"/>
              <a:t>출력문을</a:t>
            </a:r>
            <a:r>
              <a:rPr lang="ko-KR" altLang="en-US" b="1" dirty="0"/>
              <a:t> 이용하여 </a:t>
            </a:r>
            <a:r>
              <a:rPr lang="en-US" altLang="ko-KR" b="1" dirty="0" err="1" smtClean="0"/>
              <a:t>maxvalue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출력</a:t>
            </a:r>
            <a:endParaRPr lang="en-US" altLang="ko-KR" b="1" dirty="0"/>
          </a:p>
          <a:p>
            <a:r>
              <a:rPr lang="en-US" altLang="ko-KR" dirty="0"/>
              <a:t>&lt;/script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455145" y="1277174"/>
            <a:ext cx="10296938" cy="1215717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500" dirty="0" smtClean="0"/>
          </a:p>
          <a:p>
            <a:r>
              <a:rPr lang="ko-KR" altLang="en-US" sz="2800" b="1" dirty="0" err="1" smtClean="0"/>
              <a:t>조건연산자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(? </a:t>
            </a:r>
            <a:r>
              <a:rPr lang="ko-KR" altLang="en-US" sz="2800" b="1" dirty="0" smtClean="0"/>
              <a:t>사용</a:t>
            </a:r>
            <a:r>
              <a:rPr lang="en-US" altLang="ko-KR" sz="2800" b="1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200" b="1" dirty="0" smtClean="0"/>
              <a:t>(</a:t>
            </a:r>
            <a:r>
              <a:rPr lang="ko-KR" altLang="en-US" sz="2200" b="1" dirty="0" smtClean="0"/>
              <a:t>조건</a:t>
            </a:r>
            <a:r>
              <a:rPr lang="en-US" altLang="ko-KR" sz="2200" b="1" dirty="0" smtClean="0"/>
              <a:t>) ? </a:t>
            </a:r>
            <a:r>
              <a:rPr lang="ko-KR" altLang="en-US" sz="2200" b="1" dirty="0" smtClean="0"/>
              <a:t>값 </a:t>
            </a:r>
            <a:r>
              <a:rPr lang="en-US" altLang="ko-KR" sz="2200" b="1" dirty="0" smtClean="0"/>
              <a:t>: </a:t>
            </a:r>
            <a:r>
              <a:rPr lang="ko-KR" altLang="en-US" sz="2200" b="1" dirty="0" smtClean="0"/>
              <a:t>값</a:t>
            </a:r>
            <a:r>
              <a:rPr lang="ko-KR" altLang="en-US" dirty="0" smtClean="0"/>
              <a:t> 형태로</a:t>
            </a:r>
            <a:r>
              <a:rPr lang="en-US" altLang="ko-KR" dirty="0" smtClean="0"/>
              <a:t> </a:t>
            </a:r>
            <a:r>
              <a:rPr lang="en-US" altLang="ko-KR" sz="2200" b="1" dirty="0" smtClean="0"/>
              <a:t>?</a:t>
            </a:r>
            <a:r>
              <a:rPr lang="ko-KR" altLang="en-US" dirty="0" smtClean="0"/>
              <a:t>를 기준으로 조건이 참일 경우 전자 거짓일 경우 후자로 출력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6682" b="10090"/>
          <a:stretch/>
        </p:blipFill>
        <p:spPr>
          <a:xfrm>
            <a:off x="8121041" y="3026196"/>
            <a:ext cx="2902264" cy="1611398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32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SCRIPT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145" y="3264768"/>
            <a:ext cx="635555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r>
              <a:rPr lang="en-US" altLang="ko-KR" dirty="0" smtClean="0"/>
              <a:t>     </a:t>
            </a:r>
            <a:r>
              <a:rPr lang="en-US" altLang="ko-KR" b="1" dirty="0" err="1" smtClean="0"/>
              <a:t>var</a:t>
            </a:r>
            <a:r>
              <a:rPr lang="en-US" altLang="ko-KR" b="1" dirty="0" smtClean="0"/>
              <a:t> </a:t>
            </a:r>
            <a:r>
              <a:rPr lang="en-US" altLang="ko-KR" b="1" dirty="0"/>
              <a:t>x=5, y=3;</a:t>
            </a:r>
          </a:p>
          <a:p>
            <a:r>
              <a:rPr lang="en-US" altLang="ko-KR" b="1" dirty="0" smtClean="0"/>
              <a:t>     </a:t>
            </a:r>
            <a:r>
              <a:rPr lang="en-US" altLang="ko-KR" b="1" dirty="0" err="1" smtClean="0"/>
              <a:t>document.write</a:t>
            </a:r>
            <a:r>
              <a:rPr lang="en-US" altLang="ko-KR" b="1" dirty="0"/>
              <a:t>((x == 5) &amp;&amp; (y == 3), "&lt;p</a:t>
            </a:r>
            <a:r>
              <a:rPr lang="en-US" altLang="ko-KR" b="1" dirty="0" smtClean="0"/>
              <a:t>&gt;");</a:t>
            </a:r>
          </a:p>
          <a:p>
            <a:endParaRPr lang="en-US" altLang="ko-KR" sz="500" b="1" dirty="0"/>
          </a:p>
          <a:p>
            <a:r>
              <a:rPr lang="en-US" altLang="ko-KR" b="1" dirty="0" smtClean="0"/>
              <a:t>     </a:t>
            </a:r>
            <a:r>
              <a:rPr lang="en-US" altLang="ko-KR" b="1" dirty="0" err="1" smtClean="0"/>
              <a:t>document.write</a:t>
            </a:r>
            <a:r>
              <a:rPr lang="en-US" altLang="ko-KR" b="1" dirty="0"/>
              <a:t>((x == 5) &amp;&amp; (y != 3), "&lt;p</a:t>
            </a:r>
            <a:r>
              <a:rPr lang="en-US" altLang="ko-KR" b="1" dirty="0" smtClean="0"/>
              <a:t>&gt;");</a:t>
            </a:r>
          </a:p>
          <a:p>
            <a:endParaRPr lang="en-US" altLang="ko-KR" sz="500" b="1" dirty="0"/>
          </a:p>
          <a:p>
            <a:r>
              <a:rPr lang="en-US" altLang="ko-KR" b="1" dirty="0" smtClean="0"/>
              <a:t>     </a:t>
            </a:r>
            <a:r>
              <a:rPr lang="en-US" altLang="ko-KR" b="1" dirty="0" err="1" smtClean="0"/>
              <a:t>document.write</a:t>
            </a:r>
            <a:r>
              <a:rPr lang="en-US" altLang="ko-KR" b="1" dirty="0"/>
              <a:t>((x == 5) || (y != 3), "&lt;p&gt;"); </a:t>
            </a:r>
            <a:endParaRPr lang="en-US" altLang="ko-KR" b="1" dirty="0" smtClean="0"/>
          </a:p>
          <a:p>
            <a:endParaRPr lang="en-US" altLang="ko-KR" sz="500" b="1" dirty="0"/>
          </a:p>
          <a:p>
            <a:r>
              <a:rPr lang="en-US" altLang="ko-KR" b="1" dirty="0" smtClean="0"/>
              <a:t>     </a:t>
            </a:r>
            <a:r>
              <a:rPr lang="en-US" altLang="ko-KR" b="1" dirty="0" err="1" smtClean="0"/>
              <a:t>document.write</a:t>
            </a:r>
            <a:r>
              <a:rPr lang="en-US" altLang="ko-KR" b="1" dirty="0"/>
              <a:t>((x != 5) || (y != 3), "&lt;p</a:t>
            </a:r>
            <a:r>
              <a:rPr lang="en-US" altLang="ko-KR" b="1" dirty="0" smtClean="0"/>
              <a:t>&gt;");</a:t>
            </a:r>
          </a:p>
          <a:p>
            <a:endParaRPr lang="en-US" altLang="ko-KR" sz="500" b="1" dirty="0"/>
          </a:p>
          <a:p>
            <a:r>
              <a:rPr lang="en-US" altLang="ko-KR" b="1" dirty="0" smtClean="0"/>
              <a:t>     </a:t>
            </a:r>
            <a:r>
              <a:rPr lang="en-US" altLang="ko-KR" b="1" dirty="0" err="1" smtClean="0"/>
              <a:t>document.write</a:t>
            </a:r>
            <a:r>
              <a:rPr lang="en-US" altLang="ko-KR" b="1" dirty="0"/>
              <a:t>(!(x == 5), "&lt;p</a:t>
            </a:r>
            <a:r>
              <a:rPr lang="en-US" altLang="ko-KR" b="1" dirty="0" smtClean="0"/>
              <a:t>&gt;");</a:t>
            </a:r>
          </a:p>
          <a:p>
            <a:endParaRPr lang="en-US" altLang="ko-KR" sz="500" b="1" dirty="0"/>
          </a:p>
          <a:p>
            <a:r>
              <a:rPr lang="en-US" altLang="ko-KR" b="1" dirty="0" smtClean="0"/>
              <a:t>     </a:t>
            </a:r>
            <a:r>
              <a:rPr lang="en-US" altLang="ko-KR" b="1" dirty="0" err="1" smtClean="0"/>
              <a:t>document.write</a:t>
            </a:r>
            <a:r>
              <a:rPr lang="en-US" altLang="ko-KR" b="1" dirty="0"/>
              <a:t>(!(x != 5), "&lt;p&gt;");</a:t>
            </a:r>
          </a:p>
          <a:p>
            <a:r>
              <a:rPr lang="en-US" altLang="ko-KR" dirty="0"/>
              <a:t>&lt;/script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455144" y="1277174"/>
            <a:ext cx="9487641" cy="1708160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500" dirty="0" smtClean="0"/>
          </a:p>
          <a:p>
            <a:r>
              <a:rPr lang="ko-KR" altLang="en-US" sz="2800" b="1" dirty="0" err="1" smtClean="0"/>
              <a:t>논리연산자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(&amp;&amp;, ||, ==, != </a:t>
            </a:r>
            <a:r>
              <a:rPr lang="ko-KR" altLang="en-US" sz="2500" b="1" dirty="0" smtClean="0"/>
              <a:t>등</a:t>
            </a:r>
            <a:r>
              <a:rPr lang="en-US" altLang="ko-KR" sz="2800" b="1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&amp;&amp; : </a:t>
            </a:r>
            <a:r>
              <a:rPr lang="ko-KR" altLang="en-US" dirty="0" smtClean="0"/>
              <a:t>값이 모두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여야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하나라도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가 있을 경우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가 될 수 없음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|| : </a:t>
            </a:r>
            <a:r>
              <a:rPr lang="ko-KR" altLang="en-US" dirty="0" smtClean="0"/>
              <a:t>값 중 </a:t>
            </a:r>
            <a:r>
              <a:rPr lang="ko-KR" altLang="en-US" dirty="0" smtClean="0"/>
              <a:t>하나만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여도 </a:t>
            </a:r>
            <a:r>
              <a:rPr lang="en-US" altLang="ko-KR" dirty="0" smtClean="0"/>
              <a:t>true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611" t="5750" r="16992" b="6978"/>
          <a:stretch/>
        </p:blipFill>
        <p:spPr>
          <a:xfrm>
            <a:off x="6274662" y="3864030"/>
            <a:ext cx="509203" cy="2455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2611" t="5750" r="16992" b="6978"/>
          <a:stretch/>
        </p:blipFill>
        <p:spPr>
          <a:xfrm>
            <a:off x="6292775" y="4592588"/>
            <a:ext cx="509203" cy="2665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12611" t="5750" r="16992" b="6978"/>
          <a:stretch/>
        </p:blipFill>
        <p:spPr>
          <a:xfrm>
            <a:off x="6310895" y="5643671"/>
            <a:ext cx="509203" cy="2665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0984" t="15115" r="8907" b="13121"/>
          <a:stretch/>
        </p:blipFill>
        <p:spPr>
          <a:xfrm>
            <a:off x="6310895" y="4250320"/>
            <a:ext cx="472967" cy="2364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0984" t="15115" r="8907" b="13121"/>
          <a:stretch/>
        </p:blipFill>
        <p:spPr>
          <a:xfrm>
            <a:off x="6316148" y="4935695"/>
            <a:ext cx="472967" cy="2364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10984" t="15115" r="8907" b="13121"/>
          <a:stretch/>
        </p:blipFill>
        <p:spPr>
          <a:xfrm>
            <a:off x="6310895" y="5266425"/>
            <a:ext cx="472967" cy="23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4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SCRIPT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144" y="3727223"/>
            <a:ext cx="1068582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r>
              <a:rPr lang="en-US" altLang="ko-KR" dirty="0"/>
              <a:t>	</a:t>
            </a:r>
            <a:r>
              <a:rPr lang="en-US" altLang="ko-KR" b="1" dirty="0" err="1"/>
              <a:t>var</a:t>
            </a:r>
            <a:r>
              <a:rPr lang="en-US" altLang="ko-KR" b="1" dirty="0"/>
              <a:t> a=5, b=3;</a:t>
            </a:r>
          </a:p>
          <a:p>
            <a:r>
              <a:rPr lang="en-US" altLang="ko-KR" b="1" dirty="0"/>
              <a:t>	a += b; </a:t>
            </a:r>
            <a:r>
              <a:rPr lang="en-US" altLang="ko-KR" b="1" dirty="0" err="1"/>
              <a:t>document.write</a:t>
            </a:r>
            <a:r>
              <a:rPr lang="en-US" altLang="ko-KR" b="1" dirty="0"/>
              <a:t>("a += b </a:t>
            </a:r>
            <a:r>
              <a:rPr lang="ko-KR" altLang="en-US" b="1" dirty="0"/>
              <a:t>에서 </a:t>
            </a:r>
            <a:r>
              <a:rPr lang="en-US" altLang="ko-KR" b="1" dirty="0"/>
              <a:t>a</a:t>
            </a:r>
            <a:r>
              <a:rPr lang="ko-KR" altLang="en-US" b="1" dirty="0"/>
              <a:t>의 값은</a:t>
            </a:r>
            <a:r>
              <a:rPr lang="en-US" altLang="ko-KR" b="1" dirty="0"/>
              <a:t>? ", a, "&lt;p&gt;"); </a:t>
            </a:r>
            <a:r>
              <a:rPr lang="en-US" altLang="ko-KR" b="1" dirty="0" smtClean="0"/>
              <a:t>// a </a:t>
            </a:r>
            <a:r>
              <a:rPr lang="en-US" altLang="ko-KR" b="1" dirty="0"/>
              <a:t>= a + b = 5 + </a:t>
            </a:r>
            <a:r>
              <a:rPr lang="en-US" altLang="ko-KR" b="1" dirty="0" smtClean="0"/>
              <a:t>3</a:t>
            </a:r>
          </a:p>
          <a:p>
            <a:endParaRPr lang="en-US" altLang="ko-KR" sz="500" b="1" dirty="0"/>
          </a:p>
          <a:p>
            <a:r>
              <a:rPr lang="en-US" altLang="ko-KR" b="1" dirty="0"/>
              <a:t>	a -= b; </a:t>
            </a:r>
            <a:r>
              <a:rPr lang="en-US" altLang="ko-KR" b="1" dirty="0" err="1"/>
              <a:t>document.write</a:t>
            </a:r>
            <a:r>
              <a:rPr lang="en-US" altLang="ko-KR" b="1" dirty="0"/>
              <a:t>("a -= b </a:t>
            </a:r>
            <a:r>
              <a:rPr lang="ko-KR" altLang="en-US" b="1" dirty="0"/>
              <a:t>에서 </a:t>
            </a:r>
            <a:r>
              <a:rPr lang="en-US" altLang="ko-KR" b="1" dirty="0"/>
              <a:t>a</a:t>
            </a:r>
            <a:r>
              <a:rPr lang="ko-KR" altLang="en-US" b="1" dirty="0"/>
              <a:t>의 값은</a:t>
            </a:r>
            <a:r>
              <a:rPr lang="en-US" altLang="ko-KR" b="1" dirty="0"/>
              <a:t>? ", a, "&lt;p&gt;"); </a:t>
            </a:r>
            <a:r>
              <a:rPr lang="en-US" altLang="ko-KR" b="1" dirty="0" smtClean="0"/>
              <a:t>// a </a:t>
            </a:r>
            <a:r>
              <a:rPr lang="en-US" altLang="ko-KR" b="1" dirty="0"/>
              <a:t>= a - b = 8 </a:t>
            </a:r>
            <a:r>
              <a:rPr lang="en-US" altLang="ko-KR" b="1" dirty="0" smtClean="0"/>
              <a:t>– 3</a:t>
            </a:r>
          </a:p>
          <a:p>
            <a:endParaRPr lang="en-US" altLang="ko-KR" sz="500" b="1" dirty="0"/>
          </a:p>
          <a:p>
            <a:r>
              <a:rPr lang="en-US" altLang="ko-KR" b="1" dirty="0"/>
              <a:t>	a *= b; </a:t>
            </a:r>
            <a:r>
              <a:rPr lang="en-US" altLang="ko-KR" b="1" dirty="0" err="1"/>
              <a:t>document.write</a:t>
            </a:r>
            <a:r>
              <a:rPr lang="en-US" altLang="ko-KR" b="1" dirty="0"/>
              <a:t>("a *= b </a:t>
            </a:r>
            <a:r>
              <a:rPr lang="ko-KR" altLang="en-US" b="1" dirty="0"/>
              <a:t>에서 </a:t>
            </a:r>
            <a:r>
              <a:rPr lang="en-US" altLang="ko-KR" b="1" dirty="0"/>
              <a:t>a</a:t>
            </a:r>
            <a:r>
              <a:rPr lang="ko-KR" altLang="en-US" b="1" dirty="0"/>
              <a:t>의 값은</a:t>
            </a:r>
            <a:r>
              <a:rPr lang="en-US" altLang="ko-KR" b="1" dirty="0"/>
              <a:t>? ", a, "&lt;p&gt;"); </a:t>
            </a:r>
            <a:r>
              <a:rPr lang="en-US" altLang="ko-KR" b="1" dirty="0" smtClean="0"/>
              <a:t>// a </a:t>
            </a:r>
            <a:r>
              <a:rPr lang="en-US" altLang="ko-KR" b="1" dirty="0"/>
              <a:t>= a * b = 5 * </a:t>
            </a:r>
            <a:r>
              <a:rPr lang="en-US" altLang="ko-KR" b="1" dirty="0" smtClean="0"/>
              <a:t>3</a:t>
            </a:r>
          </a:p>
          <a:p>
            <a:endParaRPr lang="en-US" altLang="ko-KR" sz="500" b="1" dirty="0"/>
          </a:p>
          <a:p>
            <a:r>
              <a:rPr lang="en-US" altLang="ko-KR" b="1" dirty="0"/>
              <a:t>	a /= b; </a:t>
            </a:r>
            <a:r>
              <a:rPr lang="en-US" altLang="ko-KR" b="1" dirty="0" err="1"/>
              <a:t>document.write</a:t>
            </a:r>
            <a:r>
              <a:rPr lang="en-US" altLang="ko-KR" b="1" dirty="0"/>
              <a:t>("a /= b </a:t>
            </a:r>
            <a:r>
              <a:rPr lang="ko-KR" altLang="en-US" b="1" dirty="0"/>
              <a:t>에서 </a:t>
            </a:r>
            <a:r>
              <a:rPr lang="en-US" altLang="ko-KR" b="1" dirty="0"/>
              <a:t>a</a:t>
            </a:r>
            <a:r>
              <a:rPr lang="ko-KR" altLang="en-US" b="1" dirty="0"/>
              <a:t>의 값은</a:t>
            </a:r>
            <a:r>
              <a:rPr lang="en-US" altLang="ko-KR" b="1" dirty="0"/>
              <a:t>? ", a, "&lt;p&gt;"); </a:t>
            </a:r>
            <a:r>
              <a:rPr lang="en-US" altLang="ko-KR" b="1" dirty="0" smtClean="0"/>
              <a:t>// a </a:t>
            </a:r>
            <a:r>
              <a:rPr lang="en-US" altLang="ko-KR" b="1" dirty="0"/>
              <a:t>= a / b = 15 / </a:t>
            </a:r>
            <a:r>
              <a:rPr lang="en-US" altLang="ko-KR" b="1" dirty="0" smtClean="0"/>
              <a:t>3</a:t>
            </a:r>
          </a:p>
          <a:p>
            <a:endParaRPr lang="en-US" altLang="ko-KR" sz="500" b="1" dirty="0"/>
          </a:p>
          <a:p>
            <a:r>
              <a:rPr lang="en-US" altLang="ko-KR" b="1" dirty="0"/>
              <a:t>	a %= b; </a:t>
            </a:r>
            <a:r>
              <a:rPr lang="en-US" altLang="ko-KR" b="1" dirty="0" err="1"/>
              <a:t>document.write</a:t>
            </a:r>
            <a:r>
              <a:rPr lang="en-US" altLang="ko-KR" b="1" dirty="0"/>
              <a:t>("a %= b </a:t>
            </a:r>
            <a:r>
              <a:rPr lang="ko-KR" altLang="en-US" b="1" dirty="0"/>
              <a:t>에서 </a:t>
            </a:r>
            <a:r>
              <a:rPr lang="en-US" altLang="ko-KR" b="1" dirty="0"/>
              <a:t>a</a:t>
            </a:r>
            <a:r>
              <a:rPr lang="ko-KR" altLang="en-US" b="1" dirty="0"/>
              <a:t>의 값은</a:t>
            </a:r>
            <a:r>
              <a:rPr lang="en-US" altLang="ko-KR" b="1" dirty="0"/>
              <a:t>? ", a, "&lt;p&gt;"); </a:t>
            </a:r>
            <a:r>
              <a:rPr lang="en-US" altLang="ko-KR" b="1" dirty="0" smtClean="0"/>
              <a:t>// a </a:t>
            </a:r>
            <a:r>
              <a:rPr lang="en-US" altLang="ko-KR" b="1" dirty="0"/>
              <a:t>= a % b = 5 % </a:t>
            </a:r>
            <a:r>
              <a:rPr lang="en-US" altLang="ko-KR" b="1" dirty="0" smtClean="0"/>
              <a:t>3</a:t>
            </a:r>
            <a:endParaRPr lang="en-US" altLang="ko-KR" b="1" dirty="0"/>
          </a:p>
          <a:p>
            <a:r>
              <a:rPr lang="en-US" altLang="ko-KR" dirty="0"/>
              <a:t>&lt;/script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455144" y="1277174"/>
            <a:ext cx="10360001" cy="2262158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500" dirty="0" smtClean="0"/>
          </a:p>
          <a:p>
            <a:r>
              <a:rPr lang="ko-KR" altLang="en-US" sz="2800" b="1" dirty="0" err="1" smtClean="0"/>
              <a:t>대입연산자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(+=, -=, </a:t>
            </a:r>
            <a:r>
              <a:rPr lang="en-US" altLang="ko-KR" sz="2800" b="1" dirty="0"/>
              <a:t>*</a:t>
            </a:r>
            <a:r>
              <a:rPr lang="en-US" altLang="ko-KR" sz="2800" b="1" dirty="0" smtClean="0"/>
              <a:t>=, /=, %= </a:t>
            </a:r>
            <a:r>
              <a:rPr lang="ko-KR" altLang="en-US" sz="2500" b="1" dirty="0" smtClean="0"/>
              <a:t>등</a:t>
            </a:r>
            <a:r>
              <a:rPr lang="en-US" altLang="ko-KR" sz="2800" b="1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+= : </a:t>
            </a:r>
            <a:r>
              <a:rPr lang="ko-KR" altLang="en-US" dirty="0" smtClean="0"/>
              <a:t>두 값을 더한 후 왼쪽에 값을 넣음  </a:t>
            </a:r>
            <a:r>
              <a:rPr lang="en-US" altLang="ko-KR" dirty="0" smtClean="0"/>
              <a:t>//  -= : </a:t>
            </a:r>
            <a:r>
              <a:rPr lang="ko-KR" altLang="en-US" dirty="0" smtClean="0"/>
              <a:t>두 값을 뺀 후 왼쪽에 값을 넣음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*= : </a:t>
            </a:r>
            <a:r>
              <a:rPr lang="ko-KR" altLang="en-US" dirty="0" smtClean="0"/>
              <a:t>두 값을 곱한 후 왼쪽에 값을 넣음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/= : </a:t>
            </a:r>
            <a:r>
              <a:rPr lang="ko-KR" altLang="en-US" dirty="0" smtClean="0"/>
              <a:t>두 값을 나눈 후 왼쪽에 값을 넣음  </a:t>
            </a:r>
            <a:r>
              <a:rPr lang="en-US" altLang="ko-KR" dirty="0" smtClean="0"/>
              <a:t>//  </a:t>
            </a:r>
            <a:r>
              <a:rPr lang="en-US" altLang="ko-KR" dirty="0"/>
              <a:t>%= : </a:t>
            </a:r>
            <a:r>
              <a:rPr lang="ko-KR" altLang="en-US" dirty="0"/>
              <a:t>두 값을 나누고 나머지를 왼쪽 값에 넣음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65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SCRIPT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144" y="3518639"/>
            <a:ext cx="5819532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r>
              <a:rPr lang="en-US" altLang="ko-KR" b="1" dirty="0" smtClean="0"/>
              <a:t>     for(n=1; n&lt;=</a:t>
            </a:r>
            <a:r>
              <a:rPr lang="en-US" altLang="ko-KR" b="1" dirty="0"/>
              <a:t>5</a:t>
            </a:r>
            <a:r>
              <a:rPr lang="en-US" altLang="ko-KR" b="1" dirty="0" smtClean="0"/>
              <a:t>; n</a:t>
            </a:r>
            <a:r>
              <a:rPr lang="en-US" altLang="ko-KR" b="1" dirty="0"/>
              <a:t>++){</a:t>
            </a:r>
          </a:p>
          <a:p>
            <a:r>
              <a:rPr lang="en-US" altLang="ko-KR" b="1" dirty="0"/>
              <a:t>	if(n%2==0</a:t>
            </a:r>
            <a:r>
              <a:rPr lang="en-US" altLang="ko-KR" b="1" dirty="0" smtClean="0"/>
              <a:t>) // </a:t>
            </a:r>
            <a:r>
              <a:rPr lang="ko-KR" altLang="en-US" b="1" dirty="0" smtClean="0"/>
              <a:t>짝수일 경우</a:t>
            </a:r>
            <a:endParaRPr lang="en-US" altLang="ko-KR" b="1" dirty="0"/>
          </a:p>
          <a:p>
            <a:r>
              <a:rPr lang="en-US" altLang="ko-KR" b="1" dirty="0"/>
              <a:t>		</a:t>
            </a:r>
            <a:r>
              <a:rPr lang="en-US" altLang="ko-KR" b="1" dirty="0" err="1"/>
              <a:t>document.write</a:t>
            </a:r>
            <a:r>
              <a:rPr lang="en-US" altLang="ko-KR" b="1" dirty="0"/>
              <a:t>(n</a:t>
            </a:r>
            <a:r>
              <a:rPr lang="en-US" altLang="ko-KR" b="1" dirty="0" smtClean="0"/>
              <a:t>,＂: </a:t>
            </a:r>
            <a:r>
              <a:rPr lang="ko-KR" altLang="en-US" b="1" dirty="0"/>
              <a:t>짝수입니다</a:t>
            </a:r>
            <a:r>
              <a:rPr lang="en-US" altLang="ko-KR" b="1" dirty="0" smtClean="0"/>
              <a:t>.");</a:t>
            </a:r>
          </a:p>
          <a:p>
            <a:endParaRPr lang="en-US" altLang="ko-KR" sz="1500" b="1" dirty="0"/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else // </a:t>
            </a:r>
            <a:r>
              <a:rPr lang="ko-KR" altLang="en-US" b="1" dirty="0" smtClean="0"/>
              <a:t>그 외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홀수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en-US" altLang="ko-KR" b="1" dirty="0"/>
              <a:t>		</a:t>
            </a:r>
            <a:r>
              <a:rPr lang="en-US" altLang="ko-KR" b="1" dirty="0" err="1"/>
              <a:t>document.write</a:t>
            </a:r>
            <a:r>
              <a:rPr lang="en-US" altLang="ko-KR" b="1" dirty="0"/>
              <a:t>(n, ": </a:t>
            </a:r>
            <a:r>
              <a:rPr lang="ko-KR" altLang="en-US" b="1" dirty="0"/>
              <a:t>홀수입니다</a:t>
            </a:r>
            <a:r>
              <a:rPr lang="en-US" altLang="ko-KR" b="1" dirty="0" smtClean="0"/>
              <a:t>.");</a:t>
            </a:r>
            <a:endParaRPr lang="en-US" altLang="ko-KR" b="1" dirty="0"/>
          </a:p>
          <a:p>
            <a:r>
              <a:rPr lang="en-US" altLang="ko-KR" b="1" dirty="0"/>
              <a:t>	}</a:t>
            </a:r>
          </a:p>
          <a:p>
            <a:r>
              <a:rPr lang="en-US" altLang="ko-KR" dirty="0"/>
              <a:t>&lt;/script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455144" y="1277174"/>
            <a:ext cx="10360001" cy="1708160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500" dirty="0" smtClean="0"/>
          </a:p>
          <a:p>
            <a:r>
              <a:rPr lang="ko-KR" altLang="en-US" sz="2800" b="1" dirty="0" err="1" smtClean="0"/>
              <a:t>제어문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(for ~ if else)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돌리고 </a:t>
            </a:r>
            <a:r>
              <a:rPr lang="en-US" altLang="ko-KR" dirty="0" smtClean="0"/>
              <a:t>If</a:t>
            </a:r>
            <a:r>
              <a:rPr lang="ko-KR" altLang="en-US" dirty="0" smtClean="0"/>
              <a:t>에 조건을 걸어주고 조건이 맞으면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내의 문장 실행 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조건이 성립 안될 경우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if else </a:t>
            </a:r>
            <a:r>
              <a:rPr lang="ko-KR" altLang="en-US" dirty="0" smtClean="0"/>
              <a:t>내의 문장 실행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438" y="3180471"/>
            <a:ext cx="1951148" cy="32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SCRIPT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952" y="3241640"/>
            <a:ext cx="5819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b="1" dirty="0" smtClean="0"/>
              <a:t>x=0</a:t>
            </a:r>
            <a:r>
              <a:rPr lang="en-US" altLang="ko-KR" b="1" dirty="0"/>
              <a:t>; total=0;</a:t>
            </a:r>
          </a:p>
          <a:p>
            <a:r>
              <a:rPr lang="en-US" altLang="ko-KR" b="1" dirty="0" smtClean="0"/>
              <a:t>     while(x </a:t>
            </a:r>
            <a:r>
              <a:rPr lang="en-US" altLang="ko-KR" b="1" dirty="0"/>
              <a:t>&lt; 10){</a:t>
            </a:r>
          </a:p>
          <a:p>
            <a:r>
              <a:rPr lang="en-US" altLang="ko-KR" b="1" dirty="0" smtClean="0"/>
              <a:t>  </a:t>
            </a:r>
            <a:r>
              <a:rPr lang="en-US" altLang="ko-KR" b="1" dirty="0"/>
              <a:t>	x++; total+=x;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document.write</a:t>
            </a:r>
            <a:r>
              <a:rPr lang="en-US" altLang="ko-KR" b="1" dirty="0"/>
              <a:t>(x);</a:t>
            </a:r>
          </a:p>
          <a:p>
            <a:r>
              <a:rPr lang="en-US" altLang="ko-KR" b="1" dirty="0"/>
              <a:t>	if(x != 10) </a:t>
            </a:r>
            <a:r>
              <a:rPr lang="en-US" altLang="ko-KR" b="1" dirty="0" err="1"/>
              <a:t>document.write</a:t>
            </a:r>
            <a:r>
              <a:rPr lang="en-US" altLang="ko-KR" b="1" dirty="0"/>
              <a:t>(" + ");</a:t>
            </a:r>
          </a:p>
          <a:p>
            <a:r>
              <a:rPr lang="en-US" altLang="ko-KR" b="1" dirty="0" smtClean="0"/>
              <a:t>     }</a:t>
            </a:r>
            <a:endParaRPr lang="en-US" altLang="ko-KR" b="1" dirty="0"/>
          </a:p>
          <a:p>
            <a:r>
              <a:rPr lang="en-US" altLang="ko-KR" b="1" dirty="0" smtClean="0"/>
              <a:t>     </a:t>
            </a:r>
            <a:r>
              <a:rPr lang="en-US" altLang="ko-KR" b="1" dirty="0" err="1" smtClean="0"/>
              <a:t>document.write</a:t>
            </a:r>
            <a:r>
              <a:rPr lang="en-US" altLang="ko-KR" b="1" dirty="0"/>
              <a:t>(" = ", total</a:t>
            </a:r>
            <a:r>
              <a:rPr lang="en-US" altLang="ko-KR" b="1" dirty="0" smtClean="0"/>
              <a:t>) // </a:t>
            </a:r>
            <a:r>
              <a:rPr lang="ko-KR" altLang="en-US" b="1" dirty="0" smtClean="0"/>
              <a:t>출력</a:t>
            </a:r>
            <a:endParaRPr lang="en-US" altLang="ko-KR" b="1" dirty="0"/>
          </a:p>
          <a:p>
            <a:r>
              <a:rPr lang="en-US" altLang="ko-KR" dirty="0"/>
              <a:t>&lt;/script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455144" y="1277174"/>
            <a:ext cx="10360001" cy="1431161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500" dirty="0" smtClean="0"/>
          </a:p>
          <a:p>
            <a:r>
              <a:rPr lang="ko-KR" altLang="en-US" sz="2800" b="1" dirty="0" err="1" smtClean="0"/>
              <a:t>제어문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(while)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while</a:t>
            </a:r>
            <a:r>
              <a:rPr lang="ko-KR" altLang="en-US" dirty="0" smtClean="0"/>
              <a:t>의 조건이 참일 때까지 계속 반복하며 출력함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670" y="3827735"/>
            <a:ext cx="6970486" cy="4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SCRIPT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144" y="2537446"/>
            <a:ext cx="71858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r>
              <a:rPr lang="en-US" altLang="ko-KR" dirty="0"/>
              <a:t>	</a:t>
            </a:r>
            <a:r>
              <a:rPr lang="en-US" altLang="ko-KR" b="1" dirty="0"/>
              <a:t>function </a:t>
            </a:r>
            <a:r>
              <a:rPr lang="en-US" altLang="ko-KR" b="1" dirty="0" err="1"/>
              <a:t>getsum</a:t>
            </a:r>
            <a:r>
              <a:rPr lang="en-US" altLang="ko-KR" b="1" dirty="0"/>
              <a:t>(y){</a:t>
            </a:r>
          </a:p>
          <a:p>
            <a:r>
              <a:rPr lang="en-US" altLang="ko-KR" b="1" dirty="0"/>
              <a:t>		total=0;</a:t>
            </a:r>
          </a:p>
          <a:p>
            <a:r>
              <a:rPr lang="en-US" altLang="ko-KR" b="1" dirty="0"/>
              <a:t>		for(</a:t>
            </a:r>
            <a:r>
              <a:rPr lang="en-US" altLang="ko-KR" b="1" dirty="0" err="1"/>
              <a:t>var</a:t>
            </a:r>
            <a:r>
              <a:rPr lang="en-US" altLang="ko-KR" b="1" dirty="0"/>
              <a:t> count=1</a:t>
            </a:r>
            <a:r>
              <a:rPr lang="en-US" altLang="ko-KR" b="1" dirty="0" smtClean="0"/>
              <a:t>; count</a:t>
            </a:r>
            <a:r>
              <a:rPr lang="en-US" altLang="ko-KR" b="1" dirty="0"/>
              <a:t>&lt;=y</a:t>
            </a:r>
            <a:r>
              <a:rPr lang="en-US" altLang="ko-KR" b="1" dirty="0" smtClean="0"/>
              <a:t>; count</a:t>
            </a:r>
            <a:r>
              <a:rPr lang="en-US" altLang="ko-KR" b="1" dirty="0"/>
              <a:t>++)</a:t>
            </a:r>
          </a:p>
          <a:p>
            <a:r>
              <a:rPr lang="en-US" altLang="ko-KR" b="1" dirty="0"/>
              <a:t>			total+=count;</a:t>
            </a:r>
          </a:p>
          <a:p>
            <a:r>
              <a:rPr lang="en-US" altLang="ko-KR" b="1" dirty="0"/>
              <a:t>		return total;</a:t>
            </a:r>
          </a:p>
          <a:p>
            <a:r>
              <a:rPr lang="en-US" altLang="ko-KR" b="1" dirty="0"/>
              <a:t>	}</a:t>
            </a:r>
          </a:p>
          <a:p>
            <a:r>
              <a:rPr lang="en-US" altLang="ko-KR" dirty="0"/>
              <a:t>&lt;/script&gt;&lt;/head&gt;</a:t>
            </a:r>
          </a:p>
          <a:p>
            <a:r>
              <a:rPr lang="en-US" altLang="ko-KR" dirty="0"/>
              <a:t>&lt;body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r>
              <a:rPr lang="en-US" altLang="ko-KR" dirty="0"/>
              <a:t>	</a:t>
            </a:r>
            <a:r>
              <a:rPr lang="en-US" altLang="ko-KR" b="1" dirty="0"/>
              <a:t>x=prompt("100</a:t>
            </a:r>
            <a:r>
              <a:rPr lang="ko-KR" altLang="en-US" b="1" dirty="0"/>
              <a:t>이하의 숫자를 입력하세요</a:t>
            </a:r>
            <a:r>
              <a:rPr lang="en-US" altLang="ko-KR" b="1" dirty="0"/>
              <a:t>!","1");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document.write</a:t>
            </a:r>
            <a:r>
              <a:rPr lang="en-US" altLang="ko-KR" b="1" dirty="0"/>
              <a:t>("0</a:t>
            </a:r>
            <a:r>
              <a:rPr lang="ko-KR" altLang="en-US" b="1" dirty="0"/>
              <a:t>부터</a:t>
            </a:r>
            <a:r>
              <a:rPr lang="en-US" altLang="ko-KR" b="1" dirty="0" smtClean="0"/>
              <a:t>"+ x +"</a:t>
            </a:r>
            <a:r>
              <a:rPr lang="ko-KR" altLang="en-US" b="1" dirty="0"/>
              <a:t>까지의 합은</a:t>
            </a:r>
            <a:r>
              <a:rPr lang="en-US" altLang="ko-KR" b="1" dirty="0"/>
              <a:t>? ",</a:t>
            </a:r>
            <a:r>
              <a:rPr lang="en-US" altLang="ko-KR" b="1" dirty="0" err="1"/>
              <a:t>getsum</a:t>
            </a:r>
            <a:r>
              <a:rPr lang="en-US" altLang="ko-KR" b="1" dirty="0"/>
              <a:t>(x));</a:t>
            </a:r>
          </a:p>
          <a:p>
            <a:r>
              <a:rPr lang="en-US" altLang="ko-KR" dirty="0"/>
              <a:t>&lt;/script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455144" y="1277174"/>
            <a:ext cx="10360001" cy="1431161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500" dirty="0" smtClean="0"/>
          </a:p>
          <a:p>
            <a:r>
              <a:rPr lang="en-US" altLang="ko-KR" sz="2800" b="1" dirty="0" smtClean="0"/>
              <a:t>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</a:t>
            </a:r>
            <a:r>
              <a:rPr lang="en-US" altLang="ko-KR" dirty="0" smtClean="0"/>
              <a:t>rompt</a:t>
            </a:r>
            <a:r>
              <a:rPr lang="ko-KR" altLang="en-US" dirty="0" smtClean="0"/>
              <a:t>를 이용하여 값을 받아오고 함수를 사용하여 계산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159" y="2924410"/>
            <a:ext cx="4417689" cy="11592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528" y="4355571"/>
            <a:ext cx="4436320" cy="4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1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SCRIPT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144" y="2603283"/>
            <a:ext cx="333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r>
              <a:rPr lang="en-US" altLang="ko-KR" dirty="0"/>
              <a:t>	</a:t>
            </a:r>
            <a:r>
              <a:rPr lang="en-US" altLang="ko-KR" b="1" dirty="0"/>
              <a:t>alert</a:t>
            </a:r>
            <a:r>
              <a:rPr lang="en-US" altLang="ko-KR" b="1" dirty="0" smtClean="0"/>
              <a:t>(“</a:t>
            </a:r>
            <a:r>
              <a:rPr lang="ko-KR" altLang="en-US" b="1" dirty="0" smtClean="0"/>
              <a:t>안녕하세요</a:t>
            </a:r>
            <a:r>
              <a:rPr lang="en-US" altLang="ko-KR" b="1" dirty="0" smtClean="0"/>
              <a:t>!");</a:t>
            </a:r>
            <a:endParaRPr lang="en-US" altLang="ko-KR" b="1" dirty="0"/>
          </a:p>
          <a:p>
            <a:r>
              <a:rPr lang="en-US" altLang="ko-KR" dirty="0"/>
              <a:t>&lt;/script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455144" y="1277174"/>
            <a:ext cx="2561325" cy="1154162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500" dirty="0" smtClean="0"/>
          </a:p>
          <a:p>
            <a:r>
              <a:rPr lang="en-US" altLang="ko-KR" sz="2800" b="1" dirty="0" smtClean="0"/>
              <a:t>alert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경고 창 띄우기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21" y="3901323"/>
            <a:ext cx="2568609" cy="21918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59515" y="1277174"/>
            <a:ext cx="2561325" cy="1154162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500" dirty="0" smtClean="0"/>
          </a:p>
          <a:p>
            <a:r>
              <a:rPr lang="en-US" altLang="ko-KR" sz="2800" b="1" dirty="0"/>
              <a:t>c</a:t>
            </a:r>
            <a:r>
              <a:rPr lang="en-US" altLang="ko-KR" sz="2800" b="1" dirty="0" smtClean="0"/>
              <a:t>onfirm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확인 창 띄우기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97" y="3901323"/>
            <a:ext cx="2912835" cy="21918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59515" y="2603283"/>
            <a:ext cx="4805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r>
              <a:rPr lang="en-US" altLang="ko-KR" dirty="0"/>
              <a:t>	</a:t>
            </a:r>
            <a:r>
              <a:rPr lang="en-US" altLang="ko-KR" b="1" dirty="0" smtClean="0"/>
              <a:t>confirm</a:t>
            </a:r>
            <a:r>
              <a:rPr lang="en-US" altLang="ko-KR" b="1" dirty="0"/>
              <a:t>("</a:t>
            </a:r>
            <a:r>
              <a:rPr lang="ko-KR" altLang="en-US" b="1" dirty="0"/>
              <a:t>확인하시겠습니까</a:t>
            </a:r>
            <a:r>
              <a:rPr lang="en-US" altLang="ko-KR" b="1" dirty="0"/>
              <a:t>?");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script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3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SCRIPT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144" y="2603283"/>
            <a:ext cx="8406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r>
              <a:rPr lang="en-US" altLang="ko-KR" dirty="0"/>
              <a:t>	</a:t>
            </a:r>
            <a:r>
              <a:rPr lang="en-US" altLang="ko-KR" b="1" dirty="0" err="1"/>
              <a:t>document.write</a:t>
            </a:r>
            <a:r>
              <a:rPr lang="en-US" altLang="ko-KR" b="1" dirty="0"/>
              <a:t>("</a:t>
            </a:r>
            <a:r>
              <a:rPr lang="ko-KR" altLang="en-US" b="1" dirty="0" err="1"/>
              <a:t>어서오세요</a:t>
            </a:r>
            <a:r>
              <a:rPr lang="en-US" altLang="ko-KR" b="1" dirty="0"/>
              <a:t>! ");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document.write</a:t>
            </a:r>
            <a:r>
              <a:rPr lang="en-US" altLang="ko-KR" b="1" dirty="0"/>
              <a:t>(prompt("</a:t>
            </a:r>
            <a:r>
              <a:rPr lang="ko-KR" altLang="en-US" b="1" dirty="0"/>
              <a:t>이름을 입력해 주세요</a:t>
            </a:r>
            <a:r>
              <a:rPr lang="en-US" altLang="ko-KR" b="1" dirty="0"/>
              <a:t>", "</a:t>
            </a:r>
            <a:r>
              <a:rPr lang="ko-KR" altLang="en-US" b="1" dirty="0"/>
              <a:t>이름</a:t>
            </a:r>
            <a:r>
              <a:rPr lang="en-US" altLang="ko-KR" b="1" dirty="0"/>
              <a:t>"));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document.write</a:t>
            </a:r>
            <a:r>
              <a:rPr lang="en-US" altLang="ko-KR" b="1" dirty="0"/>
              <a:t>("</a:t>
            </a:r>
            <a:r>
              <a:rPr lang="ko-KR" altLang="en-US" b="1" dirty="0"/>
              <a:t>님의 방문을 환영합니다</a:t>
            </a:r>
            <a:r>
              <a:rPr lang="en-US" altLang="ko-KR" b="1" dirty="0"/>
              <a:t>!!!");</a:t>
            </a:r>
          </a:p>
          <a:p>
            <a:r>
              <a:rPr lang="en-US" altLang="ko-KR" dirty="0"/>
              <a:t>&lt;/script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455144" y="1277174"/>
            <a:ext cx="2561325" cy="1154162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500" dirty="0" smtClean="0"/>
          </a:p>
          <a:p>
            <a:r>
              <a:rPr lang="en-US" altLang="ko-KR" sz="2800" b="1" dirty="0" smtClean="0"/>
              <a:t>prompt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prompt </a:t>
            </a:r>
            <a:r>
              <a:rPr lang="ko-KR" altLang="en-US" dirty="0" smtClean="0"/>
              <a:t>창 띄우기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4370138"/>
            <a:ext cx="4777386" cy="12536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52" y="5913305"/>
            <a:ext cx="4641956" cy="442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45504" y="4781514"/>
            <a:ext cx="4291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※ </a:t>
            </a:r>
            <a:r>
              <a:rPr lang="ko-KR" altLang="en-US" sz="2200" b="1" dirty="0" smtClean="0"/>
              <a:t>취소하면 </a:t>
            </a:r>
            <a:r>
              <a:rPr lang="en-US" altLang="ko-KR" sz="2200" b="1" dirty="0" smtClean="0"/>
              <a:t>null </a:t>
            </a:r>
            <a:r>
              <a:rPr lang="ko-KR" altLang="en-US" sz="2200" b="1" dirty="0" smtClean="0"/>
              <a:t>값으로 지정됨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492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SCRIPT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144" y="2603283"/>
            <a:ext cx="6218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&lt;body&gt;</a:t>
            </a:r>
          </a:p>
          <a:p>
            <a:r>
              <a:rPr lang="en-US" altLang="ko-KR" b="1" dirty="0" smtClean="0"/>
              <a:t>     &lt;</a:t>
            </a:r>
            <a:r>
              <a:rPr lang="en-US" altLang="ko-KR" b="1" dirty="0"/>
              <a:t>input type=button</a:t>
            </a:r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    value</a:t>
            </a:r>
            <a:r>
              <a:rPr lang="en-US" altLang="ko-KR" b="1" dirty="0"/>
              <a:t>=</a:t>
            </a:r>
            <a:r>
              <a:rPr lang="ko-KR" altLang="en-US" b="1" dirty="0"/>
              <a:t>클릭하세요</a:t>
            </a:r>
          </a:p>
          <a:p>
            <a:r>
              <a:rPr lang="ko-KR" altLang="en-US" b="1" dirty="0"/>
              <a:t>	</a:t>
            </a:r>
            <a:r>
              <a:rPr lang="ko-KR" altLang="en-US" b="1" dirty="0" smtClean="0"/>
              <a:t>    </a:t>
            </a:r>
            <a:r>
              <a:rPr lang="en-US" altLang="ko-KR" b="1" dirty="0" err="1" smtClean="0"/>
              <a:t>onClick</a:t>
            </a:r>
            <a:r>
              <a:rPr lang="en-US" altLang="ko-KR" b="1" dirty="0"/>
              <a:t>="alert('</a:t>
            </a:r>
            <a:r>
              <a:rPr lang="ko-KR" altLang="en-US" b="1" dirty="0"/>
              <a:t>반갑습니다</a:t>
            </a:r>
            <a:r>
              <a:rPr lang="en-US" altLang="ko-KR" b="1" dirty="0"/>
              <a:t>!')"&gt;</a:t>
            </a:r>
          </a:p>
          <a:p>
            <a:r>
              <a:rPr lang="en-US" altLang="ko-KR" dirty="0"/>
              <a:t>&lt;/body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455144" y="1277174"/>
            <a:ext cx="4589822" cy="1154162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500" dirty="0" smtClean="0"/>
          </a:p>
          <a:p>
            <a:r>
              <a:rPr lang="en-US" altLang="ko-KR" sz="2800" b="1" dirty="0" smtClean="0"/>
              <a:t>click &amp; alert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클릭하면 경고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 띄우기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0" y="4448802"/>
            <a:ext cx="4777386" cy="18395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4064"/>
          <a:stretch/>
        </p:blipFill>
        <p:spPr>
          <a:xfrm>
            <a:off x="6180083" y="4266863"/>
            <a:ext cx="4271723" cy="22033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41827" y="1372700"/>
            <a:ext cx="6387091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click &amp; </a:t>
            </a:r>
            <a:r>
              <a:rPr lang="en-US" altLang="ko-KR" sz="2800" b="1" dirty="0" smtClean="0"/>
              <a:t>alert &amp; &lt;a&gt; </a:t>
            </a:r>
            <a:r>
              <a:rPr lang="ko-KR" altLang="en-US" sz="2800" b="1" dirty="0" smtClean="0"/>
              <a:t>태그</a:t>
            </a:r>
            <a:endParaRPr lang="en-US" altLang="ko-KR" sz="2800" b="1" dirty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클릭하면 확인 창 띄우고 사이트 접속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1500" dirty="0" smtClean="0"/>
              <a:t>&lt;body&gt;</a:t>
            </a:r>
          </a:p>
          <a:p>
            <a:r>
              <a:rPr lang="en-US" altLang="ko-KR" sz="1500" b="1" dirty="0" smtClean="0"/>
              <a:t>  &lt;</a:t>
            </a:r>
            <a:r>
              <a:rPr lang="en-US" altLang="ko-KR" sz="1500" b="1" dirty="0"/>
              <a:t>a </a:t>
            </a:r>
            <a:r>
              <a:rPr lang="en-US" altLang="ko-KR" sz="1500" b="1" dirty="0" err="1"/>
              <a:t>href</a:t>
            </a:r>
            <a:r>
              <a:rPr lang="en-US" altLang="ko-KR" sz="1500" b="1" dirty="0"/>
              <a:t>="http://www.inje.ac.kr"</a:t>
            </a:r>
          </a:p>
          <a:p>
            <a:r>
              <a:rPr lang="en-US" altLang="ko-KR" sz="1500" b="1" dirty="0" smtClean="0"/>
              <a:t>      </a:t>
            </a:r>
            <a:r>
              <a:rPr lang="en-US" altLang="ko-KR" sz="1500" b="1" dirty="0" err="1" smtClean="0"/>
              <a:t>onClick</a:t>
            </a:r>
            <a:r>
              <a:rPr lang="en-US" altLang="ko-KR" sz="1500" b="1" dirty="0"/>
              <a:t>="return confirm('</a:t>
            </a:r>
            <a:r>
              <a:rPr lang="ko-KR" altLang="en-US" sz="1500" b="1" dirty="0"/>
              <a:t>인제대학교 홈페이지로 이동할까요</a:t>
            </a:r>
            <a:r>
              <a:rPr lang="en-US" altLang="ko-KR" sz="1500" b="1" dirty="0"/>
              <a:t>?')"&gt;</a:t>
            </a:r>
          </a:p>
          <a:p>
            <a:r>
              <a:rPr lang="en-US" altLang="ko-KR" sz="1500" b="1" dirty="0" smtClean="0"/>
              <a:t>     </a:t>
            </a:r>
            <a:r>
              <a:rPr lang="ko-KR" altLang="en-US" sz="1500" b="1" dirty="0" smtClean="0"/>
              <a:t>인제대학교</a:t>
            </a:r>
            <a:r>
              <a:rPr lang="en-US" altLang="ko-KR" sz="1500" b="1" dirty="0"/>
              <a:t>&lt;/a&gt;</a:t>
            </a:r>
          </a:p>
          <a:p>
            <a:r>
              <a:rPr lang="en-US" altLang="ko-KR" sz="15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2670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SCRIPT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3825" y="1363288"/>
            <a:ext cx="10324878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자바 스크립트</a:t>
            </a:r>
            <a:r>
              <a:rPr lang="en-US" altLang="ko-KR" sz="2800" b="1" dirty="0" smtClean="0"/>
              <a:t>(JAVA SCRIPT)</a:t>
            </a:r>
          </a:p>
          <a:p>
            <a:endParaRPr lang="en-US" altLang="ko-KR" b="1" dirty="0" smtClean="0"/>
          </a:p>
          <a:p>
            <a:endParaRPr lang="en-US" altLang="ko-KR" sz="1000" b="1" dirty="0" smtClean="0"/>
          </a:p>
          <a:p>
            <a:r>
              <a:rPr lang="en-US" altLang="ko-KR" dirty="0" smtClean="0"/>
              <a:t>▷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기반의 스크립트 언어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▷ </a:t>
            </a:r>
            <a:r>
              <a:rPr lang="ko-KR" altLang="en-US" dirty="0" smtClean="0"/>
              <a:t>대 〮 소문자 구분</a:t>
            </a:r>
            <a:r>
              <a:rPr lang="en-US" altLang="ko-KR" dirty="0" smtClean="0"/>
              <a:t>(JAVA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를 서로 다르게 인식함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▷ </a:t>
            </a:r>
            <a:r>
              <a:rPr lang="en-US" altLang="ko-KR" b="1" dirty="0" smtClean="0"/>
              <a:t>HTML</a:t>
            </a:r>
            <a:r>
              <a:rPr lang="ko-KR" altLang="en-US" dirty="0" smtClean="0"/>
              <a:t>로 </a:t>
            </a:r>
            <a:r>
              <a:rPr lang="ko-KR" altLang="en-US" b="1" dirty="0" smtClean="0"/>
              <a:t>웹의 내용을 작성</a:t>
            </a:r>
            <a:r>
              <a:rPr lang="ko-KR" altLang="en-US" dirty="0" smtClean="0"/>
              <a:t>하고 </a:t>
            </a:r>
            <a:r>
              <a:rPr lang="en-US" altLang="ko-KR" b="1" dirty="0" smtClean="0"/>
              <a:t>CSS</a:t>
            </a:r>
            <a:r>
              <a:rPr lang="ko-KR" altLang="en-US" dirty="0" smtClean="0"/>
              <a:t>로 </a:t>
            </a:r>
            <a:r>
              <a:rPr lang="ko-KR" altLang="en-US" b="1" dirty="0" smtClean="0"/>
              <a:t>웹을 디자인</a:t>
            </a:r>
            <a:r>
              <a:rPr lang="ko-KR" altLang="en-US" dirty="0" smtClean="0"/>
              <a:t> 한다면</a:t>
            </a:r>
            <a:r>
              <a:rPr lang="en-US" altLang="ko-KR" dirty="0"/>
              <a:t> </a:t>
            </a:r>
            <a:r>
              <a:rPr lang="en-US" altLang="ko-KR" b="1" dirty="0" smtClean="0"/>
              <a:t>JAVA SCRIPT</a:t>
            </a:r>
            <a:r>
              <a:rPr lang="ko-KR" altLang="en-US" dirty="0" smtClean="0"/>
              <a:t>로는 </a:t>
            </a:r>
            <a:r>
              <a:rPr lang="ko-KR" altLang="en-US" b="1" dirty="0" smtClean="0"/>
              <a:t>웹의 동작을 구현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smtClean="0"/>
              <a:t>▷ JAVA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JAVA SCRIPT</a:t>
            </a:r>
            <a:r>
              <a:rPr lang="ko-KR" altLang="en-US" dirty="0" smtClean="0"/>
              <a:t>는 엄연히 다르며 공통점 보다는 차이점이 많음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▷ JAVASCRIPT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의 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및 스타일을 변경할 수 있음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73825" y="4952751"/>
            <a:ext cx="479271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/>
              <a:t>주석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endParaRPr lang="en-US" altLang="ko-KR" sz="1000" b="1" dirty="0" smtClean="0"/>
          </a:p>
          <a:p>
            <a:pPr marL="32400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//</a:t>
            </a:r>
            <a:r>
              <a:rPr lang="ko-KR" altLang="en-US" dirty="0" smtClean="0"/>
              <a:t> 이용하거나 혹은 </a:t>
            </a:r>
            <a:r>
              <a:rPr lang="en-US" altLang="ko-KR" dirty="0" smtClean="0"/>
              <a:t>/ * </a:t>
            </a:r>
            <a:r>
              <a:rPr lang="ko-KR" altLang="en-US" dirty="0" smtClean="0"/>
              <a:t>주석 </a:t>
            </a:r>
            <a:r>
              <a:rPr lang="en-US" altLang="ko-KR" dirty="0" smtClean="0"/>
              <a:t>* / </a:t>
            </a:r>
            <a:r>
              <a:rPr lang="ko-KR" altLang="en-US" dirty="0" smtClean="0"/>
              <a:t>을 이용함</a:t>
            </a:r>
            <a:endParaRPr lang="en-US" altLang="ko-KR" dirty="0" smtClean="0"/>
          </a:p>
          <a:p>
            <a:pPr marL="32400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이중 주석 가능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66543" y="4952751"/>
            <a:ext cx="685188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</a:t>
            </a:r>
            <a:r>
              <a:rPr lang="en-US" altLang="ko-KR" b="1" dirty="0" smtClean="0"/>
              <a:t>x)  </a:t>
            </a:r>
            <a:r>
              <a:rPr lang="en-US" altLang="ko-KR" dirty="0" smtClean="0">
                <a:solidFill>
                  <a:schemeClr val="accent5"/>
                </a:solidFill>
              </a:rPr>
              <a:t>/ * </a:t>
            </a:r>
            <a:r>
              <a:rPr lang="ko-KR" altLang="en-US" dirty="0">
                <a:solidFill>
                  <a:schemeClr val="accent5"/>
                </a:solidFill>
              </a:rPr>
              <a:t>여러 줄</a:t>
            </a:r>
          </a:p>
          <a:p>
            <a:r>
              <a:rPr lang="ko-KR" altLang="en-US" dirty="0"/>
              <a:t>   </a:t>
            </a:r>
            <a:r>
              <a:rPr lang="ko-KR" altLang="en-US" dirty="0" smtClean="0">
                <a:solidFill>
                  <a:srgbClr val="FF9900"/>
                </a:solidFill>
              </a:rPr>
              <a:t>        </a:t>
            </a:r>
            <a:r>
              <a:rPr lang="en-US" altLang="ko-KR" dirty="0">
                <a:solidFill>
                  <a:srgbClr val="FF9900"/>
                </a:solidFill>
              </a:rPr>
              <a:t>// </a:t>
            </a:r>
            <a:r>
              <a:rPr lang="ko-KR" altLang="en-US" dirty="0">
                <a:solidFill>
                  <a:srgbClr val="FF9900"/>
                </a:solidFill>
              </a:rPr>
              <a:t>이렇게 두 줄 주석 안에 </a:t>
            </a:r>
            <a:r>
              <a:rPr lang="ko-KR" altLang="en-US" dirty="0" smtClean="0">
                <a:solidFill>
                  <a:srgbClr val="FF9900"/>
                </a:solidFill>
              </a:rPr>
              <a:t>다른 </a:t>
            </a:r>
            <a:r>
              <a:rPr lang="ko-KR" altLang="en-US" dirty="0">
                <a:solidFill>
                  <a:srgbClr val="FF9900"/>
                </a:solidFill>
              </a:rPr>
              <a:t>한 줄 주석을 </a:t>
            </a:r>
            <a:r>
              <a:rPr lang="ko-KR" altLang="en-US" dirty="0" smtClean="0">
                <a:solidFill>
                  <a:srgbClr val="FF9900"/>
                </a:solidFill>
              </a:rPr>
              <a:t>삽입 가능</a:t>
            </a:r>
            <a:endParaRPr lang="ko-KR" altLang="en-US" dirty="0">
              <a:solidFill>
                <a:srgbClr val="FF9900"/>
              </a:solidFill>
            </a:endParaRPr>
          </a:p>
          <a:p>
            <a:r>
              <a:rPr lang="ko-KR" altLang="en-US" dirty="0" smtClean="0"/>
              <a:t>     </a:t>
            </a:r>
            <a:r>
              <a:rPr lang="ko-KR" altLang="en-US" dirty="0" smtClean="0">
                <a:solidFill>
                  <a:schemeClr val="accent5"/>
                </a:solidFill>
              </a:rPr>
              <a:t>주석입니다</a:t>
            </a:r>
            <a:r>
              <a:rPr lang="en-US" altLang="ko-KR" dirty="0">
                <a:solidFill>
                  <a:schemeClr val="accent5"/>
                </a:solidFill>
              </a:rPr>
              <a:t>. </a:t>
            </a:r>
            <a:r>
              <a:rPr lang="en-US" altLang="ko-KR" dirty="0" smtClean="0">
                <a:solidFill>
                  <a:schemeClr val="accent5"/>
                </a:solidFill>
              </a:rPr>
              <a:t>*/ </a:t>
            </a:r>
          </a:p>
          <a:p>
            <a:r>
              <a:rPr lang="en-US" altLang="ko-KR" sz="1000" dirty="0" smtClean="0">
                <a:solidFill>
                  <a:schemeClr val="accent5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chemeClr val="accent5"/>
                </a:solidFill>
              </a:rPr>
              <a:t>    </a:t>
            </a:r>
            <a:r>
              <a:rPr lang="en-US" altLang="ko-KR" b="1" dirty="0" smtClean="0"/>
              <a:t>※ //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/ * ~ * / </a:t>
            </a:r>
            <a:r>
              <a:rPr lang="ko-KR" altLang="en-US" b="1" dirty="0" smtClean="0"/>
              <a:t>위치 바꿔도 무관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281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 &amp; Practice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39" y="998483"/>
            <a:ext cx="9852951" cy="558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39" y="998483"/>
            <a:ext cx="9852951" cy="54864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 &amp; Practice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38" y="998482"/>
            <a:ext cx="9854913" cy="558099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 &amp; Practice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6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38" y="998482"/>
            <a:ext cx="9792544" cy="558099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 &amp; Practice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7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 &amp; Practice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38" y="998481"/>
            <a:ext cx="8805566" cy="558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38" y="998481"/>
            <a:ext cx="9990941" cy="558099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 &amp; Practice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5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 &amp; Practice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38" y="998481"/>
            <a:ext cx="8749970" cy="558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38" y="998481"/>
            <a:ext cx="9860719" cy="558099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 &amp; Practice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2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38" y="998481"/>
            <a:ext cx="9900828" cy="558099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 &amp; Practice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SCRIPT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54" y="3989392"/>
            <a:ext cx="5289958" cy="2320891"/>
          </a:xfrm>
          <a:prstGeom prst="rect">
            <a:avLst/>
          </a:prstGeom>
          <a:ln w="22225">
            <a:solidFill>
              <a:schemeClr val="bg2">
                <a:lumMod val="5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281532" y="3503234"/>
            <a:ext cx="538495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&lt;head&gt;&lt;title&gt;JavaScript&lt;/title&gt;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&lt;script&gt;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>
                <a:solidFill>
                  <a:schemeClr val="accent5"/>
                </a:solidFill>
              </a:rPr>
              <a:t>document.write</a:t>
            </a:r>
            <a:r>
              <a:rPr lang="en-US" altLang="ko-KR" dirty="0" smtClean="0">
                <a:solidFill>
                  <a:schemeClr val="accent5"/>
                </a:solidFill>
              </a:rPr>
              <a:t>("&lt;</a:t>
            </a:r>
            <a:r>
              <a:rPr lang="en-US" altLang="ko-KR" dirty="0">
                <a:solidFill>
                  <a:schemeClr val="accent5"/>
                </a:solidFill>
              </a:rPr>
              <a:t>h1&gt;HTML </a:t>
            </a:r>
            <a:r>
              <a:rPr lang="ko-KR" altLang="en-US" dirty="0" err="1">
                <a:solidFill>
                  <a:schemeClr val="accent5"/>
                </a:solidFill>
              </a:rPr>
              <a:t>화이팅</a:t>
            </a:r>
            <a:r>
              <a:rPr lang="en-US" altLang="ko-KR" dirty="0">
                <a:solidFill>
                  <a:schemeClr val="accent5"/>
                </a:solidFill>
              </a:rPr>
              <a:t>!&lt;/h1&gt;");</a:t>
            </a:r>
          </a:p>
          <a:p>
            <a:r>
              <a:rPr lang="en-US" altLang="ko-KR" dirty="0">
                <a:solidFill>
                  <a:schemeClr val="accent5"/>
                </a:solidFill>
              </a:rPr>
              <a:t> </a:t>
            </a:r>
            <a:r>
              <a:rPr lang="en-US" altLang="ko-KR" dirty="0" smtClean="0">
                <a:solidFill>
                  <a:schemeClr val="accent5"/>
                </a:solidFill>
              </a:rPr>
              <a:t>    </a:t>
            </a:r>
            <a:r>
              <a:rPr lang="en-US" altLang="ko-KR" dirty="0" err="1" smtClean="0">
                <a:solidFill>
                  <a:schemeClr val="accent5"/>
                </a:solidFill>
              </a:rPr>
              <a:t>document.write</a:t>
            </a:r>
            <a:r>
              <a:rPr lang="en-US" altLang="ko-KR" dirty="0">
                <a:solidFill>
                  <a:schemeClr val="accent5"/>
                </a:solidFill>
              </a:rPr>
              <a:t>("&lt;</a:t>
            </a:r>
            <a:r>
              <a:rPr lang="en-US" altLang="ko-KR" dirty="0" err="1">
                <a:solidFill>
                  <a:schemeClr val="accent5"/>
                </a:solidFill>
              </a:rPr>
              <a:t>br</a:t>
            </a:r>
            <a:r>
              <a:rPr lang="en-US" altLang="ko-KR" dirty="0">
                <a:solidFill>
                  <a:schemeClr val="accent5"/>
                </a:solidFill>
              </a:rPr>
              <a:t>&gt;");</a:t>
            </a:r>
          </a:p>
          <a:p>
            <a:r>
              <a:rPr lang="en-US" altLang="ko-KR" dirty="0" smtClean="0">
                <a:solidFill>
                  <a:schemeClr val="accent5"/>
                </a:solidFill>
              </a:rPr>
              <a:t>     </a:t>
            </a:r>
            <a:r>
              <a:rPr lang="en-US" altLang="ko-KR" dirty="0" err="1" smtClean="0">
                <a:solidFill>
                  <a:schemeClr val="accent5"/>
                </a:solidFill>
              </a:rPr>
              <a:t>document.write</a:t>
            </a:r>
            <a:r>
              <a:rPr lang="en-US" altLang="ko-KR" dirty="0">
                <a:solidFill>
                  <a:schemeClr val="accent5"/>
                </a:solidFill>
              </a:rPr>
              <a:t>("HTML </a:t>
            </a:r>
            <a:r>
              <a:rPr lang="ko-KR" altLang="en-US" dirty="0" err="1">
                <a:solidFill>
                  <a:schemeClr val="accent5"/>
                </a:solidFill>
              </a:rPr>
              <a:t>화이팅</a:t>
            </a:r>
            <a:r>
              <a:rPr lang="en-US" altLang="ko-KR" dirty="0">
                <a:solidFill>
                  <a:schemeClr val="accent5"/>
                </a:solidFill>
              </a:rPr>
              <a:t>!");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&lt;/script&gt;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</a:t>
            </a:r>
            <a:r>
              <a:rPr lang="en-US" altLang="ko-KR" dirty="0" smtClean="0"/>
              <a:t>&gt;</a:t>
            </a:r>
          </a:p>
          <a:p>
            <a:r>
              <a:rPr lang="en-US" altLang="ko-KR" sz="1000" dirty="0" smtClean="0"/>
              <a:t> </a:t>
            </a:r>
            <a:endParaRPr lang="en-US" altLang="ko-KR" sz="1000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</a:t>
            </a:r>
            <a:r>
              <a:rPr lang="en-US" altLang="ko-KR" dirty="0" smtClean="0"/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144" y="1277174"/>
            <a:ext cx="5616179" cy="2339102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500" dirty="0" smtClean="0"/>
          </a:p>
          <a:p>
            <a:r>
              <a:rPr lang="ko-KR" altLang="en-US" sz="2800" b="1" dirty="0" smtClean="0"/>
              <a:t>내부 자바 스크립트</a:t>
            </a:r>
            <a:endParaRPr lang="en-US" altLang="ko-KR" sz="28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&lt;script&gt; ~ &lt;/script&gt; : </a:t>
            </a:r>
            <a:r>
              <a:rPr lang="ko-KR" altLang="en-US" dirty="0" smtClean="0"/>
              <a:t>스크립트를 쓰기 위해 사용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document.write</a:t>
            </a:r>
            <a:r>
              <a:rPr lang="en-US" altLang="ko-KR" dirty="0" smtClean="0"/>
              <a:t>(“ “) : </a:t>
            </a:r>
            <a:r>
              <a:rPr lang="ko-KR" altLang="en-US" dirty="0" err="1" smtClean="0"/>
              <a:t>출력문</a:t>
            </a:r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을 써줄 때도 </a:t>
            </a:r>
            <a:r>
              <a:rPr lang="ko-KR" altLang="en-US" dirty="0" err="1" smtClean="0"/>
              <a:t>출력문</a:t>
            </a:r>
            <a:r>
              <a:rPr lang="ko-KR" altLang="en-US" dirty="0" smtClean="0"/>
              <a:t> 안에 넣어 </a:t>
            </a:r>
            <a:r>
              <a:rPr lang="ko-KR" altLang="en-US" dirty="0" err="1" smtClean="0"/>
              <a:t>써줌</a:t>
            </a:r>
            <a:endParaRPr lang="ko-KR" alt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415013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SCRIPT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8891" y="3641731"/>
            <a:ext cx="47003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&lt;head&gt;&lt;title&gt;JavaScript&lt;/title&gt;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&lt;script&gt;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>
                <a:solidFill>
                  <a:schemeClr val="accent5"/>
                </a:solidFill>
              </a:rPr>
              <a:t>document.write</a:t>
            </a:r>
            <a:r>
              <a:rPr lang="en-US" altLang="ko-KR" sz="1400" dirty="0" smtClean="0">
                <a:solidFill>
                  <a:schemeClr val="accent5"/>
                </a:solidFill>
              </a:rPr>
              <a:t>("&lt;</a:t>
            </a:r>
            <a:r>
              <a:rPr lang="en-US" altLang="ko-KR" sz="1400" dirty="0">
                <a:solidFill>
                  <a:schemeClr val="accent5"/>
                </a:solidFill>
              </a:rPr>
              <a:t>h1&gt;HTML </a:t>
            </a:r>
            <a:r>
              <a:rPr lang="ko-KR" altLang="en-US" sz="1400" dirty="0" err="1">
                <a:solidFill>
                  <a:schemeClr val="accent5"/>
                </a:solidFill>
              </a:rPr>
              <a:t>화이팅</a:t>
            </a:r>
            <a:r>
              <a:rPr lang="en-US" altLang="ko-KR" sz="1400" dirty="0">
                <a:solidFill>
                  <a:schemeClr val="accent5"/>
                </a:solidFill>
              </a:rPr>
              <a:t>!&lt;/h1&gt;");</a:t>
            </a:r>
          </a:p>
          <a:p>
            <a:r>
              <a:rPr lang="en-US" altLang="ko-KR" sz="1400" dirty="0" smtClean="0">
                <a:solidFill>
                  <a:schemeClr val="accent5"/>
                </a:solidFill>
              </a:rPr>
              <a:t>     </a:t>
            </a:r>
            <a:r>
              <a:rPr lang="en-US" altLang="ko-KR" sz="1400" dirty="0" err="1" smtClean="0">
                <a:solidFill>
                  <a:schemeClr val="accent5"/>
                </a:solidFill>
              </a:rPr>
              <a:t>document.write</a:t>
            </a:r>
            <a:r>
              <a:rPr lang="en-US" altLang="ko-KR" sz="1400" dirty="0">
                <a:solidFill>
                  <a:schemeClr val="accent5"/>
                </a:solidFill>
              </a:rPr>
              <a:t>("HTML </a:t>
            </a:r>
            <a:r>
              <a:rPr lang="ko-KR" altLang="en-US" sz="1400" dirty="0" err="1">
                <a:solidFill>
                  <a:schemeClr val="accent5"/>
                </a:solidFill>
              </a:rPr>
              <a:t>화이팅</a:t>
            </a:r>
            <a:r>
              <a:rPr lang="en-US" altLang="ko-KR" sz="1400" dirty="0">
                <a:solidFill>
                  <a:schemeClr val="accent5"/>
                </a:solidFill>
              </a:rPr>
              <a:t>!");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&lt;/script&gt;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&lt;script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chemeClr val="accent5"/>
                </a:solidFill>
              </a:rPr>
              <a:t>     </a:t>
            </a:r>
            <a:r>
              <a:rPr lang="en-US" altLang="ko-KR" sz="1400" dirty="0" err="1" smtClean="0">
                <a:solidFill>
                  <a:schemeClr val="accent5"/>
                </a:solidFill>
              </a:rPr>
              <a:t>document.write</a:t>
            </a:r>
            <a:r>
              <a:rPr lang="en-US" altLang="ko-KR" sz="1400" dirty="0">
                <a:solidFill>
                  <a:schemeClr val="accent5"/>
                </a:solidFill>
              </a:rPr>
              <a:t>("&lt;h1&gt;HTML </a:t>
            </a:r>
            <a:r>
              <a:rPr lang="ko-KR" altLang="en-US" sz="1400" dirty="0" err="1">
                <a:solidFill>
                  <a:schemeClr val="accent5"/>
                </a:solidFill>
              </a:rPr>
              <a:t>화이팅</a:t>
            </a:r>
            <a:r>
              <a:rPr lang="en-US" altLang="ko-KR" sz="1400" dirty="0">
                <a:solidFill>
                  <a:schemeClr val="accent5"/>
                </a:solidFill>
              </a:rPr>
              <a:t>!&lt;/h1</a:t>
            </a:r>
            <a:r>
              <a:rPr lang="en-US" altLang="ko-KR" sz="1400" dirty="0" smtClean="0">
                <a:solidFill>
                  <a:schemeClr val="accent5"/>
                </a:solidFill>
              </a:rPr>
              <a:t>&gt;");</a:t>
            </a:r>
          </a:p>
          <a:p>
            <a:r>
              <a:rPr lang="en-US" altLang="ko-KR" sz="1400" dirty="0" smtClean="0">
                <a:solidFill>
                  <a:schemeClr val="accent5"/>
                </a:solidFill>
              </a:rPr>
              <a:t>     </a:t>
            </a:r>
            <a:r>
              <a:rPr lang="en-US" altLang="ko-KR" sz="1400" dirty="0" err="1" smtClean="0">
                <a:solidFill>
                  <a:schemeClr val="accent5"/>
                </a:solidFill>
              </a:rPr>
              <a:t>document.write</a:t>
            </a:r>
            <a:r>
              <a:rPr lang="en-US" altLang="ko-KR" sz="1400" dirty="0" smtClean="0">
                <a:solidFill>
                  <a:schemeClr val="accent5"/>
                </a:solidFill>
              </a:rPr>
              <a:t>("HTML </a:t>
            </a:r>
            <a:r>
              <a:rPr lang="ko-KR" altLang="en-US" sz="1400" dirty="0" err="1" smtClean="0">
                <a:solidFill>
                  <a:schemeClr val="accent5"/>
                </a:solidFill>
              </a:rPr>
              <a:t>화이팅</a:t>
            </a:r>
            <a:r>
              <a:rPr lang="en-US" altLang="ko-KR" sz="1400" dirty="0" smtClean="0">
                <a:solidFill>
                  <a:schemeClr val="accent5"/>
                </a:solidFill>
              </a:rPr>
              <a:t>!");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&lt;/script&gt;</a:t>
            </a:r>
            <a:endParaRPr lang="en-US" altLang="ko-KR" sz="1400" dirty="0" smtClean="0"/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body&gt;</a:t>
            </a:r>
          </a:p>
          <a:p>
            <a:r>
              <a:rPr lang="en-US" altLang="ko-KR" sz="1400" dirty="0"/>
              <a:t>&lt;/html</a:t>
            </a:r>
            <a:r>
              <a:rPr lang="en-US" altLang="ko-KR" sz="1400" dirty="0" smtClean="0"/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144" y="1277174"/>
            <a:ext cx="9823973" cy="2339102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500" dirty="0" smtClean="0"/>
          </a:p>
          <a:p>
            <a:r>
              <a:rPr lang="ko-KR" altLang="en-US" sz="2800" b="1" dirty="0" smtClean="0"/>
              <a:t>내부 자바 스크립트</a:t>
            </a:r>
            <a:endParaRPr lang="en-US" altLang="ko-KR" sz="28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어느 위치에 써도 되지만 쓰는 위치에 따라 실행 순서에 영향을 미침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&lt;head&gt;</a:t>
            </a:r>
            <a:r>
              <a:rPr lang="ko-KR" altLang="en-US" dirty="0" smtClean="0"/>
              <a:t>에 삽입되는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문서를 초기화하거나 설정하는 가벼운 스크립트들이 사용</a:t>
            </a:r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&lt;body&gt;</a:t>
            </a:r>
            <a:r>
              <a:rPr lang="ko-KR" altLang="en-US" dirty="0" smtClean="0"/>
              <a:t>에 삽입되는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대부분의 스크립트의 위치로 추천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3783474"/>
            <a:ext cx="3407058" cy="27635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3890" y="4734338"/>
            <a:ext cx="35104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※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이와 같이 어느 위치에 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써도 결과 값은 같게 나옴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2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SCRIPT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952" y="3062278"/>
            <a:ext cx="58767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&lt;head&gt;&lt;title&gt;JavaScript&lt;/title&gt;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&lt;script&gt;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function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exam(){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>
                <a:solidFill>
                  <a:schemeClr val="accent1"/>
                </a:solidFill>
              </a:rPr>
              <a:t>for(</a:t>
            </a:r>
            <a:r>
              <a:rPr lang="en-US" altLang="ko-KR" sz="1400" dirty="0" err="1">
                <a:solidFill>
                  <a:schemeClr val="accent1"/>
                </a:solidFill>
              </a:rPr>
              <a:t>i</a:t>
            </a:r>
            <a:r>
              <a:rPr lang="en-US" altLang="ko-KR" sz="1400" dirty="0">
                <a:solidFill>
                  <a:schemeClr val="accent1"/>
                </a:solidFill>
              </a:rPr>
              <a:t>=1; </a:t>
            </a:r>
            <a:r>
              <a:rPr lang="en-US" altLang="ko-KR" sz="1400" dirty="0" err="1">
                <a:solidFill>
                  <a:schemeClr val="accent1"/>
                </a:solidFill>
              </a:rPr>
              <a:t>i</a:t>
            </a:r>
            <a:r>
              <a:rPr lang="en-US" altLang="ko-KR" sz="1400" dirty="0" smtClean="0">
                <a:solidFill>
                  <a:schemeClr val="accent1"/>
                </a:solidFill>
              </a:rPr>
              <a:t>&lt;=</a:t>
            </a:r>
            <a:r>
              <a:rPr lang="en-US" altLang="ko-KR" sz="1400" dirty="0">
                <a:solidFill>
                  <a:schemeClr val="accent1"/>
                </a:solidFill>
              </a:rPr>
              <a:t>5</a:t>
            </a:r>
            <a:r>
              <a:rPr lang="en-US" altLang="ko-KR" sz="1400" dirty="0" smtClean="0">
                <a:solidFill>
                  <a:schemeClr val="accent1"/>
                </a:solidFill>
              </a:rPr>
              <a:t>; </a:t>
            </a:r>
            <a:r>
              <a:rPr lang="en-US" altLang="ko-KR" sz="1400" dirty="0" err="1">
                <a:solidFill>
                  <a:schemeClr val="accent1"/>
                </a:solidFill>
              </a:rPr>
              <a:t>i</a:t>
            </a:r>
            <a:r>
              <a:rPr lang="en-US" altLang="ko-KR" sz="1400" dirty="0">
                <a:solidFill>
                  <a:schemeClr val="accent1"/>
                </a:solidFill>
              </a:rPr>
              <a:t>++) </a:t>
            </a:r>
          </a:p>
          <a:p>
            <a:r>
              <a:rPr lang="en-US" altLang="ko-KR" sz="1400" dirty="0">
                <a:solidFill>
                  <a:schemeClr val="accent1"/>
                </a:solidFill>
              </a:rPr>
              <a:t>	</a:t>
            </a:r>
            <a:r>
              <a:rPr lang="en-US" altLang="ko-KR" sz="1400" dirty="0" err="1">
                <a:solidFill>
                  <a:schemeClr val="accent1"/>
                </a:solidFill>
              </a:rPr>
              <a:t>document.write</a:t>
            </a:r>
            <a:r>
              <a:rPr lang="en-US" altLang="ko-KR" sz="1400" dirty="0">
                <a:solidFill>
                  <a:schemeClr val="accent1"/>
                </a:solidFill>
              </a:rPr>
              <a:t>("HTML </a:t>
            </a:r>
            <a:r>
              <a:rPr lang="ko-KR" altLang="en-US" sz="1400" dirty="0">
                <a:solidFill>
                  <a:schemeClr val="accent1"/>
                </a:solidFill>
              </a:rPr>
              <a:t>시험 대박 기원</a:t>
            </a:r>
            <a:r>
              <a:rPr lang="en-US" altLang="ko-KR" sz="1400" dirty="0">
                <a:solidFill>
                  <a:schemeClr val="accent1"/>
                </a:solidFill>
              </a:rPr>
              <a:t>", </a:t>
            </a:r>
            <a:r>
              <a:rPr lang="en-US" altLang="ko-KR" sz="1400" dirty="0" err="1">
                <a:solidFill>
                  <a:schemeClr val="accent1"/>
                </a:solidFill>
              </a:rPr>
              <a:t>i</a:t>
            </a:r>
            <a:r>
              <a:rPr lang="en-US" altLang="ko-KR" sz="1400" dirty="0">
                <a:solidFill>
                  <a:schemeClr val="accent1"/>
                </a:solidFill>
              </a:rPr>
              <a:t>, "&lt;</a:t>
            </a:r>
            <a:r>
              <a:rPr lang="en-US" altLang="ko-KR" sz="1400" dirty="0" err="1">
                <a:solidFill>
                  <a:schemeClr val="accent1"/>
                </a:solidFill>
              </a:rPr>
              <a:t>br</a:t>
            </a:r>
            <a:r>
              <a:rPr lang="en-US" altLang="ko-KR" sz="1400" dirty="0">
                <a:solidFill>
                  <a:schemeClr val="accent1"/>
                </a:solidFill>
              </a:rPr>
              <a:t>&gt;&lt;</a:t>
            </a:r>
            <a:r>
              <a:rPr lang="en-US" altLang="ko-KR" sz="1400" dirty="0" err="1">
                <a:solidFill>
                  <a:schemeClr val="accent1"/>
                </a:solidFill>
              </a:rPr>
              <a:t>br</a:t>
            </a:r>
            <a:r>
              <a:rPr lang="en-US" altLang="ko-KR" sz="1400" dirty="0" smtClean="0">
                <a:solidFill>
                  <a:schemeClr val="accent1"/>
                </a:solidFill>
              </a:rPr>
              <a:t>&gt;");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} 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/* </a:t>
            </a:r>
            <a:r>
              <a:rPr lang="ko-KR" altLang="en-US" sz="1400" dirty="0" smtClean="0"/>
              <a:t>함수</a:t>
            </a:r>
            <a:r>
              <a:rPr lang="en-US" altLang="ko-KR" sz="1400" dirty="0"/>
              <a:t>(exam) </a:t>
            </a:r>
            <a:r>
              <a:rPr lang="ko-KR" altLang="en-US" sz="1400" dirty="0"/>
              <a:t>정의</a:t>
            </a:r>
            <a:r>
              <a:rPr lang="en-US" altLang="ko-KR" sz="1400" dirty="0"/>
              <a:t>, </a:t>
            </a:r>
            <a:r>
              <a:rPr lang="ko-KR" altLang="en-US" sz="1400" dirty="0" err="1" smtClean="0"/>
              <a:t>출력문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안에 있는 것을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HTML </a:t>
            </a:r>
            <a:r>
              <a:rPr lang="ko-KR" altLang="en-US" sz="1400" dirty="0"/>
              <a:t>시험 대박 기원 </a:t>
            </a:r>
            <a:r>
              <a:rPr lang="en-US" altLang="ko-KR" sz="1400" dirty="0"/>
              <a:t>/ </a:t>
            </a:r>
            <a:r>
              <a:rPr lang="ko-KR" altLang="en-US" sz="1400" dirty="0"/>
              <a:t>숫자 </a:t>
            </a:r>
            <a:r>
              <a:rPr lang="en-US" altLang="ko-KR" sz="1400" dirty="0"/>
              <a:t>/ </a:t>
            </a:r>
            <a:r>
              <a:rPr lang="ko-KR" altLang="en-US" sz="1400" dirty="0" err="1"/>
              <a:t>줄바꿈</a:t>
            </a:r>
            <a:r>
              <a:rPr lang="en-US" altLang="ko-KR" sz="1400" dirty="0" smtClean="0"/>
              <a:t>) */</a:t>
            </a:r>
            <a:endParaRPr lang="en-US" altLang="ko-KR" sz="1400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&lt;/script&gt;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smtClean="0"/>
              <a:t>body&gt;</a:t>
            </a:r>
            <a:endParaRPr lang="en-US" altLang="ko-KR" sz="1400" dirty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>
                <a:solidFill>
                  <a:srgbClr val="FF0000"/>
                </a:solidFill>
              </a:rPr>
              <a:t>script&gt;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>
                <a:solidFill>
                  <a:schemeClr val="accent1"/>
                </a:solidFill>
              </a:rPr>
              <a:t>exam(); </a:t>
            </a:r>
            <a:r>
              <a:rPr lang="en-US" altLang="ko-KR" sz="1400" dirty="0" smtClean="0">
                <a:solidFill>
                  <a:schemeClr val="accent1"/>
                </a:solidFill>
              </a:rPr>
              <a:t>/* </a:t>
            </a:r>
            <a:r>
              <a:rPr lang="ko-KR" altLang="en-US" sz="1400" dirty="0" smtClean="0">
                <a:solidFill>
                  <a:schemeClr val="accent1"/>
                </a:solidFill>
              </a:rPr>
              <a:t>정의한 </a:t>
            </a:r>
            <a:r>
              <a:rPr lang="ko-KR" altLang="en-US" sz="1400" dirty="0">
                <a:solidFill>
                  <a:schemeClr val="accent1"/>
                </a:solidFill>
              </a:rPr>
              <a:t>함수 </a:t>
            </a:r>
            <a:r>
              <a:rPr lang="ko-KR" altLang="en-US" sz="1400" dirty="0" smtClean="0">
                <a:solidFill>
                  <a:schemeClr val="accent1"/>
                </a:solidFill>
              </a:rPr>
              <a:t>실행 *</a:t>
            </a:r>
            <a:r>
              <a:rPr lang="en-US" altLang="ko-KR" sz="1400" dirty="0">
                <a:solidFill>
                  <a:schemeClr val="accent1"/>
                </a:solidFill>
              </a:rPr>
              <a:t>/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&lt;/</a:t>
            </a:r>
            <a:r>
              <a:rPr lang="en-US" altLang="ko-KR" sz="1400" dirty="0">
                <a:solidFill>
                  <a:srgbClr val="FF0000"/>
                </a:solidFill>
              </a:rPr>
              <a:t>script&gt;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en-US" altLang="ko-KR" sz="1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55145" y="1277174"/>
            <a:ext cx="6433336" cy="1785104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500" dirty="0" smtClean="0"/>
          </a:p>
          <a:p>
            <a:r>
              <a:rPr lang="ko-KR" altLang="en-US" sz="2800" b="1" dirty="0" smtClean="0"/>
              <a:t>내부 자바 스크립트</a:t>
            </a:r>
            <a:endParaRPr lang="en-US" altLang="ko-KR" sz="28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사용하여 반복 실행 가능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함수를 이용하여 정의하고 정의한 함수를 불러올 수 있음</a:t>
            </a:r>
            <a:endParaRPr lang="en-US" altLang="ko-KR" dirty="0" smtClean="0"/>
          </a:p>
          <a:p>
            <a:endParaRPr lang="ko-KR" altLang="en-US" sz="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640" y="3257672"/>
            <a:ext cx="3310258" cy="3344036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81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SCRIPT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952" y="3074905"/>
            <a:ext cx="5306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&lt;html&gt;</a:t>
            </a:r>
          </a:p>
          <a:p>
            <a:r>
              <a:rPr lang="en-US" altLang="ko-KR" sz="2000" dirty="0"/>
              <a:t>&lt;head&gt;&lt;title&gt;JavaScript&lt;/title&gt;</a:t>
            </a:r>
          </a:p>
          <a:p>
            <a:r>
              <a:rPr lang="en-US" altLang="ko-KR" sz="2000" dirty="0"/>
              <a:t>&lt;/head&gt;</a:t>
            </a:r>
          </a:p>
          <a:p>
            <a:r>
              <a:rPr lang="en-US" altLang="ko-KR" sz="2000" dirty="0" smtClean="0"/>
              <a:t>  &lt;body&gt;</a:t>
            </a:r>
            <a:endParaRPr lang="en-US" altLang="ko-KR" sz="2000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    &lt;</a:t>
            </a:r>
            <a:r>
              <a:rPr lang="en-US" altLang="ko-KR" sz="2000" b="1" dirty="0">
                <a:solidFill>
                  <a:srgbClr val="FF0000"/>
                </a:solidFill>
              </a:rPr>
              <a:t>script </a:t>
            </a:r>
            <a:r>
              <a:rPr lang="en-US" altLang="ko-KR" sz="2000" b="1" dirty="0" err="1">
                <a:solidFill>
                  <a:srgbClr val="FF0000"/>
                </a:solidFill>
              </a:rPr>
              <a:t>src</a:t>
            </a:r>
            <a:r>
              <a:rPr lang="en-US" altLang="ko-KR" sz="2000" b="1" dirty="0">
                <a:solidFill>
                  <a:srgbClr val="FF0000"/>
                </a:solidFill>
              </a:rPr>
              <a:t>=java.js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&gt; &lt;/</a:t>
            </a:r>
            <a:r>
              <a:rPr lang="en-US" altLang="ko-KR" sz="2000" b="1" dirty="0">
                <a:solidFill>
                  <a:srgbClr val="FF0000"/>
                </a:solidFill>
              </a:rPr>
              <a:t>script&gt;</a:t>
            </a:r>
          </a:p>
          <a:p>
            <a:r>
              <a:rPr lang="en-US" altLang="ko-KR" sz="2000" dirty="0" smtClean="0"/>
              <a:t>  &lt;/</a:t>
            </a:r>
            <a:r>
              <a:rPr lang="en-US" altLang="ko-KR" sz="2000" dirty="0"/>
              <a:t>body&gt;</a:t>
            </a:r>
          </a:p>
          <a:p>
            <a:r>
              <a:rPr lang="en-US" altLang="ko-KR" sz="2000" dirty="0"/>
              <a:t>&lt;/html&gt;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144" y="1277174"/>
            <a:ext cx="7911089" cy="1846659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500" dirty="0" smtClean="0"/>
          </a:p>
          <a:p>
            <a:r>
              <a:rPr lang="ko-KR" altLang="en-US" sz="2800" b="1" dirty="0"/>
              <a:t>외</a:t>
            </a:r>
            <a:r>
              <a:rPr lang="ko-KR" altLang="en-US" sz="2800" b="1" dirty="0" smtClean="0"/>
              <a:t>부 자바 스크립트</a:t>
            </a:r>
            <a:endParaRPr lang="en-US" altLang="ko-KR" sz="28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200" dirty="0" smtClean="0"/>
              <a:t>.</a:t>
            </a:r>
            <a:r>
              <a:rPr lang="en-US" altLang="ko-KR" sz="2200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확장자를</a:t>
            </a:r>
            <a:r>
              <a:rPr lang="ko-KR" altLang="en-US" dirty="0" smtClean="0"/>
              <a:t> 이용하여 자바 스크립트를 생성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&lt;body&gt; </a:t>
            </a:r>
            <a:r>
              <a:rPr lang="ko-KR" altLang="en-US" dirty="0" smtClean="0"/>
              <a:t>내에서 </a:t>
            </a:r>
            <a:r>
              <a:rPr lang="en-US" altLang="ko-KR" dirty="0" smtClean="0"/>
              <a:t>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</a:t>
            </a:r>
            <a:r>
              <a:rPr lang="ko-KR" altLang="en-US" dirty="0" smtClean="0"/>
              <a:t>저장한 이름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을 이용하여 불러올 수 있음</a:t>
            </a:r>
            <a:endParaRPr lang="en-US" altLang="ko-KR" dirty="0" smtClean="0"/>
          </a:p>
          <a:p>
            <a:endParaRPr lang="ko-KR" altLang="en-US" sz="500" dirty="0"/>
          </a:p>
        </p:txBody>
      </p:sp>
      <p:sp>
        <p:nvSpPr>
          <p:cNvPr id="2" name="TextBox 1"/>
          <p:cNvSpPr txBox="1"/>
          <p:nvPr/>
        </p:nvSpPr>
        <p:spPr>
          <a:xfrm>
            <a:off x="759944" y="5423243"/>
            <a:ext cx="5833241" cy="1277273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300" b="1" dirty="0" smtClean="0"/>
              <a:t>.</a:t>
            </a:r>
            <a:r>
              <a:rPr lang="en-US" altLang="ko-KR" sz="2300" b="1" dirty="0" err="1" smtClean="0"/>
              <a:t>js</a:t>
            </a:r>
            <a:r>
              <a:rPr lang="en-US" altLang="ko-KR" sz="2300" b="1" dirty="0" smtClean="0"/>
              <a:t> </a:t>
            </a:r>
            <a:r>
              <a:rPr lang="ko-KR" altLang="en-US" sz="2300" b="1" dirty="0" smtClean="0"/>
              <a:t>파일</a:t>
            </a:r>
            <a:endParaRPr lang="en-US" altLang="ko-KR" sz="2300" b="1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여기는 외부 파일 자바스크립트</a:t>
            </a:r>
            <a:r>
              <a:rPr lang="en-US" altLang="ko-KR" dirty="0"/>
              <a:t>&lt;p&gt;")</a:t>
            </a:r>
          </a:p>
          <a:p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여러분</a:t>
            </a:r>
            <a:r>
              <a:rPr lang="en-US" altLang="ko-KR" dirty="0"/>
              <a:t>, </a:t>
            </a:r>
            <a:r>
              <a:rPr lang="ko-KR" altLang="en-US" dirty="0"/>
              <a:t>안녕하세요</a:t>
            </a:r>
            <a:r>
              <a:rPr lang="en-US" altLang="ko-KR" dirty="0"/>
              <a:t>!")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123" y="3225402"/>
            <a:ext cx="4473617" cy="1945774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19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SCRIPT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952" y="3355216"/>
            <a:ext cx="56291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&lt;html&gt;</a:t>
            </a:r>
          </a:p>
          <a:p>
            <a:r>
              <a:rPr lang="en-US" altLang="ko-KR" sz="2000" dirty="0"/>
              <a:t>&lt;head&gt;&lt;title&gt;JavaScript&lt;/title&gt;</a:t>
            </a:r>
          </a:p>
          <a:p>
            <a:r>
              <a:rPr lang="en-US" altLang="ko-KR" sz="2000" dirty="0"/>
              <a:t>&lt;/head&gt;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smtClean="0"/>
              <a:t>body&gt;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  &lt;a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="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javascript:alert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('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환영합니다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!')"&gt;</a:t>
            </a:r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  경고 </a:t>
            </a:r>
            <a:r>
              <a:rPr lang="ko-KR" altLang="en-US" sz="2000" b="1" dirty="0" err="1">
                <a:solidFill>
                  <a:srgbClr val="FF0000"/>
                </a:solidFill>
              </a:rPr>
              <a:t>메세지</a:t>
            </a:r>
            <a:r>
              <a:rPr lang="en-US" altLang="ko-KR" sz="2000" b="1" dirty="0">
                <a:solidFill>
                  <a:srgbClr val="FF0000"/>
                </a:solidFill>
              </a:rPr>
              <a:t>&lt;/a&gt;</a:t>
            </a:r>
          </a:p>
          <a:p>
            <a:r>
              <a:rPr lang="en-US" altLang="ko-KR" sz="2000" dirty="0"/>
              <a:t>&lt;/body&gt;</a:t>
            </a:r>
          </a:p>
          <a:p>
            <a:r>
              <a:rPr lang="en-US" altLang="ko-KR" sz="2000" dirty="0"/>
              <a:t>&lt;/html&gt;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144" y="1277174"/>
            <a:ext cx="7911089" cy="1846659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500" dirty="0" smtClean="0"/>
          </a:p>
          <a:p>
            <a:r>
              <a:rPr lang="ko-KR" altLang="en-US" sz="2800" b="1" dirty="0" smtClean="0"/>
              <a:t>인라인 자바 스크립트</a:t>
            </a:r>
            <a:endParaRPr lang="en-US" altLang="ko-KR" sz="28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&lt;body&gt; </a:t>
            </a:r>
            <a:r>
              <a:rPr lang="ko-KR" altLang="en-US" dirty="0" smtClean="0"/>
              <a:t>태그 내에서 </a:t>
            </a:r>
            <a:r>
              <a:rPr lang="en-US" altLang="ko-KR" dirty="0" smtClean="0"/>
              <a:t>&lt;a&gt;</a:t>
            </a:r>
            <a:r>
              <a:rPr lang="ko-KR" altLang="en-US" dirty="0" smtClean="0"/>
              <a:t>태그를 이용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=“</a:t>
            </a:r>
            <a:r>
              <a:rPr lang="en-US" altLang="ko-KR" dirty="0" err="1"/>
              <a:t>javascript:alert</a:t>
            </a:r>
            <a:r>
              <a:rPr lang="en-US" altLang="ko-KR" dirty="0"/>
              <a:t>(“</a:t>
            </a:r>
            <a:r>
              <a:rPr lang="ko-KR" altLang="en-US" dirty="0"/>
              <a:t>알림 창에 넣을 글</a:t>
            </a:r>
            <a:r>
              <a:rPr lang="en-US" altLang="ko-KR" dirty="0"/>
              <a:t>”)&gt; ~ &lt;/a&gt;</a:t>
            </a:r>
            <a:r>
              <a:rPr lang="ko-KR" altLang="en-US" dirty="0"/>
              <a:t>를 이용</a:t>
            </a:r>
            <a:endParaRPr lang="en-US" altLang="ko-KR" dirty="0"/>
          </a:p>
          <a:p>
            <a:endParaRPr lang="ko-KR" altLang="en-US" sz="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132" y="3496951"/>
            <a:ext cx="3646635" cy="26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SCRIPT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145" y="3174514"/>
            <a:ext cx="69756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en-US" altLang="ko-KR" sz="2000" dirty="0"/>
              <a:t>script&gt;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document.write</a:t>
            </a:r>
            <a:r>
              <a:rPr lang="en-US" altLang="ko-KR" sz="2000" dirty="0"/>
              <a:t>("&lt;h2&gt;document</a:t>
            </a:r>
            <a:r>
              <a:rPr lang="ko-KR" altLang="en-US" sz="2000" dirty="0"/>
              <a:t>의 태그 사용</a:t>
            </a:r>
            <a:r>
              <a:rPr lang="en-US" altLang="ko-KR" sz="2000" dirty="0"/>
              <a:t>&lt;/h2&gt;");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document.write</a:t>
            </a:r>
            <a:r>
              <a:rPr lang="en-US" altLang="ko-KR" sz="2000" dirty="0"/>
              <a:t>("&lt;</a:t>
            </a:r>
            <a:r>
              <a:rPr lang="en-US" altLang="ko-KR" sz="2000" dirty="0" err="1"/>
              <a:t>hr</a:t>
            </a:r>
            <a:r>
              <a:rPr lang="en-US" altLang="ko-KR" sz="2000" dirty="0"/>
              <a:t> color='red</a:t>
            </a:r>
            <a:r>
              <a:rPr lang="en-US" altLang="ko-KR" sz="2000" dirty="0" smtClean="0"/>
              <a:t>'&gt;");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document.write</a:t>
            </a:r>
            <a:r>
              <a:rPr lang="en-US" altLang="ko-KR" sz="2000" dirty="0"/>
              <a:t>("&lt;p&gt;&lt;a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=http://www.inje.ac.kr&gt;");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document.write</a:t>
            </a:r>
            <a:r>
              <a:rPr lang="en-US" altLang="ko-KR" sz="2000" dirty="0"/>
              <a:t>("&lt;h3&gt;</a:t>
            </a:r>
            <a:r>
              <a:rPr lang="ko-KR" altLang="en-US" sz="2000" dirty="0"/>
              <a:t>인제대학교</a:t>
            </a:r>
            <a:r>
              <a:rPr lang="en-US" altLang="ko-KR" sz="2000" dirty="0"/>
              <a:t>&lt;/h3&gt;" + "&lt;/a</a:t>
            </a:r>
            <a:r>
              <a:rPr lang="en-US" altLang="ko-KR" sz="2000" dirty="0" smtClean="0"/>
              <a:t>&gt;");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document.write</a:t>
            </a:r>
            <a:r>
              <a:rPr lang="en-US" altLang="ko-KR" sz="2000" dirty="0"/>
              <a:t>("&lt;</a:t>
            </a:r>
            <a:r>
              <a:rPr lang="en-US" altLang="ko-KR" sz="2000" dirty="0" err="1"/>
              <a:t>img</a:t>
            </a:r>
            <a:r>
              <a:rPr lang="en-US" altLang="ko-KR" sz="2000" dirty="0"/>
              <a:t> src=image.png width=100&gt;");</a:t>
            </a:r>
          </a:p>
          <a:p>
            <a:r>
              <a:rPr lang="en-US" altLang="ko-KR" sz="2000" dirty="0"/>
              <a:t>&lt;/script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5145" y="1277174"/>
            <a:ext cx="5451670" cy="1708160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500" dirty="0" smtClean="0"/>
          </a:p>
          <a:p>
            <a:r>
              <a:rPr lang="en-US" altLang="ko-KR" sz="2800" b="1" dirty="0" smtClean="0"/>
              <a:t>document</a:t>
            </a:r>
            <a:r>
              <a:rPr lang="ko-KR" altLang="en-US" sz="2800" b="1" dirty="0" smtClean="0"/>
              <a:t>의 태그 사용</a:t>
            </a:r>
            <a:endParaRPr lang="en-US" altLang="ko-KR" sz="28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d</a:t>
            </a:r>
            <a:r>
              <a:rPr lang="en-US" altLang="ko-KR" dirty="0" err="1" smtClean="0"/>
              <a:t>ocument.write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원하는 태그</a:t>
            </a:r>
            <a:r>
              <a:rPr lang="en-US" altLang="ko-KR" dirty="0" smtClean="0"/>
              <a:t>”)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document.write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+ “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”)</a:t>
            </a:r>
            <a:r>
              <a:rPr lang="ko-KR" altLang="en-US" dirty="0" smtClean="0"/>
              <a:t>로도</a:t>
            </a:r>
            <a:r>
              <a:rPr lang="en-US" altLang="ko-KR" dirty="0"/>
              <a:t> </a:t>
            </a:r>
            <a:r>
              <a:rPr lang="ko-KR" altLang="en-US" dirty="0" smtClean="0"/>
              <a:t>사용 가능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634" y="3440188"/>
            <a:ext cx="2683170" cy="304277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7197250" y="3633980"/>
            <a:ext cx="983871" cy="352572"/>
          </a:xfrm>
          <a:prstGeom prst="rightArrow">
            <a:avLst>
              <a:gd name="adj1" fmla="val 50000"/>
              <a:gd name="adj2" fmla="val 8164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3031" y="3526545"/>
            <a:ext cx="6352471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3031" y="4451786"/>
            <a:ext cx="6352471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20865946">
            <a:off x="7261466" y="4450905"/>
            <a:ext cx="951388" cy="309538"/>
          </a:xfrm>
          <a:prstGeom prst="rightArrow">
            <a:avLst>
              <a:gd name="adj1" fmla="val 50000"/>
              <a:gd name="adj2" fmla="val 8164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3030" y="5325697"/>
            <a:ext cx="6352471" cy="375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7254279" y="5356932"/>
            <a:ext cx="950585" cy="312840"/>
          </a:xfrm>
          <a:prstGeom prst="rightArrow">
            <a:avLst>
              <a:gd name="adj1" fmla="val 50000"/>
              <a:gd name="adj2" fmla="val 8164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7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SCRIPT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10-1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145" y="3035076"/>
            <a:ext cx="873089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en-US" altLang="ko-KR" sz="2000" dirty="0"/>
              <a:t>script&gt;</a:t>
            </a:r>
          </a:p>
          <a:p>
            <a:r>
              <a:rPr lang="en-US" altLang="ko-KR" sz="2000" dirty="0" smtClean="0">
                <a:solidFill>
                  <a:srgbClr val="A50021"/>
                </a:solidFill>
              </a:rPr>
              <a:t>   </a:t>
            </a:r>
            <a:r>
              <a:rPr lang="en-US" altLang="ko-KR" sz="2000" dirty="0" err="1" smtClean="0">
                <a:solidFill>
                  <a:srgbClr val="A50021"/>
                </a:solidFill>
              </a:rPr>
              <a:t>var</a:t>
            </a:r>
            <a:r>
              <a:rPr lang="en-US" altLang="ko-KR" sz="2000" dirty="0" smtClean="0">
                <a:solidFill>
                  <a:srgbClr val="A50021"/>
                </a:solidFill>
              </a:rPr>
              <a:t> </a:t>
            </a:r>
            <a:r>
              <a:rPr lang="en-US" altLang="ko-KR" sz="2000" dirty="0">
                <a:solidFill>
                  <a:srgbClr val="A50021"/>
                </a:solidFill>
              </a:rPr>
              <a:t>x, y</a:t>
            </a:r>
            <a:r>
              <a:rPr lang="en-US" altLang="ko-KR" sz="2000" dirty="0" smtClean="0">
                <a:solidFill>
                  <a:srgbClr val="A50021"/>
                </a:solidFill>
              </a:rPr>
              <a:t>; </a:t>
            </a:r>
            <a:r>
              <a:rPr lang="en-US" altLang="ko-KR" sz="2000" dirty="0" smtClean="0"/>
              <a:t>// </a:t>
            </a:r>
            <a:r>
              <a:rPr lang="ko-KR" altLang="en-US" sz="2000" dirty="0" smtClean="0"/>
              <a:t>변수 선언</a:t>
            </a:r>
            <a:endParaRPr lang="en-US" altLang="ko-KR" sz="2000" dirty="0"/>
          </a:p>
          <a:p>
            <a:r>
              <a:rPr lang="en-US" altLang="ko-KR" sz="2000" dirty="0" smtClean="0">
                <a:solidFill>
                  <a:srgbClr val="A50021"/>
                </a:solidFill>
              </a:rPr>
              <a:t>    </a:t>
            </a:r>
            <a:r>
              <a:rPr lang="ko-KR" altLang="en-US" sz="2000" dirty="0">
                <a:solidFill>
                  <a:srgbClr val="A50021"/>
                </a:solidFill>
              </a:rPr>
              <a:t> </a:t>
            </a:r>
            <a:r>
              <a:rPr lang="ko-KR" altLang="en-US" sz="2000" dirty="0" smtClean="0">
                <a:solidFill>
                  <a:srgbClr val="A50021"/>
                </a:solidFill>
              </a:rPr>
              <a:t> </a:t>
            </a:r>
            <a:r>
              <a:rPr lang="en-US" altLang="ko-KR" sz="2000" dirty="0" smtClean="0">
                <a:solidFill>
                  <a:srgbClr val="A50021"/>
                </a:solidFill>
              </a:rPr>
              <a:t>x=4+9</a:t>
            </a:r>
            <a:r>
              <a:rPr lang="en-US" altLang="ko-KR" sz="2000" dirty="0">
                <a:solidFill>
                  <a:srgbClr val="A50021"/>
                </a:solidFill>
              </a:rPr>
              <a:t>; y="4</a:t>
            </a:r>
            <a:r>
              <a:rPr lang="en-US" altLang="ko-KR" sz="2000" dirty="0" smtClean="0">
                <a:solidFill>
                  <a:srgbClr val="A50021"/>
                </a:solidFill>
              </a:rPr>
              <a:t>"+“9”;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// x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9</a:t>
            </a:r>
            <a:r>
              <a:rPr lang="ko-KR" altLang="en-US" sz="2000" dirty="0" smtClean="0"/>
              <a:t>를 더함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9</a:t>
            </a:r>
            <a:r>
              <a:rPr lang="ko-KR" altLang="en-US" sz="2000" dirty="0" smtClean="0"/>
              <a:t>가 문자열이므로 그대로 출력</a:t>
            </a:r>
            <a:endParaRPr lang="en-US" altLang="ko-KR" sz="2000" dirty="0"/>
          </a:p>
          <a:p>
            <a:r>
              <a:rPr lang="en-US" altLang="ko-KR" sz="2000" dirty="0" smtClean="0">
                <a:solidFill>
                  <a:srgbClr val="A50021"/>
                </a:solidFill>
              </a:rPr>
              <a:t>      z</a:t>
            </a:r>
            <a:r>
              <a:rPr lang="en-US" altLang="ko-KR" sz="2000" dirty="0">
                <a:solidFill>
                  <a:srgbClr val="A50021"/>
                </a:solidFill>
              </a:rPr>
              <a:t>="5</a:t>
            </a:r>
            <a:r>
              <a:rPr lang="en-US" altLang="ko-KR" sz="2000" dirty="0" smtClean="0">
                <a:solidFill>
                  <a:srgbClr val="A50021"/>
                </a:solidFill>
              </a:rPr>
              <a:t>"+ x</a:t>
            </a:r>
            <a:r>
              <a:rPr lang="en-US" altLang="ko-KR" sz="2000" dirty="0">
                <a:solidFill>
                  <a:srgbClr val="A50021"/>
                </a:solidFill>
              </a:rPr>
              <a:t>; p=20</a:t>
            </a:r>
            <a:r>
              <a:rPr lang="en-US" altLang="ko-KR" sz="2000" dirty="0" smtClean="0">
                <a:solidFill>
                  <a:srgbClr val="A50021"/>
                </a:solidFill>
              </a:rPr>
              <a:t>; </a:t>
            </a:r>
            <a:r>
              <a:rPr lang="en-US" altLang="ko-KR" sz="2000" dirty="0" smtClean="0"/>
              <a:t>// &lt;p&gt;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태그로 동작</a:t>
            </a:r>
            <a:r>
              <a:rPr lang="en-US" altLang="ko-KR" sz="2000" dirty="0" smtClean="0"/>
              <a:t>, p</a:t>
            </a:r>
            <a:r>
              <a:rPr lang="ko-KR" altLang="en-US" sz="2000" dirty="0" smtClean="0"/>
              <a:t>로 넣어야 값으로 인식함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// z</a:t>
            </a:r>
            <a:r>
              <a:rPr lang="ko-KR" altLang="en-US" sz="2000" dirty="0" smtClean="0"/>
              <a:t>의 값은 </a:t>
            </a:r>
            <a:r>
              <a:rPr lang="en-US" altLang="ko-KR" sz="2000" dirty="0" smtClean="0"/>
              <a:t>5 </a:t>
            </a:r>
            <a:r>
              <a:rPr lang="ko-KR" altLang="en-US" sz="2000" dirty="0" smtClean="0"/>
              <a:t>그대로 출력에 </a:t>
            </a:r>
            <a:r>
              <a:rPr lang="en-US" altLang="ko-KR" sz="2000" dirty="0" smtClean="0"/>
              <a:t>x=13</a:t>
            </a:r>
            <a:r>
              <a:rPr lang="ko-KR" altLang="en-US" sz="2000" dirty="0" smtClean="0"/>
              <a:t>이 </a:t>
            </a:r>
            <a:r>
              <a:rPr lang="ko-KR" altLang="en-US" sz="2000" dirty="0" err="1" smtClean="0"/>
              <a:t>합쳐짐</a:t>
            </a:r>
            <a:endParaRPr lang="en-US" altLang="ko-KR" sz="2000" dirty="0" smtClean="0"/>
          </a:p>
          <a:p>
            <a:r>
              <a:rPr lang="en-US" altLang="ko-KR" sz="1000" dirty="0" smtClean="0"/>
              <a:t>  </a:t>
            </a:r>
            <a:endParaRPr lang="en-US" altLang="ko-KR" sz="1000" dirty="0"/>
          </a:p>
          <a:p>
            <a:r>
              <a:rPr lang="en-US" altLang="ko-KR" sz="2000" dirty="0" smtClean="0"/>
              <a:t>   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document.write</a:t>
            </a:r>
            <a:r>
              <a:rPr lang="en-US" altLang="ko-KR" sz="2000" dirty="0">
                <a:solidFill>
                  <a:srgbClr val="0070C0"/>
                </a:solidFill>
              </a:rPr>
              <a:t>("&lt;h3&gt;x = " + x + "&lt;p</a:t>
            </a:r>
            <a:r>
              <a:rPr lang="en-US" altLang="ko-KR" sz="2000" dirty="0" smtClean="0">
                <a:solidFill>
                  <a:srgbClr val="0070C0"/>
                </a:solidFill>
              </a:rPr>
              <a:t>&gt;"); </a:t>
            </a:r>
            <a:r>
              <a:rPr lang="en-US" altLang="ko-KR" sz="2000" dirty="0" smtClean="0"/>
              <a:t>// x </a:t>
            </a:r>
            <a:r>
              <a:rPr lang="ko-KR" altLang="en-US" sz="2000" dirty="0" smtClean="0"/>
              <a:t>연산 값 출력</a:t>
            </a:r>
            <a:endParaRPr lang="en-US" altLang="ko-KR" sz="2000" dirty="0"/>
          </a:p>
          <a:p>
            <a:r>
              <a:rPr lang="en-US" altLang="ko-KR" sz="2000" dirty="0" smtClean="0">
                <a:solidFill>
                  <a:srgbClr val="0070C0"/>
                </a:solidFill>
              </a:rPr>
              <a:t>   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document.write</a:t>
            </a:r>
            <a:r>
              <a:rPr lang="en-US" altLang="ko-KR" sz="2000" dirty="0" smtClean="0">
                <a:solidFill>
                  <a:srgbClr val="0070C0"/>
                </a:solidFill>
              </a:rPr>
              <a:t>(“y </a:t>
            </a:r>
            <a:r>
              <a:rPr lang="en-US" altLang="ko-KR" sz="2000" dirty="0">
                <a:solidFill>
                  <a:srgbClr val="0070C0"/>
                </a:solidFill>
              </a:rPr>
              <a:t>= </a:t>
            </a:r>
            <a:r>
              <a:rPr lang="en-US" altLang="ko-KR" sz="2000" dirty="0" smtClean="0">
                <a:solidFill>
                  <a:srgbClr val="0070C0"/>
                </a:solidFill>
              </a:rPr>
              <a:t>“, y, ”&lt;</a:t>
            </a:r>
            <a:r>
              <a:rPr lang="en-US" altLang="ko-KR" sz="2000" dirty="0">
                <a:solidFill>
                  <a:srgbClr val="0070C0"/>
                </a:solidFill>
              </a:rPr>
              <a:t>p</a:t>
            </a:r>
            <a:r>
              <a:rPr lang="en-US" altLang="ko-KR" sz="2000" dirty="0" smtClean="0">
                <a:solidFill>
                  <a:srgbClr val="0070C0"/>
                </a:solidFill>
              </a:rPr>
              <a:t>&gt;”); </a:t>
            </a:r>
            <a:r>
              <a:rPr lang="en-US" altLang="ko-KR" sz="2000" dirty="0" smtClean="0"/>
              <a:t>// y </a:t>
            </a:r>
            <a:r>
              <a:rPr lang="ko-KR" altLang="en-US" sz="2000" dirty="0" smtClean="0"/>
              <a:t>연산 값 출력</a:t>
            </a:r>
            <a:endParaRPr lang="en-US" altLang="ko-KR" sz="2000" dirty="0"/>
          </a:p>
          <a:p>
            <a:r>
              <a:rPr lang="en-US" altLang="ko-KR" sz="2000" dirty="0" smtClean="0">
                <a:solidFill>
                  <a:srgbClr val="0070C0"/>
                </a:solidFill>
              </a:rPr>
              <a:t>   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document.write</a:t>
            </a:r>
            <a:r>
              <a:rPr lang="en-US" altLang="ko-KR" sz="2000" dirty="0" smtClean="0">
                <a:solidFill>
                  <a:srgbClr val="0070C0"/>
                </a:solidFill>
              </a:rPr>
              <a:t>(“z </a:t>
            </a:r>
            <a:r>
              <a:rPr lang="en-US" altLang="ko-KR" sz="2000" dirty="0">
                <a:solidFill>
                  <a:srgbClr val="0070C0"/>
                </a:solidFill>
              </a:rPr>
              <a:t>= </a:t>
            </a:r>
            <a:r>
              <a:rPr lang="en-US" altLang="ko-KR" sz="2000" dirty="0" smtClean="0">
                <a:solidFill>
                  <a:srgbClr val="0070C0"/>
                </a:solidFill>
              </a:rPr>
              <a:t>“, z, ”&lt;</a:t>
            </a:r>
            <a:r>
              <a:rPr lang="en-US" altLang="ko-KR" sz="2000" dirty="0">
                <a:solidFill>
                  <a:srgbClr val="0070C0"/>
                </a:solidFill>
              </a:rPr>
              <a:t>p</a:t>
            </a:r>
            <a:r>
              <a:rPr lang="en-US" altLang="ko-KR" sz="2000" dirty="0" smtClean="0">
                <a:solidFill>
                  <a:srgbClr val="0070C0"/>
                </a:solidFill>
              </a:rPr>
              <a:t>&gt;”);  </a:t>
            </a:r>
            <a:r>
              <a:rPr lang="en-US" altLang="ko-KR" sz="2000" dirty="0" smtClean="0"/>
              <a:t>// z </a:t>
            </a:r>
            <a:r>
              <a:rPr lang="ko-KR" altLang="en-US" sz="2000" dirty="0" smtClean="0"/>
              <a:t>연산 값 출력</a:t>
            </a:r>
            <a:endParaRPr lang="en-US" altLang="ko-KR" sz="2000" dirty="0" smtClean="0"/>
          </a:p>
          <a:p>
            <a:r>
              <a:rPr lang="en-US" altLang="ko-KR" sz="2000" dirty="0" smtClean="0">
                <a:solidFill>
                  <a:srgbClr val="0070C0"/>
                </a:solidFill>
              </a:rPr>
              <a:t>   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document.write</a:t>
            </a:r>
            <a:r>
              <a:rPr lang="en-US" altLang="ko-KR" sz="2000" dirty="0">
                <a:solidFill>
                  <a:srgbClr val="0070C0"/>
                </a:solidFill>
              </a:rPr>
              <a:t>("sum = "+ (p + x) +"&lt;/h3&gt;"); </a:t>
            </a:r>
            <a:r>
              <a:rPr lang="en-US" altLang="ko-KR" sz="2000" dirty="0" smtClean="0"/>
              <a:t>// sum </a:t>
            </a:r>
            <a:r>
              <a:rPr lang="ko-KR" altLang="en-US" sz="2000" dirty="0" smtClean="0"/>
              <a:t>연산 값 출력</a:t>
            </a:r>
            <a:endParaRPr lang="en-US" altLang="ko-KR" sz="2000" dirty="0" smtClean="0"/>
          </a:p>
          <a:p>
            <a:r>
              <a:rPr lang="en-US" altLang="ko-KR" sz="2000" dirty="0" smtClean="0"/>
              <a:t>&lt;/</a:t>
            </a:r>
            <a:r>
              <a:rPr lang="en-US" altLang="ko-KR" sz="2000" dirty="0"/>
              <a:t>script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5145" y="1277174"/>
            <a:ext cx="6523724" cy="1708160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500" dirty="0" smtClean="0"/>
          </a:p>
          <a:p>
            <a:r>
              <a:rPr lang="ko-KR" altLang="en-US" sz="2800" b="1" dirty="0" smtClean="0"/>
              <a:t>변수</a:t>
            </a:r>
            <a:endParaRPr lang="en-US" altLang="ko-KR" sz="28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&lt;script&gt;</a:t>
            </a:r>
            <a:r>
              <a:rPr lang="ko-KR" altLang="en-US" dirty="0" smtClean="0"/>
              <a:t>내에서 변수 선언 및 활용 가능하며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연산도 가능함</a:t>
            </a:r>
            <a:r>
              <a:rPr lang="en-US" altLang="ko-KR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출력할 때는 </a:t>
            </a:r>
            <a:r>
              <a:rPr lang="en-US" altLang="ko-KR" dirty="0" err="1" smtClean="0"/>
              <a:t>document.write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출력할 변수 이름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출력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881" y="3330906"/>
            <a:ext cx="2042791" cy="333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8A777310-936F-4A84-B367-80ED03D4C92B}" vid="{5F637632-B73A-4905-8B9C-DA0CC85467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2617</TotalTime>
  <Words>1453</Words>
  <Application>Microsoft Office PowerPoint</Application>
  <PresentationFormat>와이드스크린</PresentationFormat>
  <Paragraphs>373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Wingdings</vt:lpstr>
      <vt:lpstr>Arial</vt:lpstr>
      <vt:lpstr>Cooper Black</vt:lpstr>
      <vt:lpstr>나눔스퀘어라운드 ExtraBold</vt:lpstr>
      <vt:lpstr>맑은 고딕</vt:lpstr>
      <vt:lpstr>Office 테마</vt:lpstr>
      <vt:lpstr>10주차 멘토링(HTML)</vt:lpstr>
      <vt:lpstr>JAVA SCRIPT</vt:lpstr>
      <vt:lpstr>JAVA SCRIPT</vt:lpstr>
      <vt:lpstr>JAVA SCRIPT</vt:lpstr>
      <vt:lpstr>JAVA SCRIPT</vt:lpstr>
      <vt:lpstr>JAVA SCRIPT</vt:lpstr>
      <vt:lpstr>JAVA SCRIPT</vt:lpstr>
      <vt:lpstr>JAVA SCRIPT</vt:lpstr>
      <vt:lpstr>JAVA SCRIPT</vt:lpstr>
      <vt:lpstr>JAVA SCRIPT</vt:lpstr>
      <vt:lpstr>JAVA SCRIPT</vt:lpstr>
      <vt:lpstr>JAVA SCRIPT</vt:lpstr>
      <vt:lpstr>JAVA SCRIPT</vt:lpstr>
      <vt:lpstr>JAVA SCRIPT</vt:lpstr>
      <vt:lpstr>JAVA SCRIPT</vt:lpstr>
      <vt:lpstr>JAVA SCRIPT</vt:lpstr>
      <vt:lpstr>JAVA SCRIPT</vt:lpstr>
      <vt:lpstr>JAVA SCRIPT</vt:lpstr>
      <vt:lpstr>JAVA SCRIPT</vt:lpstr>
      <vt:lpstr>Review &amp; Practice</vt:lpstr>
      <vt:lpstr>Review &amp; Practice</vt:lpstr>
      <vt:lpstr>Review &amp; Practice</vt:lpstr>
      <vt:lpstr>Review &amp; Practice</vt:lpstr>
      <vt:lpstr>Review &amp; Practice</vt:lpstr>
      <vt:lpstr>Review &amp; Practice</vt:lpstr>
      <vt:lpstr>Review &amp; Practice</vt:lpstr>
      <vt:lpstr>Review &amp; Practice</vt:lpstr>
      <vt:lpstr>Review &amp;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05. CSS 기초</dc:title>
  <dc:creator>Kyunghee Ko</dc:creator>
  <cp:lastModifiedBy>Windows 사용자</cp:lastModifiedBy>
  <cp:revision>207</cp:revision>
  <dcterms:created xsi:type="dcterms:W3CDTF">2016-12-12T01:35:59Z</dcterms:created>
  <dcterms:modified xsi:type="dcterms:W3CDTF">2019-06-21T03:29:32Z</dcterms:modified>
</cp:coreProperties>
</file>