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12752-4EE8-4E2C-9625-4DCA176C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46DF9-ACE0-4018-8237-F14911727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F7B84-9F12-415F-8572-BB59EEAB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4F819-18A4-4E98-94BB-505D7021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9B35A-3640-4DFD-94FE-E9C5E05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758C5-FE4E-4CFD-8D95-82DB4B96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56662-AA2B-41C9-9D82-3CD19C06E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1AEC7-BA7D-40FB-A28E-D8635A8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B4DF2-3649-4A82-9E97-052EE554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91799-B6DB-4C56-B867-00F09910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8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0E5A66-2D62-4BAC-B294-DE70BAF13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D84A8-0D35-48D1-827E-C500D62C3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98376-FFF5-48DC-8EC5-C2D13DCF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253BC-74CA-4EB5-AEA2-902B54D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5182A-A7EA-4F56-A886-1C53049E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DEFAE-8B73-4F4A-B6C5-350590AC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467E9-1313-452E-AA65-2C2DFD08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0506D-8F74-4822-8C1B-EED3F132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EB8E0-A8A3-4315-8835-3157FBFF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76248-A77B-4608-99D9-ABD634C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9E4E9-C76F-4F9D-92F4-C17AACB6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642D7-7564-4617-A5FF-DF6DC99F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F03ED-8E33-4D43-8D58-985B3B45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B3573-130C-4228-A1D1-FC9D4B6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EE0A-1D6A-4C22-ADF9-498CFEB8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B5A6B-3442-418C-A089-B82F898D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2161-9CCF-46BB-BD98-E0C3A8FF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39F00-017F-40B4-8AFC-883BD10B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1EB8B-2D05-451F-8385-72DFA7EA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432EA-C838-4518-8FD1-D32E03C2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53DA9-0FCA-452B-A09A-D7C376CB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5365-0899-467C-9131-71E2D188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2B313-92A0-406C-AF0D-ADD5786C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8EFAE-BA84-43CB-BE99-380AFF5D0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4803F-94BA-471E-912C-A8F9B8886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05F4D-4623-4B50-B2E9-5EB57B129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791CC-D152-40DF-9B46-54254477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9652B-5F4E-4E37-8E68-969D177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FA160B-9FAD-4EB0-AC4A-06AA713C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4739-D76A-4A64-B5EF-EB5C6D7D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88306-6856-45F0-B4A4-7C2C53C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85C9D-BCA2-4A99-ACBA-7C6FBA90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C7BED-1ACB-4190-9D9F-5BF1D0B3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59EEA-6858-41D6-9178-89F0171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7B7B2-E33F-459A-A3B7-4AEAFE9D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411D2-03EC-4AE8-9A98-B7817AF8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F0412-9DD5-416D-AE92-06652A44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B6CF0-00F9-4821-849F-58695FA1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EB93B-FB2A-4F1F-8DF1-AD5202B4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63833-006F-4493-997E-DAF18D45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651CC-DF85-44DF-8E7C-B0341B15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8505C-300B-442D-95EC-CB1FC22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0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0035-B2DA-4D21-BCE0-7A9E874C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AC79C-9202-4DA5-8D45-94989D612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008CB-7020-418A-93A5-271C8E9A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B8E83-D2DA-43D1-B78E-7669CB3D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E5B95-6757-47A8-B210-80B10C56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A6A10-8CF5-48D6-9263-2522B941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50E9F-918C-422D-A448-4BAEBD81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329CE-4894-411F-B546-36FD0C4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1F62A-81D0-4671-821D-DE178B39F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5AE5-0CD6-4B64-B398-08CA657B1D5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4854F-8F73-4149-94AC-335498CCC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CD5BE-5714-430A-804B-19A6F35F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7C51-92CE-46E9-BDD3-B8002080C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6CC9-377D-4631-9A03-E45824557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信管一班</a:t>
            </a:r>
            <a:br>
              <a:rPr lang="en-US" altLang="zh-CN" dirty="0"/>
            </a:br>
            <a:r>
              <a:rPr lang="zh-CN" altLang="en-US" dirty="0"/>
              <a:t>卢茵茵</a:t>
            </a:r>
            <a:br>
              <a:rPr lang="en-US" altLang="zh-CN" dirty="0"/>
            </a:br>
            <a:r>
              <a:rPr lang="en-US" altLang="zh-CN" dirty="0"/>
              <a:t>20190307135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053CD-333A-478B-A877-16E13D8DC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3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593D44C-9DF1-411E-9AF0-2353188AE425}"/>
              </a:ext>
            </a:extLst>
          </p:cNvPr>
          <p:cNvGrpSpPr/>
          <p:nvPr/>
        </p:nvGrpSpPr>
        <p:grpSpPr>
          <a:xfrm>
            <a:off x="-29936" y="779688"/>
            <a:ext cx="12251872" cy="5298624"/>
            <a:chOff x="114300" y="261257"/>
            <a:chExt cx="12251872" cy="52986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6C056B-5842-446C-8DBF-66EAD2493C70}"/>
                </a:ext>
              </a:extLst>
            </p:cNvPr>
            <p:cNvSpPr/>
            <p:nvPr/>
          </p:nvSpPr>
          <p:spPr>
            <a:xfrm>
              <a:off x="1322616" y="2694214"/>
              <a:ext cx="1649185" cy="734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/>
                <a:t>顾客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18C4416-4184-48C6-BCAD-2B0D0767AD98}"/>
                </a:ext>
              </a:extLst>
            </p:cNvPr>
            <p:cNvSpPr/>
            <p:nvPr/>
          </p:nvSpPr>
          <p:spPr>
            <a:xfrm>
              <a:off x="3641272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家庭住址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347FFE5-C83B-4C0D-99BF-8A843BEE73E1}"/>
                </a:ext>
              </a:extLst>
            </p:cNvPr>
            <p:cNvSpPr/>
            <p:nvPr/>
          </p:nvSpPr>
          <p:spPr>
            <a:xfrm>
              <a:off x="2367644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联系电话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5A97295-D71D-429B-8063-FAC6EB6EFD2D}"/>
                </a:ext>
              </a:extLst>
            </p:cNvPr>
            <p:cNvSpPr/>
            <p:nvPr/>
          </p:nvSpPr>
          <p:spPr>
            <a:xfrm>
              <a:off x="1240972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顾客姓名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EB0F66C-F7E5-4447-AB7A-88F6451A8CB8}"/>
                </a:ext>
              </a:extLst>
            </p:cNvPr>
            <p:cNvSpPr/>
            <p:nvPr/>
          </p:nvSpPr>
          <p:spPr>
            <a:xfrm>
              <a:off x="114300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顾客号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020A586-84F9-4935-996F-F00D2180229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51114" y="963385"/>
              <a:ext cx="1396095" cy="173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DBE526C-1331-4FCB-8BC8-05B7AC23FDBD}"/>
                </a:ext>
              </a:extLst>
            </p:cNvPr>
            <p:cNvCxnSpPr>
              <a:cxnSpLocks/>
              <a:stCxn id="27" idx="4"/>
              <a:endCxn id="6" idx="0"/>
            </p:cNvCxnSpPr>
            <p:nvPr/>
          </p:nvCxnSpPr>
          <p:spPr>
            <a:xfrm>
              <a:off x="1730829" y="849085"/>
              <a:ext cx="416380" cy="1845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B08B88D-E0E7-46B1-A4C9-E3CB4AD2D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208" y="963385"/>
              <a:ext cx="824593" cy="1861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2FA325C-1752-4D5B-ACDD-653807B18FEA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2147209" y="963385"/>
              <a:ext cx="1983920" cy="173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C14F77-1A45-4565-8A2E-6C21F972C839}"/>
                </a:ext>
              </a:extLst>
            </p:cNvPr>
            <p:cNvSpPr/>
            <p:nvPr/>
          </p:nvSpPr>
          <p:spPr>
            <a:xfrm>
              <a:off x="9067802" y="2694214"/>
              <a:ext cx="1649185" cy="734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/>
                <a:t>商品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1B22188-EAD8-4EDD-8B65-DE6FBCFD0217}"/>
                </a:ext>
              </a:extLst>
            </p:cNvPr>
            <p:cNvSpPr/>
            <p:nvPr/>
          </p:nvSpPr>
          <p:spPr>
            <a:xfrm>
              <a:off x="11386458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商品单价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932E43-23F3-4A0A-82DA-825D6E19F793}"/>
                </a:ext>
              </a:extLst>
            </p:cNvPr>
            <p:cNvSpPr/>
            <p:nvPr/>
          </p:nvSpPr>
          <p:spPr>
            <a:xfrm>
              <a:off x="10112830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商品规格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989D841-2376-47FB-8CB7-B225371089FB}"/>
                </a:ext>
              </a:extLst>
            </p:cNvPr>
            <p:cNvSpPr/>
            <p:nvPr/>
          </p:nvSpPr>
          <p:spPr>
            <a:xfrm>
              <a:off x="8986158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商品名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70FA8E-A312-415D-96B1-5127B9978F31}"/>
                </a:ext>
              </a:extLst>
            </p:cNvPr>
            <p:cNvSpPr/>
            <p:nvPr/>
          </p:nvSpPr>
          <p:spPr>
            <a:xfrm>
              <a:off x="7859486" y="261257"/>
              <a:ext cx="979714" cy="587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商品号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2C0336D-0712-426A-96FC-100CB867ADA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496300" y="963385"/>
              <a:ext cx="1396095" cy="173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E1A6E57-C1DE-4152-992A-A32A01C3F2B2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9476015" y="849085"/>
              <a:ext cx="416380" cy="1845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F8C28DC-676E-47D6-A1F3-3FA862FC7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2394" y="963385"/>
              <a:ext cx="824593" cy="1861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564672-309D-457E-A846-0E1AFF749442}"/>
                </a:ext>
              </a:extLst>
            </p:cNvPr>
            <p:cNvCxnSpPr>
              <a:endCxn id="40" idx="0"/>
            </p:cNvCxnSpPr>
            <p:nvPr/>
          </p:nvCxnSpPr>
          <p:spPr>
            <a:xfrm flipH="1">
              <a:off x="9892395" y="963385"/>
              <a:ext cx="1983920" cy="173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46CDB73-908B-4249-8BBD-922753E38B65}"/>
                </a:ext>
              </a:extLst>
            </p:cNvPr>
            <p:cNvSpPr/>
            <p:nvPr/>
          </p:nvSpPr>
          <p:spPr>
            <a:xfrm>
              <a:off x="5045529" y="2563586"/>
              <a:ext cx="2117272" cy="1081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/>
                <a:t>买卖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181BF9F-955F-405D-AC4F-576B9D99F18D}"/>
                </a:ext>
              </a:extLst>
            </p:cNvPr>
            <p:cNvSpPr/>
            <p:nvPr/>
          </p:nvSpPr>
          <p:spPr>
            <a:xfrm>
              <a:off x="5045529" y="767441"/>
              <a:ext cx="2193473" cy="1061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3200" dirty="0"/>
                <a:t>购买日期</a:t>
              </a:r>
              <a:endParaRPr lang="zh-CN" altLang="en-US" sz="32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66AF1F0-B432-43B3-8F61-593799A998C1}"/>
                </a:ext>
              </a:extLst>
            </p:cNvPr>
            <p:cNvSpPr/>
            <p:nvPr/>
          </p:nvSpPr>
          <p:spPr>
            <a:xfrm>
              <a:off x="5045529" y="4498523"/>
              <a:ext cx="2193473" cy="1061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3200" dirty="0"/>
                <a:t>购买数量</a:t>
              </a:r>
              <a:endParaRPr lang="zh-CN" altLang="en-US" sz="3200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74CB218-E916-408E-A30D-030D6E956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4165" y="1771649"/>
              <a:ext cx="46266" cy="293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A08311D-AD3F-4DDA-845B-17E8660EB773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971801" y="3053443"/>
              <a:ext cx="2073728" cy="8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B589DA6-1B23-4357-861B-4908CE74663C}"/>
                </a:ext>
              </a:extLst>
            </p:cNvPr>
            <p:cNvCxnSpPr>
              <a:stCxn id="49" idx="3"/>
              <a:endCxn id="40" idx="1"/>
            </p:cNvCxnSpPr>
            <p:nvPr/>
          </p:nvCxnSpPr>
          <p:spPr>
            <a:xfrm flipV="1">
              <a:off x="7162801" y="3061607"/>
              <a:ext cx="1905001" cy="4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6FA71719-04D8-4887-AF4E-6E5D8E4E37B7}"/>
              </a:ext>
            </a:extLst>
          </p:cNvPr>
          <p:cNvSpPr txBox="1"/>
          <p:nvPr/>
        </p:nvSpPr>
        <p:spPr>
          <a:xfrm>
            <a:off x="3352800" y="3212645"/>
            <a:ext cx="3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B06D72-EC7F-4EBC-9F6A-78F9FAEE528D}"/>
              </a:ext>
            </a:extLst>
          </p:cNvPr>
          <p:cNvSpPr txBox="1"/>
          <p:nvPr/>
        </p:nvSpPr>
        <p:spPr>
          <a:xfrm>
            <a:off x="7543800" y="3343274"/>
            <a:ext cx="29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1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6C056B-5842-446C-8DBF-66EAD2493C70}"/>
              </a:ext>
            </a:extLst>
          </p:cNvPr>
          <p:cNvSpPr/>
          <p:nvPr/>
        </p:nvSpPr>
        <p:spPr>
          <a:xfrm>
            <a:off x="1322616" y="2694214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4800" dirty="0"/>
              <a:t>职工</a:t>
            </a:r>
            <a:endParaRPr lang="zh-CN" altLang="en-US" sz="48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18C4416-4184-48C6-BCAD-2B0D0767AD98}"/>
              </a:ext>
            </a:extLst>
          </p:cNvPr>
          <p:cNvSpPr/>
          <p:nvPr/>
        </p:nvSpPr>
        <p:spPr>
          <a:xfrm>
            <a:off x="3126924" y="338818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347FFE5-C83B-4C0D-99BF-8A843BEE73E1}"/>
              </a:ext>
            </a:extLst>
          </p:cNvPr>
          <p:cNvSpPr/>
          <p:nvPr/>
        </p:nvSpPr>
        <p:spPr>
          <a:xfrm>
            <a:off x="2203001" y="926646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5A97295-D71D-429B-8063-FAC6EB6EFD2D}"/>
              </a:ext>
            </a:extLst>
          </p:cNvPr>
          <p:cNvSpPr/>
          <p:nvPr/>
        </p:nvSpPr>
        <p:spPr>
          <a:xfrm>
            <a:off x="1059324" y="804182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姓名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B0F66C-F7E5-4447-AB7A-88F6451A8CB8}"/>
              </a:ext>
            </a:extLst>
          </p:cNvPr>
          <p:cNvSpPr/>
          <p:nvPr/>
        </p:nvSpPr>
        <p:spPr>
          <a:xfrm>
            <a:off x="114300" y="261257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职工号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020A586-84F9-4935-996F-F00D2180229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51114" y="963385"/>
            <a:ext cx="1396095" cy="173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DBE526C-1331-4FCB-8BC8-05B7AC23FDB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30829" y="1392010"/>
            <a:ext cx="416380" cy="130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B08B88D-E0E7-46B1-A4C9-E3CB4AD2D754}"/>
              </a:ext>
            </a:extLst>
          </p:cNvPr>
          <p:cNvCxnSpPr>
            <a:cxnSpLocks/>
          </p:cNvCxnSpPr>
          <p:nvPr/>
        </p:nvCxnSpPr>
        <p:spPr>
          <a:xfrm flipH="1">
            <a:off x="2147209" y="1469571"/>
            <a:ext cx="48985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FA325C-1752-4D5B-ACDD-653807B18FEA}"/>
              </a:ext>
            </a:extLst>
          </p:cNvPr>
          <p:cNvCxnSpPr>
            <a:cxnSpLocks/>
          </p:cNvCxnSpPr>
          <p:nvPr/>
        </p:nvCxnSpPr>
        <p:spPr>
          <a:xfrm flipH="1">
            <a:off x="2203001" y="926646"/>
            <a:ext cx="1413780" cy="1710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5C14F77-1A45-4565-8A2E-6C21F972C839}"/>
              </a:ext>
            </a:extLst>
          </p:cNvPr>
          <p:cNvSpPr/>
          <p:nvPr/>
        </p:nvSpPr>
        <p:spPr>
          <a:xfrm>
            <a:off x="9086850" y="2188030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部门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932E43-23F3-4A0A-82DA-825D6E19F793}"/>
              </a:ext>
            </a:extLst>
          </p:cNvPr>
          <p:cNvSpPr/>
          <p:nvPr/>
        </p:nvSpPr>
        <p:spPr>
          <a:xfrm>
            <a:off x="9756321" y="685802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负责人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989D841-2376-47FB-8CB7-B225371089FB}"/>
              </a:ext>
            </a:extLst>
          </p:cNvPr>
          <p:cNvSpPr/>
          <p:nvPr/>
        </p:nvSpPr>
        <p:spPr>
          <a:xfrm>
            <a:off x="9005206" y="-244927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电话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D70FA8E-A312-415D-96B1-5127B9978F31}"/>
              </a:ext>
            </a:extLst>
          </p:cNvPr>
          <p:cNvSpPr/>
          <p:nvPr/>
        </p:nvSpPr>
        <p:spPr>
          <a:xfrm>
            <a:off x="8317363" y="980737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2C0336D-0712-426A-96FC-100CB867ADA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005206" y="1536928"/>
            <a:ext cx="906237" cy="65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E1A6E57-C1DE-4152-992A-A32A01C3F2B2}"/>
              </a:ext>
            </a:extLst>
          </p:cNvPr>
          <p:cNvCxnSpPr>
            <a:cxnSpLocks/>
            <a:stCxn id="43" idx="4"/>
            <a:endCxn id="40" idx="0"/>
          </p:cNvCxnSpPr>
          <p:nvPr/>
        </p:nvCxnSpPr>
        <p:spPr>
          <a:xfrm>
            <a:off x="9495063" y="342901"/>
            <a:ext cx="416380" cy="184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F8C28DC-676E-47D6-A1F3-3FA862FC7FC6}"/>
              </a:ext>
            </a:extLst>
          </p:cNvPr>
          <p:cNvCxnSpPr>
            <a:cxnSpLocks/>
          </p:cNvCxnSpPr>
          <p:nvPr/>
        </p:nvCxnSpPr>
        <p:spPr>
          <a:xfrm flipH="1">
            <a:off x="9911443" y="1257301"/>
            <a:ext cx="427266" cy="106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4564672-309D-457E-A846-0E1AFF74944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911443" y="457201"/>
            <a:ext cx="1314449" cy="173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5789B7CB-BACF-433F-A11F-0D663D2F73FA}"/>
              </a:ext>
            </a:extLst>
          </p:cNvPr>
          <p:cNvSpPr/>
          <p:nvPr/>
        </p:nvSpPr>
        <p:spPr>
          <a:xfrm>
            <a:off x="3243946" y="1469571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工资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0D9DE6-7F39-46AB-8ADB-0C14BDA8B07E}"/>
              </a:ext>
            </a:extLst>
          </p:cNvPr>
          <p:cNvSpPr/>
          <p:nvPr/>
        </p:nvSpPr>
        <p:spPr>
          <a:xfrm>
            <a:off x="10604050" y="-100011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部门号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D1316DA-DD3D-41C3-8A94-93AA91EBB241}"/>
              </a:ext>
            </a:extLst>
          </p:cNvPr>
          <p:cNvCxnSpPr>
            <a:cxnSpLocks/>
          </p:cNvCxnSpPr>
          <p:nvPr/>
        </p:nvCxnSpPr>
        <p:spPr>
          <a:xfrm flipH="1">
            <a:off x="2195514" y="1894114"/>
            <a:ext cx="1223281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E74B284-D16A-4FDD-8337-15C1772A7EAF}"/>
              </a:ext>
            </a:extLst>
          </p:cNvPr>
          <p:cNvSpPr/>
          <p:nvPr/>
        </p:nvSpPr>
        <p:spPr>
          <a:xfrm>
            <a:off x="9086850" y="3888241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/>
              <a:t>职称职务</a:t>
            </a:r>
            <a:endParaRPr lang="zh-CN" altLang="en-US" sz="28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7A18A3F-B859-4560-84C6-BF59D444E111}"/>
              </a:ext>
            </a:extLst>
          </p:cNvPr>
          <p:cNvSpPr/>
          <p:nvPr/>
        </p:nvSpPr>
        <p:spPr>
          <a:xfrm>
            <a:off x="9495062" y="5321075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津贴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B9FD81C-EBCF-4743-96C8-26CE4FA9424C}"/>
              </a:ext>
            </a:extLst>
          </p:cNvPr>
          <p:cNvSpPr/>
          <p:nvPr/>
        </p:nvSpPr>
        <p:spPr>
          <a:xfrm>
            <a:off x="8577945" y="6204856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职称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0F4BF04-8DED-4B92-8F70-E27A0B09C4F7}"/>
              </a:ext>
            </a:extLst>
          </p:cNvPr>
          <p:cNvSpPr/>
          <p:nvPr/>
        </p:nvSpPr>
        <p:spPr>
          <a:xfrm>
            <a:off x="7876498" y="5427208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代号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BFC1A97-308C-4C7F-8E33-E958FEC4A55A}"/>
              </a:ext>
            </a:extLst>
          </p:cNvPr>
          <p:cNvCxnSpPr>
            <a:cxnSpLocks/>
          </p:cNvCxnSpPr>
          <p:nvPr/>
        </p:nvCxnSpPr>
        <p:spPr>
          <a:xfrm flipH="1" flipV="1">
            <a:off x="10017574" y="4630171"/>
            <a:ext cx="1" cy="64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47A5E08-8EC8-428B-924E-78581355A416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 flipV="1">
            <a:off x="9067802" y="3888241"/>
            <a:ext cx="843641" cy="290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495769A-A2C8-4455-919A-E1169C38FE67}"/>
              </a:ext>
            </a:extLst>
          </p:cNvPr>
          <p:cNvCxnSpPr>
            <a:cxnSpLocks/>
          </p:cNvCxnSpPr>
          <p:nvPr/>
        </p:nvCxnSpPr>
        <p:spPr>
          <a:xfrm flipH="1">
            <a:off x="8791573" y="4474029"/>
            <a:ext cx="427266" cy="106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3DC4A67-6140-403F-8E05-3B24E7BA2A37}"/>
              </a:ext>
            </a:extLst>
          </p:cNvPr>
          <p:cNvCxnSpPr>
            <a:cxnSpLocks/>
          </p:cNvCxnSpPr>
          <p:nvPr/>
        </p:nvCxnSpPr>
        <p:spPr>
          <a:xfrm flipH="1" flipV="1">
            <a:off x="10378848" y="4630171"/>
            <a:ext cx="714374" cy="12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4C2C1F-2855-4815-BDE7-DE5DED19C5F9}"/>
              </a:ext>
            </a:extLst>
          </p:cNvPr>
          <p:cNvSpPr/>
          <p:nvPr/>
        </p:nvSpPr>
        <p:spPr>
          <a:xfrm>
            <a:off x="10736035" y="5910942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面积</a:t>
            </a:r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169AA2D8-1724-4B09-8C45-539B805BC2F7}"/>
              </a:ext>
            </a:extLst>
          </p:cNvPr>
          <p:cNvSpPr/>
          <p:nvPr/>
        </p:nvSpPr>
        <p:spPr>
          <a:xfrm>
            <a:off x="5350666" y="1657349"/>
            <a:ext cx="1742395" cy="800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分工</a:t>
            </a:r>
          </a:p>
        </p:txBody>
      </p: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927C3D92-8ADB-4E24-BE3F-6845F300EF76}"/>
              </a:ext>
            </a:extLst>
          </p:cNvPr>
          <p:cNvSpPr/>
          <p:nvPr/>
        </p:nvSpPr>
        <p:spPr>
          <a:xfrm>
            <a:off x="5179899" y="3214006"/>
            <a:ext cx="1742395" cy="800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任职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DFA1596-E24F-4675-8922-5BE6BFA0AC30}"/>
              </a:ext>
            </a:extLst>
          </p:cNvPr>
          <p:cNvCxnSpPr>
            <a:cxnSpLocks/>
          </p:cNvCxnSpPr>
          <p:nvPr/>
        </p:nvCxnSpPr>
        <p:spPr>
          <a:xfrm flipV="1">
            <a:off x="3243946" y="1894114"/>
            <a:ext cx="2321378" cy="10287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7ACDA5-D12C-4FA7-B26E-002F55CD913F}"/>
              </a:ext>
            </a:extLst>
          </p:cNvPr>
          <p:cNvCxnSpPr/>
          <p:nvPr/>
        </p:nvCxnSpPr>
        <p:spPr>
          <a:xfrm>
            <a:off x="3214179" y="3061607"/>
            <a:ext cx="1895304" cy="5524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D6B69C4-CBE3-4000-8193-463BD35FE039}"/>
              </a:ext>
            </a:extLst>
          </p:cNvPr>
          <p:cNvCxnSpPr>
            <a:endCxn id="40" idx="1"/>
          </p:cNvCxnSpPr>
          <p:nvPr/>
        </p:nvCxnSpPr>
        <p:spPr>
          <a:xfrm>
            <a:off x="7093061" y="2071007"/>
            <a:ext cx="1993789" cy="484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F1EE468-2B9D-4440-B833-E3784113DEA9}"/>
              </a:ext>
            </a:extLst>
          </p:cNvPr>
          <p:cNvCxnSpPr/>
          <p:nvPr/>
        </p:nvCxnSpPr>
        <p:spPr>
          <a:xfrm>
            <a:off x="6928755" y="3698421"/>
            <a:ext cx="2022532" cy="503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EE4C76A-E586-4C78-BF79-D444E459DBC3}"/>
              </a:ext>
            </a:extLst>
          </p:cNvPr>
          <p:cNvSpPr txBox="1"/>
          <p:nvPr/>
        </p:nvSpPr>
        <p:spPr>
          <a:xfrm>
            <a:off x="4223660" y="2555423"/>
            <a:ext cx="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2089AF-F421-442D-92D2-ED28E2948E35}"/>
              </a:ext>
            </a:extLst>
          </p:cNvPr>
          <p:cNvSpPr txBox="1"/>
          <p:nvPr/>
        </p:nvSpPr>
        <p:spPr>
          <a:xfrm>
            <a:off x="8026520" y="3580650"/>
            <a:ext cx="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1570FE-0A4B-4B27-9DCD-C905B7A3FCBA}"/>
              </a:ext>
            </a:extLst>
          </p:cNvPr>
          <p:cNvSpPr txBox="1"/>
          <p:nvPr/>
        </p:nvSpPr>
        <p:spPr>
          <a:xfrm>
            <a:off x="8302062" y="1828799"/>
            <a:ext cx="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90F19E9-AFC9-451B-9A0A-44BCD311EE01}"/>
              </a:ext>
            </a:extLst>
          </p:cNvPr>
          <p:cNvSpPr txBox="1"/>
          <p:nvPr/>
        </p:nvSpPr>
        <p:spPr>
          <a:xfrm>
            <a:off x="3830760" y="3365144"/>
            <a:ext cx="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7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1134FA-247E-4731-B2B2-191719E1984C}"/>
              </a:ext>
            </a:extLst>
          </p:cNvPr>
          <p:cNvSpPr/>
          <p:nvPr/>
        </p:nvSpPr>
        <p:spPr>
          <a:xfrm>
            <a:off x="742949" y="2032907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班级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D945D3-88BC-4E9A-A709-7D152CE8828C}"/>
              </a:ext>
            </a:extLst>
          </p:cNvPr>
          <p:cNvSpPr/>
          <p:nvPr/>
        </p:nvSpPr>
        <p:spPr>
          <a:xfrm>
            <a:off x="1623334" y="265339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ABE4F-DAC6-4304-B016-406B7E1C3D03}"/>
              </a:ext>
            </a:extLst>
          </p:cNvPr>
          <p:cNvSpPr/>
          <p:nvPr/>
        </p:nvSpPr>
        <p:spPr>
          <a:xfrm>
            <a:off x="479657" y="142875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班号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CB466A8-8AEE-4883-A59E-18173173743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151162" y="730703"/>
            <a:ext cx="416380" cy="130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3D3DDA-C3A8-4D96-8CAD-FFE20A4374D0}"/>
              </a:ext>
            </a:extLst>
          </p:cNvPr>
          <p:cNvCxnSpPr>
            <a:cxnSpLocks/>
          </p:cNvCxnSpPr>
          <p:nvPr/>
        </p:nvCxnSpPr>
        <p:spPr>
          <a:xfrm flipH="1">
            <a:off x="1567542" y="808264"/>
            <a:ext cx="48985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8DDE1F87-1CD5-4048-88D9-246A1D0947E0}"/>
              </a:ext>
            </a:extLst>
          </p:cNvPr>
          <p:cNvSpPr/>
          <p:nvPr/>
        </p:nvSpPr>
        <p:spPr>
          <a:xfrm>
            <a:off x="2664279" y="808264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班主任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43AB124-9497-493C-800B-AB10E655CF76}"/>
              </a:ext>
            </a:extLst>
          </p:cNvPr>
          <p:cNvCxnSpPr>
            <a:cxnSpLocks/>
          </p:cNvCxnSpPr>
          <p:nvPr/>
        </p:nvCxnSpPr>
        <p:spPr>
          <a:xfrm flipH="1">
            <a:off x="1615847" y="1232807"/>
            <a:ext cx="1223281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2E8897-7605-45B4-86F2-5673EADE3221}"/>
              </a:ext>
            </a:extLst>
          </p:cNvPr>
          <p:cNvSpPr/>
          <p:nvPr/>
        </p:nvSpPr>
        <p:spPr>
          <a:xfrm>
            <a:off x="9154886" y="2457450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学生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5FA7C1E-FBD7-44C4-A185-25846E3AE03F}"/>
              </a:ext>
            </a:extLst>
          </p:cNvPr>
          <p:cNvSpPr/>
          <p:nvPr/>
        </p:nvSpPr>
        <p:spPr>
          <a:xfrm>
            <a:off x="10959194" y="102054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5219B9-CB1C-43F1-8D1E-13313FCB5DEC}"/>
              </a:ext>
            </a:extLst>
          </p:cNvPr>
          <p:cNvSpPr/>
          <p:nvPr/>
        </p:nvSpPr>
        <p:spPr>
          <a:xfrm>
            <a:off x="10035271" y="689882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B6D6AF-E194-4636-9476-328DC8D838DB}"/>
              </a:ext>
            </a:extLst>
          </p:cNvPr>
          <p:cNvSpPr/>
          <p:nvPr/>
        </p:nvSpPr>
        <p:spPr>
          <a:xfrm>
            <a:off x="8891594" y="567418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姓名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DAAAFA8-8910-4D6E-A200-449DE969FCEB}"/>
              </a:ext>
            </a:extLst>
          </p:cNvPr>
          <p:cNvSpPr/>
          <p:nvPr/>
        </p:nvSpPr>
        <p:spPr>
          <a:xfrm>
            <a:off x="7946570" y="24493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学号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881760-CBC9-462D-A01B-1520592A3B9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583384" y="726621"/>
            <a:ext cx="1396095" cy="173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59562D-B4B4-49A8-A85B-DFC55093C0A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563099" y="1155246"/>
            <a:ext cx="416380" cy="130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1AF7FE1-C9D9-4D8B-B968-725DC6BD2261}"/>
              </a:ext>
            </a:extLst>
          </p:cNvPr>
          <p:cNvCxnSpPr>
            <a:cxnSpLocks/>
          </p:cNvCxnSpPr>
          <p:nvPr/>
        </p:nvCxnSpPr>
        <p:spPr>
          <a:xfrm flipH="1">
            <a:off x="9979479" y="1232807"/>
            <a:ext cx="48985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C8F8C5D-89DF-4A1A-832B-4DABC117D48A}"/>
              </a:ext>
            </a:extLst>
          </p:cNvPr>
          <p:cNvCxnSpPr>
            <a:cxnSpLocks/>
          </p:cNvCxnSpPr>
          <p:nvPr/>
        </p:nvCxnSpPr>
        <p:spPr>
          <a:xfrm flipH="1">
            <a:off x="10035271" y="689882"/>
            <a:ext cx="1413780" cy="1710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0987C4F-F0D1-4205-ADB0-163443199957}"/>
              </a:ext>
            </a:extLst>
          </p:cNvPr>
          <p:cNvSpPr/>
          <p:nvPr/>
        </p:nvSpPr>
        <p:spPr>
          <a:xfrm>
            <a:off x="9244701" y="4967968"/>
            <a:ext cx="1649185" cy="73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宿舍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C74C6A-2EE6-4D43-9929-72ADD16CA1B6}"/>
              </a:ext>
            </a:extLst>
          </p:cNvPr>
          <p:cNvSpPr/>
          <p:nvPr/>
        </p:nvSpPr>
        <p:spPr>
          <a:xfrm>
            <a:off x="8437114" y="6502854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宿舍号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5510507-4D06-4275-ADC2-A19A62E42791}"/>
              </a:ext>
            </a:extLst>
          </p:cNvPr>
          <p:cNvCxnSpPr>
            <a:cxnSpLocks/>
          </p:cNvCxnSpPr>
          <p:nvPr/>
        </p:nvCxnSpPr>
        <p:spPr>
          <a:xfrm flipH="1">
            <a:off x="9209665" y="5782355"/>
            <a:ext cx="277582" cy="64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9CE4F20-E63E-4E0F-9AFE-EC0F975AFF74}"/>
              </a:ext>
            </a:extLst>
          </p:cNvPr>
          <p:cNvSpPr/>
          <p:nvPr/>
        </p:nvSpPr>
        <p:spPr>
          <a:xfrm>
            <a:off x="10959194" y="6498772"/>
            <a:ext cx="979714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宿舍地址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D663CF3-ED8E-4034-8E2D-E6D18CB876F9}"/>
              </a:ext>
            </a:extLst>
          </p:cNvPr>
          <p:cNvCxnSpPr>
            <a:cxnSpLocks/>
          </p:cNvCxnSpPr>
          <p:nvPr/>
        </p:nvCxnSpPr>
        <p:spPr>
          <a:xfrm flipH="1" flipV="1">
            <a:off x="10586023" y="5782355"/>
            <a:ext cx="373172" cy="64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FB015F7D-FED6-4BDC-875A-BD5DAD1749B1}"/>
              </a:ext>
            </a:extLst>
          </p:cNvPr>
          <p:cNvSpPr/>
          <p:nvPr/>
        </p:nvSpPr>
        <p:spPr>
          <a:xfrm>
            <a:off x="4344085" y="1592035"/>
            <a:ext cx="2551335" cy="800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组成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FCB3433-7526-41F0-A29C-67B198A62D4A}"/>
              </a:ext>
            </a:extLst>
          </p:cNvPr>
          <p:cNvCxnSpPr/>
          <p:nvPr/>
        </p:nvCxnSpPr>
        <p:spPr>
          <a:xfrm flipV="1">
            <a:off x="2603048" y="2032907"/>
            <a:ext cx="1843088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847D544-354D-49DD-B69C-C3C094E9FD63}"/>
              </a:ext>
            </a:extLst>
          </p:cNvPr>
          <p:cNvCxnSpPr/>
          <p:nvPr/>
        </p:nvCxnSpPr>
        <p:spPr>
          <a:xfrm>
            <a:off x="6996790" y="2163536"/>
            <a:ext cx="1929494" cy="42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决策 40">
            <a:extLst>
              <a:ext uri="{FF2B5EF4-FFF2-40B4-BE49-F238E27FC236}">
                <a16:creationId xmlns:a16="http://schemas.microsoft.com/office/drawing/2014/main" id="{FD28D64A-998D-4207-AC2C-E5C1405AFFAB}"/>
              </a:ext>
            </a:extLst>
          </p:cNvPr>
          <p:cNvSpPr/>
          <p:nvPr/>
        </p:nvSpPr>
        <p:spPr>
          <a:xfrm>
            <a:off x="4344085" y="3665766"/>
            <a:ext cx="2551335" cy="800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分配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8E80D5A-D927-4868-B837-84C8062A61CE}"/>
              </a:ext>
            </a:extLst>
          </p:cNvPr>
          <p:cNvCxnSpPr>
            <a:endCxn id="41" idx="1"/>
          </p:cNvCxnSpPr>
          <p:nvPr/>
        </p:nvCxnSpPr>
        <p:spPr>
          <a:xfrm>
            <a:off x="2603048" y="2824843"/>
            <a:ext cx="1741037" cy="124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4F2562F-B65A-4546-96D9-1B4F4AB540B8}"/>
              </a:ext>
            </a:extLst>
          </p:cNvPr>
          <p:cNvCxnSpPr>
            <a:stCxn id="41" idx="3"/>
          </p:cNvCxnSpPr>
          <p:nvPr/>
        </p:nvCxnSpPr>
        <p:spPr>
          <a:xfrm>
            <a:off x="6895420" y="4065816"/>
            <a:ext cx="1996174" cy="90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C548FBD8-8DF4-4269-8B2E-32ECC9D0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28" y="3198419"/>
            <a:ext cx="481626" cy="49381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66DBFEA1-8D88-4E23-B345-DB1DAF5131D0}"/>
              </a:ext>
            </a:extLst>
          </p:cNvPr>
          <p:cNvSpPr txBox="1"/>
          <p:nvPr/>
        </p:nvSpPr>
        <p:spPr>
          <a:xfrm>
            <a:off x="3080084" y="1851312"/>
            <a:ext cx="2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012EB4-7C98-4864-928D-2BCE6FF555AD}"/>
              </a:ext>
            </a:extLst>
          </p:cNvPr>
          <p:cNvSpPr txBox="1"/>
          <p:nvPr/>
        </p:nvSpPr>
        <p:spPr>
          <a:xfrm>
            <a:off x="7747624" y="4016991"/>
            <a:ext cx="2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B8D5391-2634-4CAB-BA47-2075B2AB0AA6}"/>
              </a:ext>
            </a:extLst>
          </p:cNvPr>
          <p:cNvSpPr txBox="1"/>
          <p:nvPr/>
        </p:nvSpPr>
        <p:spPr>
          <a:xfrm>
            <a:off x="7899856" y="1875846"/>
            <a:ext cx="2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07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信管一班 卢茵茵 20190307135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茵茵 卢</dc:creator>
  <cp:lastModifiedBy>茵茵 卢</cp:lastModifiedBy>
  <cp:revision>7</cp:revision>
  <dcterms:created xsi:type="dcterms:W3CDTF">2020-03-05T02:45:36Z</dcterms:created>
  <dcterms:modified xsi:type="dcterms:W3CDTF">2020-03-05T04:00:24Z</dcterms:modified>
</cp:coreProperties>
</file>