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315" r:id="rId3"/>
    <p:sldId id="312" r:id="rId4"/>
    <p:sldId id="31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AE9"/>
    <a:srgbClr val="ABDEF4"/>
    <a:srgbClr val="CBEAF8"/>
    <a:srgbClr val="E3F3FB"/>
    <a:srgbClr val="EAF3F8"/>
    <a:srgbClr val="E9F4FA"/>
    <a:srgbClr val="A2D6EF"/>
    <a:srgbClr val="2E4D63"/>
    <a:srgbClr val="5686A8"/>
    <a:srgbClr val="669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5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6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5FF2-25EA-46D7-B3BA-4582358ABEC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C19EA-75F7-469A-9304-1B2BFF99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84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6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5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1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98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0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0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4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78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07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8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2B8C-E81A-4559-905F-EA468C4AE0F6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1701213988@pku.edu.cn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 79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gradFill>
            <a:gsLst>
              <a:gs pos="0">
                <a:srgbClr val="E5EEF3">
                  <a:alpha val="50000"/>
                </a:srgbClr>
              </a:gs>
              <a:gs pos="100000">
                <a:srgbClr val="E1EB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gradFill>
            <a:gsLst>
              <a:gs pos="0">
                <a:srgbClr val="E9F4FA"/>
              </a:gs>
              <a:gs pos="100000">
                <a:srgbClr val="D7E3E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974949" y="1679577"/>
            <a:ext cx="633749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rPr>
              <a:t>无人机航拍</a:t>
            </a:r>
            <a:r>
              <a:rPr lang="zh-CN" altLang="en-US" sz="5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rPr>
              <a:t>场景下的</a:t>
            </a:r>
            <a:r>
              <a:rPr lang="zh-CN" altLang="en-US" sz="5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rPr>
              <a:t>语义三维重建</a:t>
            </a:r>
            <a:endParaRPr lang="en-US" altLang="zh-CN" sz="54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572191" y="3690243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  <a:hlinkClick r:id="rId2"/>
              </a:rPr>
              <a:t>陈煜</a:t>
            </a:r>
            <a:r>
              <a:rPr lang="en-US" altLang="zh-CN" sz="1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  <a:hlinkClick r:id="rId2"/>
              </a:rPr>
              <a:t>1701213988@pku.edu.cn</a:t>
            </a:r>
            <a:endParaRPr lang="en-US" altLang="zh-CN" sz="16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4" y="306301"/>
            <a:ext cx="5543550" cy="600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572191" y="4168544"/>
            <a:ext cx="2917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  <a:hlinkClick r:id="rId2"/>
              </a:rPr>
              <a:t>王尧 </a:t>
            </a:r>
            <a:r>
              <a:rPr lang="en-US" altLang="zh-CN" sz="1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  <a:hlinkClick r:id="rId2"/>
              </a:rPr>
              <a:t>wangyao@pku.edu.cn</a:t>
            </a:r>
            <a:endParaRPr lang="en-US" altLang="zh-CN" sz="16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52557" y="4625721"/>
            <a:ext cx="3182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  <a:hlinkClick r:id="rId2"/>
              </a:rPr>
              <a:t>王旭普 </a:t>
            </a:r>
            <a:r>
              <a:rPr lang="en-US" altLang="zh-CN" sz="1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  <a:hlinkClick r:id="rId2"/>
              </a:rPr>
              <a:t>wangyao@pku.edu.cn</a:t>
            </a:r>
            <a:endParaRPr lang="en-US" altLang="zh-CN" sz="16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495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839899" y="281866"/>
            <a:ext cx="251222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Result</a:t>
            </a:r>
            <a:r>
              <a:rPr lang="zh-CN" altLang="en-US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Display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7288"/>
            <a:ext cx="10515600" cy="5019675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搭建一个本地网站进行结果展示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multer</a:t>
            </a:r>
            <a:r>
              <a:rPr kumimoji="1" lang="zh-CN" altLang="en-US" dirty="0" smtClean="0"/>
              <a:t>来处理文件的上传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WebGL</a:t>
            </a:r>
            <a:r>
              <a:rPr kumimoji="1" lang="zh-CN" altLang="en-US" dirty="0" smtClean="0"/>
              <a:t>来处理模型的导入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three.js</a:t>
            </a:r>
            <a:r>
              <a:rPr kumimoji="1" lang="zh-CN" altLang="en-US" dirty="0" smtClean="0"/>
              <a:t>来导入模型，读取模型的点位置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PointsMaterial</a:t>
            </a:r>
            <a:r>
              <a:rPr kumimoji="1" lang="zh-CN" altLang="en-US" dirty="0" smtClean="0"/>
              <a:t>来渲染模型的颜色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页面</a:t>
            </a:r>
            <a:r>
              <a:rPr kumimoji="1" lang="zh-CN" altLang="en-US" smtClean="0"/>
              <a:t>展示模型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来添加模型控制，可以对模型进行旋转平移操作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349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760547" y="281866"/>
            <a:ext cx="267092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Model Upload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639" y="899023"/>
            <a:ext cx="7426739" cy="504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75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782988" y="281866"/>
            <a:ext cx="26260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Model Display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17" y="1825625"/>
            <a:ext cx="7387966" cy="4351338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939800"/>
            <a:ext cx="9728200" cy="4978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1282700"/>
            <a:ext cx="5461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7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5411</TotalTime>
  <Words>87</Words>
  <Application>Microsoft Macintosh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Calibri</vt:lpstr>
      <vt:lpstr>Calibri Light</vt:lpstr>
      <vt:lpstr>Segoe UI Black</vt:lpstr>
      <vt:lpstr>Segoe UI Light</vt:lpstr>
      <vt:lpstr>华文细黑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Leonardo晴天</cp:lastModifiedBy>
  <cp:revision>165</cp:revision>
  <dcterms:created xsi:type="dcterms:W3CDTF">2015-05-12T15:24:33Z</dcterms:created>
  <dcterms:modified xsi:type="dcterms:W3CDTF">2018-05-21T13:18:18Z</dcterms:modified>
</cp:coreProperties>
</file>