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BAEC-DC67-4303-8D62-8AC8C0B4C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459788" cy="2514601"/>
          </a:xfrm>
        </p:spPr>
        <p:txBody>
          <a:bodyPr>
            <a:normAutofit/>
          </a:bodyPr>
          <a:lstStyle/>
          <a:p>
            <a:r>
              <a:rPr lang="en-US" sz="4400" dirty="0"/>
              <a:t>Orchard Management App</a:t>
            </a:r>
            <a:endParaRPr lang="en-NZ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61F8A-1777-466A-BEE5-C5C712922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200400"/>
            <a:ext cx="6400800" cy="1947333"/>
          </a:xfrm>
        </p:spPr>
        <p:txBody>
          <a:bodyPr/>
          <a:lstStyle/>
          <a:p>
            <a:r>
              <a:rPr lang="en-US" dirty="0"/>
              <a:t>Created by Jeremias Roessner</a:t>
            </a:r>
            <a:endParaRPr lang="en-NZ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309BE0F-96C0-4CEF-8FDF-D66D364788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9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1"/>
    </mc:Choice>
    <mc:Fallback>
      <p:transition spd="slow" advTm="85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D19-968D-4FB1-A56F-E829EA54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Abstract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DD2-1B7A-4468-B397-3EA568FE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304"/>
            <a:ext cx="8534400" cy="361526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The orchard management app was designed to help small orchards keep track of all their work, including harvests, pruning, weeding, spraying, etc. by using an online database.</a:t>
            </a:r>
            <a:endParaRPr lang="en-NZ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873E7772-40AD-49C6-879D-3D8704C123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4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03"/>
    </mc:Choice>
    <mc:Fallback>
      <p:transition spd="slow" advTm="12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D19-968D-4FB1-A56F-E829EA54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DD2-1B7A-4468-B397-3EA568FE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304"/>
            <a:ext cx="8534400" cy="3615267"/>
          </a:xfrm>
        </p:spPr>
        <p:txBody>
          <a:bodyPr anchor="t"/>
          <a:lstStyle/>
          <a:p>
            <a:r>
              <a:rPr lang="en-US" dirty="0"/>
              <a:t>This project was started by the need for an online filing system for small orchards to keep track of all the maintenance, harvest etc.</a:t>
            </a:r>
          </a:p>
          <a:p>
            <a:r>
              <a:rPr lang="en-US" dirty="0"/>
              <a:t>It was decided to use windows forms to create the interface, with C# working in the background</a:t>
            </a:r>
            <a:endParaRPr lang="en-NZ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224EE031-798F-4C21-8FB5-F7D77DDB08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74"/>
    </mc:Choice>
    <mc:Fallback>
      <p:transition spd="slow" advTm="23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D19-968D-4FB1-A56F-E829EA54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Methodology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DD2-1B7A-4468-B397-3EA568FE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584448"/>
            <a:ext cx="8534400" cy="2463123"/>
          </a:xfrm>
        </p:spPr>
        <p:txBody>
          <a:bodyPr>
            <a:normAutofit lnSpcReduction="10000"/>
          </a:bodyPr>
          <a:lstStyle/>
          <a:p>
            <a:r>
              <a:rPr lang="en-NZ" dirty="0"/>
              <a:t>The Methodology used for this project is Agile, with a SCRUM approach</a:t>
            </a:r>
          </a:p>
          <a:p>
            <a:r>
              <a:rPr lang="en-NZ" dirty="0"/>
              <a:t>Every week new user stories were chosen for the weeks sprint which were then worked on by everyone (see photo above for a finished sprint document)</a:t>
            </a:r>
          </a:p>
          <a:p>
            <a:r>
              <a:rPr lang="en-NZ" dirty="0"/>
              <a:t>At the end of each week, the progress of the week was discussed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40352-47D0-4984-B8B8-7F03EE659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6" y="1888300"/>
            <a:ext cx="11507788" cy="1540700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E31A23E8-46DB-4AF3-8888-5A1FF7D607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2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74"/>
    </mc:Choice>
    <mc:Fallback>
      <p:transition spd="slow" advTm="569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D19-968D-4FB1-A56F-E829EA54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Results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DD2-1B7A-4468-B397-3EA568FE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304"/>
            <a:ext cx="8534400" cy="3615267"/>
          </a:xfrm>
        </p:spPr>
        <p:txBody>
          <a:bodyPr anchor="t"/>
          <a:lstStyle/>
          <a:p>
            <a:r>
              <a:rPr lang="en-US" dirty="0"/>
              <a:t>Please refer to the</a:t>
            </a:r>
            <a:r>
              <a:rPr lang="en-NZ" dirty="0"/>
              <a:t> extra video for results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F319B4C-525F-4685-B5FA-2DE6BACC5E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2"/>
    </mc:Choice>
    <mc:Fallback>
      <p:transition spd="slow" advTm="200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D19-968D-4FB1-A56F-E829EA54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DD2-1B7A-4468-B397-3EA568FE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304"/>
            <a:ext cx="8534400" cy="3615267"/>
          </a:xfrm>
        </p:spPr>
        <p:txBody>
          <a:bodyPr anchor="t"/>
          <a:lstStyle/>
          <a:p>
            <a:r>
              <a:rPr lang="en-US" dirty="0"/>
              <a:t>Overall the project went well, and was finished within the timeframe given by the clients.</a:t>
            </a:r>
          </a:p>
          <a:p>
            <a:r>
              <a:rPr lang="en-US" dirty="0"/>
              <a:t>The clients are happy with the outcome, thanks to the Agile approach</a:t>
            </a:r>
          </a:p>
          <a:p>
            <a:r>
              <a:rPr lang="en-US" dirty="0"/>
              <a:t>Covid-19 put a hold on the development for 5 weeks, however we still managed to finish the project on time.</a:t>
            </a:r>
            <a:endParaRPr lang="en-NZ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4A126EE9-C9C6-456D-AE3C-9A35A3EBDA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9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96"/>
    </mc:Choice>
    <mc:Fallback>
      <p:transition spd="slow" advTm="33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206</Words>
  <Application>Microsoft Office PowerPoint</Application>
  <PresentationFormat>Widescreen</PresentationFormat>
  <Paragraphs>17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Orchard Management App</vt:lpstr>
      <vt:lpstr>Abstract</vt:lpstr>
      <vt:lpstr>Introduction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Orchard Management App</dc:title>
  <dc:creator>Lukas Roessner</dc:creator>
  <cp:lastModifiedBy>Lukas Roessner</cp:lastModifiedBy>
  <cp:revision>8</cp:revision>
  <dcterms:created xsi:type="dcterms:W3CDTF">2020-05-21T21:03:50Z</dcterms:created>
  <dcterms:modified xsi:type="dcterms:W3CDTF">2020-06-02T03:05:06Z</dcterms:modified>
</cp:coreProperties>
</file>