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BAEC-DC67-4303-8D62-8AC8C0B4C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459788" cy="2514601"/>
          </a:xfrm>
        </p:spPr>
        <p:txBody>
          <a:bodyPr>
            <a:normAutofit/>
          </a:bodyPr>
          <a:lstStyle/>
          <a:p>
            <a:r>
              <a:rPr lang="en-US" sz="4400" dirty="0"/>
              <a:t>Orchard Management App</a:t>
            </a:r>
            <a:endParaRPr lang="en-NZ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61F8A-1777-466A-BEE5-C5C712922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00400"/>
            <a:ext cx="6400800" cy="1947333"/>
          </a:xfrm>
        </p:spPr>
        <p:txBody>
          <a:bodyPr/>
          <a:lstStyle/>
          <a:p>
            <a:r>
              <a:rPr lang="en-US" dirty="0"/>
              <a:t>Created by Jeremias Roessner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699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Abstract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304"/>
            <a:ext cx="8534400" cy="361526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orchard management app was designed to help small orchards keep track of all their work, including harvests, pruning, weeding, spraying, etc. that have happened by using an online database.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1234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304"/>
            <a:ext cx="8534400" cy="3615267"/>
          </a:xfrm>
        </p:spPr>
        <p:txBody>
          <a:bodyPr anchor="t"/>
          <a:lstStyle/>
          <a:p>
            <a:r>
              <a:rPr lang="en-US" dirty="0"/>
              <a:t>This project was started by the need for an online filing system for small orchards to keep track of all the maintenance, harvest etc.</a:t>
            </a:r>
          </a:p>
          <a:p>
            <a:r>
              <a:rPr lang="en-US" dirty="0"/>
              <a:t>It was decided to use windows forms to create the interface, with C# working in the background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782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Methodology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584448"/>
            <a:ext cx="8534400" cy="2463123"/>
          </a:xfrm>
        </p:spPr>
        <p:txBody>
          <a:bodyPr>
            <a:normAutofit lnSpcReduction="10000"/>
          </a:bodyPr>
          <a:lstStyle/>
          <a:p>
            <a:r>
              <a:rPr lang="en-NZ" dirty="0"/>
              <a:t>The Methodology used for this project is Agile, with a SCRUM approach</a:t>
            </a:r>
          </a:p>
          <a:p>
            <a:r>
              <a:rPr lang="en-NZ" dirty="0"/>
              <a:t>Every week new user stories were chosen for the weeks sprint which were then worked on by everyone (see photo above for a finished sprint document)</a:t>
            </a:r>
          </a:p>
          <a:p>
            <a:r>
              <a:rPr lang="en-NZ" dirty="0"/>
              <a:t>At the end of each week, the progress of the week was discussed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40352-47D0-4984-B8B8-7F03EE65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6" y="1888300"/>
            <a:ext cx="11507788" cy="15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2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Results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304"/>
            <a:ext cx="8534400" cy="3615267"/>
          </a:xfrm>
        </p:spPr>
        <p:txBody>
          <a:bodyPr anchor="t"/>
          <a:lstStyle/>
          <a:p>
            <a:r>
              <a:rPr lang="en-US" dirty="0"/>
              <a:t>S</a:t>
            </a:r>
            <a:r>
              <a:rPr lang="en-NZ" dirty="0" err="1"/>
              <a:t>ee</a:t>
            </a:r>
            <a:r>
              <a:rPr lang="en-NZ" dirty="0"/>
              <a:t> extra video for results</a:t>
            </a:r>
          </a:p>
        </p:txBody>
      </p:sp>
    </p:spTree>
    <p:extLst>
      <p:ext uri="{BB962C8B-B14F-4D97-AF65-F5344CB8AC3E}">
        <p14:creationId xmlns:p14="http://schemas.microsoft.com/office/powerpoint/2010/main" val="9621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D19-968D-4FB1-A56F-E829EA5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DD2-1B7A-4468-B397-3EA568FE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2304"/>
            <a:ext cx="8534400" cy="3615267"/>
          </a:xfrm>
        </p:spPr>
        <p:txBody>
          <a:bodyPr/>
          <a:lstStyle/>
          <a:p>
            <a:r>
              <a:rPr lang="en-US" dirty="0"/>
              <a:t>wrap up how the project went, feedback?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35964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192</TotalTime>
  <Words>164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Orchard Management App</vt:lpstr>
      <vt:lpstr>Abstract</vt:lpstr>
      <vt:lpstr>Introduction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Orchard Management App</dc:title>
  <dc:creator>Lukas Roessner</dc:creator>
  <cp:lastModifiedBy>Lukas Roessner</cp:lastModifiedBy>
  <cp:revision>6</cp:revision>
  <dcterms:created xsi:type="dcterms:W3CDTF">2020-05-21T21:03:50Z</dcterms:created>
  <dcterms:modified xsi:type="dcterms:W3CDTF">2020-05-22T00:17:18Z</dcterms:modified>
</cp:coreProperties>
</file>