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5" d="100"/>
          <a:sy n="145" d="100"/>
        </p:scale>
        <p:origin x="138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11/9/2022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11/9/2022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2236662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 dirty="0"/>
            </a:p>
          </p:txBody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11/9/2022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8985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474" y="100424"/>
            <a:ext cx="838199" cy="767687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11/9/2022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11/9/2022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11/9/2022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11/9/2022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11/9/2022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11/9/2022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11/9/2022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11/9/2022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11/9/2022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11/9/2022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11/9/2022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11/9/2022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11/9/2022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11/9/2022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11/9/2022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2808B-9BD8-FF5E-A0A3-E720EA9563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Framework</a:t>
            </a:r>
            <a:br>
              <a:rPr lang="en-GB" dirty="0"/>
            </a:br>
            <a:r>
              <a:rPr lang="en-GB" dirty="0"/>
              <a:t>Integrated </a:t>
            </a:r>
            <a:br>
              <a:rPr lang="en-GB" dirty="0"/>
            </a:br>
            <a:r>
              <a:rPr lang="en-GB" dirty="0"/>
              <a:t>Sensor</a:t>
            </a:r>
            <a:br>
              <a:rPr lang="en-GB" dirty="0"/>
            </a:br>
            <a:r>
              <a:rPr lang="en-GB" dirty="0"/>
              <a:t>Hybrid 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F5753A-12BA-1AA3-D87C-5A17C53221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By Jacob champion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556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A3105-035A-323C-909A-696F870BE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Implementation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853260-8903-9661-B623-266415F67B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62500" lnSpcReduction="20000"/>
          </a:bodyPr>
          <a:lstStyle/>
          <a:p>
            <a:endParaRPr lang="en-GB" dirty="0"/>
          </a:p>
          <a:p>
            <a:r>
              <a:rPr lang="en-GB" dirty="0"/>
              <a:t>Laser (hologram) projected pellets will be created inside a tank to represent players. Which the fish will be fooled into thinking is food by using their in built detection </a:t>
            </a:r>
          </a:p>
          <a:p>
            <a:endParaRPr lang="en-GB" dirty="0"/>
          </a:p>
          <a:p>
            <a:r>
              <a:rPr lang="en-GB" dirty="0"/>
              <a:t>Multiple cameras will be capturing the fish from different angles, which then turn it into a 3d model for implementation.</a:t>
            </a:r>
          </a:p>
          <a:p>
            <a:endParaRPr lang="en-GB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097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8E1D3-B3A7-EE8F-BF54-B8DC9429A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possibilities exist with this technology?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EE2EE-7D23-6570-3A99-DA2BA71AE4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/>
              <a:t>Pets could act as </a:t>
            </a:r>
            <a:r>
              <a:rPr lang="en-GB" dirty="0" err="1"/>
              <a:t>ai</a:t>
            </a:r>
            <a:r>
              <a:rPr lang="en-GB" dirty="0"/>
              <a:t> enemy’s.</a:t>
            </a:r>
          </a:p>
          <a:p>
            <a:endParaRPr lang="en-GB" dirty="0"/>
          </a:p>
          <a:p>
            <a:r>
              <a:rPr lang="en-GB" dirty="0"/>
              <a:t>Bring creative worlds more life.</a:t>
            </a:r>
          </a:p>
          <a:p>
            <a:endParaRPr lang="en-GB" dirty="0"/>
          </a:p>
          <a:p>
            <a:r>
              <a:rPr lang="en-GB" dirty="0"/>
              <a:t>Instead of multilayer with family and friends what about your pet?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06604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3DCCC-79AD-D294-2796-E80C59CF8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081" y="-153590"/>
            <a:ext cx="8831816" cy="1372986"/>
          </a:xfrm>
        </p:spPr>
        <p:txBody>
          <a:bodyPr/>
          <a:lstStyle/>
          <a:p>
            <a:r>
              <a:rPr lang="en-GB" dirty="0"/>
              <a:t>Documentation Sony Vegas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8D88-751C-E9B7-4107-B40F64D49413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155488" y="2045888"/>
            <a:ext cx="5212501" cy="4529207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1468C63-3017-CBEF-62AA-E4C21DA232B0}"/>
              </a:ext>
            </a:extLst>
          </p:cNvPr>
          <p:cNvSpPr txBox="1"/>
          <p:nvPr/>
        </p:nvSpPr>
        <p:spPr>
          <a:xfrm>
            <a:off x="723626" y="1572242"/>
            <a:ext cx="4835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u="sng" dirty="0"/>
              <a:t>Cropping &amp; Camera Stabilization. </a:t>
            </a:r>
          </a:p>
        </p:txBody>
      </p:sp>
    </p:spTree>
    <p:extLst>
      <p:ext uri="{BB962C8B-B14F-4D97-AF65-F5344CB8AC3E}">
        <p14:creationId xmlns:p14="http://schemas.microsoft.com/office/powerpoint/2010/main" val="37359250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F10001029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029" id="{ED3996BA-162B-43C7-B0E2-A5CA4E649741}" vid="{187088E4-27D7-4455-856F-4A44258D82E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443</TotalTime>
  <Words>105</Words>
  <Application>Microsoft Office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TF10001029</vt:lpstr>
      <vt:lpstr>Framework Integrated  Sensor Hybrid </vt:lpstr>
      <vt:lpstr>Implementation </vt:lpstr>
      <vt:lpstr>What possibilities exist with this technology?</vt:lpstr>
      <vt:lpstr>Documentation Sony Vegas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Jacob Champion</dc:creator>
  <cp:lastModifiedBy>Jacob Champion</cp:lastModifiedBy>
  <cp:revision>4</cp:revision>
  <dcterms:created xsi:type="dcterms:W3CDTF">2022-11-04T13:25:17Z</dcterms:created>
  <dcterms:modified xsi:type="dcterms:W3CDTF">2022-11-09T19:51:56Z</dcterms:modified>
</cp:coreProperties>
</file>