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08B-9BD8-FF5E-A0A3-E720EA956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Integrated </a:t>
            </a:r>
            <a:br>
              <a:rPr lang="en-GB" dirty="0"/>
            </a:br>
            <a:r>
              <a:rPr lang="en-GB" dirty="0"/>
              <a:t>Sensor</a:t>
            </a:r>
            <a:br>
              <a:rPr lang="en-GB" dirty="0"/>
            </a:br>
            <a:r>
              <a:rPr lang="en-GB" dirty="0"/>
              <a:t>Hybrid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753A-12BA-1AA3-D87C-5A17C5322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3260-8903-9661-B623-266415F6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Laser (hologram) projected pellets will be created inside a tank to represent players. Which the fish will be fooled into thinking is food by using their in built detection </a:t>
            </a:r>
          </a:p>
          <a:p>
            <a:endParaRPr lang="en-GB" dirty="0"/>
          </a:p>
          <a:p>
            <a:r>
              <a:rPr lang="en-GB" dirty="0"/>
              <a:t>Multiple cameras will be capturing the fish from different angles, which then turn it into a 3d model for implementation.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1D3-B3A7-EE8F-BF54-B8DC9429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possibilities exist with this technology?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E2EE-7D23-6570-3A99-DA2BA71A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Pets could act as </a:t>
            </a:r>
            <a:r>
              <a:rPr lang="en-GB" dirty="0" err="1"/>
              <a:t>ai</a:t>
            </a:r>
            <a:r>
              <a:rPr lang="en-GB" dirty="0"/>
              <a:t> enemy’s.</a:t>
            </a:r>
          </a:p>
          <a:p>
            <a:endParaRPr lang="en-GB" dirty="0"/>
          </a:p>
          <a:p>
            <a:r>
              <a:rPr lang="en-GB" dirty="0"/>
              <a:t>Bring creative worlds more life.</a:t>
            </a:r>
          </a:p>
          <a:p>
            <a:endParaRPr lang="en-GB" dirty="0"/>
          </a:p>
          <a:p>
            <a:r>
              <a:rPr lang="en-GB" dirty="0"/>
              <a:t>Instead of multilayer with family and friends what about your pet?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0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TF10001029</vt:lpstr>
      <vt:lpstr>Framework Integrated  Sensor Hybrid </vt:lpstr>
      <vt:lpstr>Implementation </vt:lpstr>
      <vt:lpstr>What possibilities exist with this technology?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Champion</dc:creator>
  <cp:lastModifiedBy>Jacob Champion</cp:lastModifiedBy>
  <cp:revision>2</cp:revision>
  <dcterms:created xsi:type="dcterms:W3CDTF">2022-11-04T13:25:17Z</dcterms:created>
  <dcterms:modified xsi:type="dcterms:W3CDTF">2022-11-04T14:35:24Z</dcterms:modified>
</cp:coreProperties>
</file>