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2236662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8985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474" y="100424"/>
            <a:ext cx="838199" cy="76768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808B-9BD8-FF5E-A0A3-E720EA956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Framework</a:t>
            </a:r>
            <a:br>
              <a:rPr lang="en-GB" dirty="0"/>
            </a:br>
            <a:r>
              <a:rPr lang="en-GB" dirty="0"/>
              <a:t>Integrated </a:t>
            </a:r>
            <a:br>
              <a:rPr lang="en-GB" dirty="0"/>
            </a:br>
            <a:r>
              <a:rPr lang="en-GB" dirty="0"/>
              <a:t>Sensor</a:t>
            </a:r>
            <a:br>
              <a:rPr lang="en-GB" dirty="0"/>
            </a:br>
            <a:r>
              <a:rPr lang="en-GB" dirty="0"/>
              <a:t>Hybrid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5753A-12BA-1AA3-D87C-5A17C5322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Jacob champion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3105-035A-323C-909A-696F870B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53260-8903-9661-B623-266415F67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GB" dirty="0"/>
          </a:p>
          <a:p>
            <a:r>
              <a:rPr lang="en-GB" dirty="0"/>
              <a:t>Laser (hologram) projected pellets will be created inside a tank to represent players. Which the fish will be fooled into thinking is food by using their in built detection </a:t>
            </a:r>
          </a:p>
          <a:p>
            <a:endParaRPr lang="en-GB" dirty="0"/>
          </a:p>
          <a:p>
            <a:r>
              <a:rPr lang="en-GB" dirty="0"/>
              <a:t>Multiple cameras will be capturing the fish from different angles, which then turn it into a 3d model for implementation.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9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E1D3-B3A7-EE8F-BF54-B8DC9429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possibilities exist with this technology?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EE2EE-7D23-6570-3A99-DA2BA71A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Pets could act as </a:t>
            </a:r>
            <a:r>
              <a:rPr lang="en-GB" dirty="0" err="1"/>
              <a:t>ai</a:t>
            </a:r>
            <a:r>
              <a:rPr lang="en-GB" dirty="0"/>
              <a:t> enemy’s.</a:t>
            </a:r>
          </a:p>
          <a:p>
            <a:endParaRPr lang="en-GB" dirty="0"/>
          </a:p>
          <a:p>
            <a:r>
              <a:rPr lang="en-GB" dirty="0"/>
              <a:t>Bring creative worlds more life.</a:t>
            </a:r>
          </a:p>
          <a:p>
            <a:endParaRPr lang="en-GB" dirty="0"/>
          </a:p>
          <a:p>
            <a:r>
              <a:rPr lang="en-GB" dirty="0"/>
              <a:t>Instead of multilayer with family and friends what about your pet?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60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DCCC-79AD-D294-2796-E80C59CF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81" y="-153590"/>
            <a:ext cx="8831816" cy="1372986"/>
          </a:xfrm>
        </p:spPr>
        <p:txBody>
          <a:bodyPr/>
          <a:lstStyle/>
          <a:p>
            <a:r>
              <a:rPr lang="en-GB" dirty="0"/>
              <a:t>Documentation Sony Vegas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8D88-751C-E9B7-4107-B40F64D4941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5488" y="2045888"/>
            <a:ext cx="5212501" cy="452920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68C63-3017-CBEF-62AA-E4C21DA232B0}"/>
              </a:ext>
            </a:extLst>
          </p:cNvPr>
          <p:cNvSpPr txBox="1"/>
          <p:nvPr/>
        </p:nvSpPr>
        <p:spPr>
          <a:xfrm>
            <a:off x="723626" y="1572242"/>
            <a:ext cx="483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Cropping &amp; Camera Stabilization. </a:t>
            </a:r>
          </a:p>
        </p:txBody>
      </p:sp>
    </p:spTree>
    <p:extLst>
      <p:ext uri="{BB962C8B-B14F-4D97-AF65-F5344CB8AC3E}">
        <p14:creationId xmlns:p14="http://schemas.microsoft.com/office/powerpoint/2010/main" val="373592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3105-035A-323C-909A-696F870B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Unity Implementation 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AF4B9C-7813-AA30-F48F-C80CE4C3E5C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4FFD3D-33FB-5243-6638-9FD36486F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0AA19-E9C1-E275-CCC9-3D18D35FA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211" y="224162"/>
            <a:ext cx="4021600" cy="640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71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107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TF10001029</vt:lpstr>
      <vt:lpstr>Framework Integrated  Sensor Hybrid </vt:lpstr>
      <vt:lpstr>Implementation </vt:lpstr>
      <vt:lpstr>What possibilities exist with this technology?</vt:lpstr>
      <vt:lpstr>Documentation Sony Vegas</vt:lpstr>
      <vt:lpstr>Unity Implementation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Champion</dc:creator>
  <cp:lastModifiedBy>Jacob Champion</cp:lastModifiedBy>
  <cp:revision>6</cp:revision>
  <dcterms:created xsi:type="dcterms:W3CDTF">2022-11-04T13:25:17Z</dcterms:created>
  <dcterms:modified xsi:type="dcterms:W3CDTF">2022-11-16T20:13:48Z</dcterms:modified>
</cp:coreProperties>
</file>