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47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4CAE-14C8-417B-920D-A0D172A471DB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C545-FF15-4D2B-80D0-AB7993289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6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4CAE-14C8-417B-920D-A0D172A471DB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C545-FF15-4D2B-80D0-AB7993289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8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4CAE-14C8-417B-920D-A0D172A471DB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C545-FF15-4D2B-80D0-AB7993289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1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4CAE-14C8-417B-920D-A0D172A471DB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C545-FF15-4D2B-80D0-AB7993289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63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4CAE-14C8-417B-920D-A0D172A471DB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C545-FF15-4D2B-80D0-AB7993289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65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4CAE-14C8-417B-920D-A0D172A471DB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C545-FF15-4D2B-80D0-AB7993289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05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4CAE-14C8-417B-920D-A0D172A471DB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C545-FF15-4D2B-80D0-AB7993289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66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4CAE-14C8-417B-920D-A0D172A471DB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C545-FF15-4D2B-80D0-AB7993289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23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4CAE-14C8-417B-920D-A0D172A471DB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C545-FF15-4D2B-80D0-AB7993289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10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4CAE-14C8-417B-920D-A0D172A471DB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C545-FF15-4D2B-80D0-AB7993289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0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4CAE-14C8-417B-920D-A0D172A471DB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C545-FF15-4D2B-80D0-AB7993289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5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54CAE-14C8-417B-920D-A0D172A471DB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EC545-FF15-4D2B-80D0-AB7993289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56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Microsoft Azure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Автор: Мочалов Андрей Дмитриевич ИКБО-05-20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9325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0086" y="2448226"/>
            <a:ext cx="10515600" cy="1325563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980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4341" y="2554533"/>
            <a:ext cx="10515600" cy="1325563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769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История разработки</a:t>
            </a:r>
            <a:r>
              <a:rPr lang="ru-RU" dirty="0" smtClean="0"/>
              <a:t> </a:t>
            </a:r>
          </a:p>
          <a:p>
            <a:r>
              <a:rPr lang="ru-RU" dirty="0" smtClean="0"/>
              <a:t>Преимущества </a:t>
            </a:r>
            <a:r>
              <a:rPr lang="en-US" dirty="0" smtClean="0"/>
              <a:t>Microsoft Azure</a:t>
            </a:r>
            <a:endParaRPr lang="ru-RU" dirty="0"/>
          </a:p>
          <a:p>
            <a:r>
              <a:rPr lang="ru-RU" dirty="0" smtClean="0"/>
              <a:t>Недостатки </a:t>
            </a:r>
            <a:r>
              <a:rPr lang="en-US" dirty="0" smtClean="0"/>
              <a:t>Microsoft Azure</a:t>
            </a:r>
            <a:r>
              <a:rPr lang="en-US" dirty="0" smtClean="0"/>
              <a:t> </a:t>
            </a:r>
            <a:endParaRPr lang="ru-RU" dirty="0"/>
          </a:p>
          <a:p>
            <a:r>
              <a:rPr lang="ru-RU" dirty="0"/>
              <a:t>Возможности </a:t>
            </a:r>
            <a:r>
              <a:rPr lang="en-US" dirty="0"/>
              <a:t>Microsoft </a:t>
            </a:r>
            <a:r>
              <a:rPr lang="en-US" dirty="0" smtClean="0"/>
              <a:t>Azure</a:t>
            </a:r>
            <a:endParaRPr lang="ru-RU" dirty="0" smtClean="0"/>
          </a:p>
          <a:p>
            <a:r>
              <a:rPr lang="ru-RU" dirty="0"/>
              <a:t>Область применения</a:t>
            </a:r>
            <a:r>
              <a:rPr lang="ru-RU" dirty="0" smtClean="0"/>
              <a:t> </a:t>
            </a:r>
          </a:p>
          <a:p>
            <a:r>
              <a:rPr lang="ru-RU" dirty="0"/>
              <a:t>Аналоги </a:t>
            </a:r>
            <a:r>
              <a:rPr lang="en-US" dirty="0"/>
              <a:t>Microsoft Azure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365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разработки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790" y="2290942"/>
            <a:ext cx="4329167" cy="2486664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983" y="2291234"/>
            <a:ext cx="2715004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3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</a:t>
            </a:r>
            <a:r>
              <a:rPr lang="en-US" dirty="0"/>
              <a:t>Microsoft Azure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Масштабируемость</a:t>
            </a:r>
          </a:p>
          <a:p>
            <a:r>
              <a:rPr lang="ru-RU" dirty="0" smtClean="0"/>
              <a:t>Глобальная доступность</a:t>
            </a:r>
          </a:p>
          <a:p>
            <a:r>
              <a:rPr lang="ru-RU" dirty="0" smtClean="0"/>
              <a:t>Безопасность</a:t>
            </a:r>
          </a:p>
          <a:p>
            <a:r>
              <a:rPr lang="ru-RU" dirty="0" smtClean="0"/>
              <a:t>Интеграция с другими продуктами </a:t>
            </a:r>
            <a:r>
              <a:rPr lang="ru-RU" dirty="0" err="1" smtClean="0"/>
              <a:t>Microsoft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645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</a:t>
            </a:r>
            <a:r>
              <a:rPr lang="en-US" dirty="0" smtClean="0"/>
              <a:t>Microsoft </a:t>
            </a:r>
            <a:r>
              <a:rPr lang="en-US" dirty="0"/>
              <a:t>Azure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Сложность начала работы</a:t>
            </a:r>
          </a:p>
          <a:p>
            <a:r>
              <a:rPr lang="ru-RU" dirty="0" smtClean="0"/>
              <a:t>Стоимость</a:t>
            </a:r>
          </a:p>
          <a:p>
            <a:r>
              <a:rPr lang="ru-RU" dirty="0" smtClean="0"/>
              <a:t>Зависимость от </a:t>
            </a:r>
            <a:r>
              <a:rPr lang="ru-RU" dirty="0" err="1" smtClean="0"/>
              <a:t>интернет-соединения</a:t>
            </a:r>
            <a:endParaRPr lang="ru-RU" dirty="0" smtClean="0"/>
          </a:p>
          <a:p>
            <a:r>
              <a:rPr lang="ru-RU" dirty="0" smtClean="0"/>
              <a:t>Комплексность миграции</a:t>
            </a:r>
          </a:p>
          <a:p>
            <a:r>
              <a:rPr lang="ru-RU" dirty="0" smtClean="0"/>
              <a:t>Возможные проблемы с безопасностью и конфиденциальностью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858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</a:t>
            </a:r>
            <a:r>
              <a:rPr lang="en-US" dirty="0"/>
              <a:t>Microsoft Azure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Хостинг </a:t>
            </a:r>
            <a:r>
              <a:rPr lang="ru-RU" dirty="0"/>
              <a:t>виртуальных </a:t>
            </a:r>
            <a:r>
              <a:rPr lang="ru-RU" dirty="0" smtClean="0"/>
              <a:t>машин</a:t>
            </a:r>
            <a:r>
              <a:rPr lang="ru-RU" dirty="0"/>
              <a:t> </a:t>
            </a:r>
          </a:p>
          <a:p>
            <a:r>
              <a:rPr lang="ru-RU" dirty="0" smtClean="0"/>
              <a:t>Хранение данных</a:t>
            </a:r>
            <a:r>
              <a:rPr lang="ru-RU" dirty="0"/>
              <a:t> </a:t>
            </a:r>
          </a:p>
          <a:p>
            <a:r>
              <a:rPr lang="ru-RU" dirty="0" smtClean="0"/>
              <a:t>Аналитика</a:t>
            </a:r>
            <a:r>
              <a:rPr lang="ru-RU" dirty="0"/>
              <a:t> </a:t>
            </a:r>
          </a:p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5421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Область применения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u-RU" dirty="0"/>
              <a:t>Разработка и развертывание </a:t>
            </a:r>
            <a:r>
              <a:rPr lang="ru-RU" dirty="0" smtClean="0"/>
              <a:t>приложений</a:t>
            </a:r>
          </a:p>
          <a:p>
            <a:pPr lvl="0"/>
            <a:r>
              <a:rPr lang="ru-RU" dirty="0" smtClean="0"/>
              <a:t>Искусственный </a:t>
            </a:r>
            <a:r>
              <a:rPr lang="ru-RU" dirty="0"/>
              <a:t>интеллект и машинное </a:t>
            </a:r>
            <a:r>
              <a:rPr lang="ru-RU" dirty="0" smtClean="0"/>
              <a:t>обучение</a:t>
            </a:r>
          </a:p>
          <a:p>
            <a:pPr lvl="0"/>
            <a:r>
              <a:rPr lang="ru-RU" dirty="0" smtClean="0"/>
              <a:t>Хранение </a:t>
            </a:r>
            <a:r>
              <a:rPr lang="ru-RU" dirty="0"/>
              <a:t>и обработка </a:t>
            </a:r>
            <a:r>
              <a:rPr lang="ru-RU" dirty="0" smtClean="0"/>
              <a:t>данных</a:t>
            </a:r>
          </a:p>
          <a:p>
            <a:pPr lvl="0"/>
            <a:r>
              <a:rPr lang="ru-RU" dirty="0" smtClean="0"/>
              <a:t>Интернет вещей</a:t>
            </a:r>
          </a:p>
          <a:p>
            <a:pPr lvl="0"/>
            <a:r>
              <a:rPr lang="ru-RU" dirty="0" smtClean="0"/>
              <a:t>Аналитика </a:t>
            </a:r>
            <a:r>
              <a:rPr lang="ru-RU" dirty="0"/>
              <a:t>и интеллектуальная обработка </a:t>
            </a:r>
            <a:r>
              <a:rPr lang="ru-RU" dirty="0" smtClean="0"/>
              <a:t>данных</a:t>
            </a:r>
          </a:p>
          <a:p>
            <a:pPr lvl="0"/>
            <a:r>
              <a:rPr lang="ru-RU" dirty="0" err="1" smtClean="0"/>
              <a:t>Кибербезопасность</a:t>
            </a:r>
            <a:endParaRPr lang="ru-RU" dirty="0" smtClean="0"/>
          </a:p>
          <a:p>
            <a:pPr lvl="0"/>
            <a:r>
              <a:rPr lang="ru-RU" dirty="0" smtClean="0"/>
              <a:t>Резервное </a:t>
            </a:r>
            <a:r>
              <a:rPr lang="ru-RU" dirty="0"/>
              <a:t>копирование и </a:t>
            </a:r>
            <a:r>
              <a:rPr lang="ru-RU" dirty="0" smtClean="0"/>
              <a:t>восстановление</a:t>
            </a:r>
          </a:p>
          <a:p>
            <a:pPr lvl="0"/>
            <a:r>
              <a:rPr lang="ru-RU" dirty="0" smtClean="0"/>
              <a:t>Виртуализация </a:t>
            </a:r>
            <a:r>
              <a:rPr lang="ru-RU" dirty="0"/>
              <a:t>и управление </a:t>
            </a:r>
            <a:r>
              <a:rPr lang="ru-RU" dirty="0" smtClean="0"/>
              <a:t>инфраструктурой</a:t>
            </a:r>
            <a:endParaRPr lang="ru-RU" dirty="0"/>
          </a:p>
          <a:p>
            <a:pPr lvl="0"/>
            <a:r>
              <a:rPr lang="ru-RU" dirty="0"/>
              <a:t>Разработка </a:t>
            </a:r>
            <a:r>
              <a:rPr lang="ru-RU" dirty="0" smtClean="0"/>
              <a:t>игр</a:t>
            </a:r>
          </a:p>
          <a:p>
            <a:pPr lvl="0"/>
            <a:r>
              <a:rPr lang="ru-RU" dirty="0" smtClean="0"/>
              <a:t>Управление </a:t>
            </a:r>
            <a:r>
              <a:rPr lang="ru-RU" dirty="0"/>
              <a:t>ресурсами и </a:t>
            </a:r>
            <a:r>
              <a:rPr lang="ru-RU" dirty="0" smtClean="0"/>
              <a:t>автоматизация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9716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 </a:t>
            </a:r>
            <a:r>
              <a:rPr lang="en-US" dirty="0"/>
              <a:t>Microsoft Azure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err="1"/>
              <a:t>Amazon</a:t>
            </a:r>
            <a:r>
              <a:rPr lang="ru-RU" dirty="0"/>
              <a:t> </a:t>
            </a:r>
            <a:r>
              <a:rPr lang="ru-RU" dirty="0" err="1"/>
              <a:t>Web</a:t>
            </a:r>
            <a:r>
              <a:rPr lang="ru-RU" dirty="0"/>
              <a:t> </a:t>
            </a:r>
            <a:r>
              <a:rPr lang="ru-RU" dirty="0" err="1"/>
              <a:t>Services</a:t>
            </a:r>
            <a:r>
              <a:rPr lang="ru-RU" dirty="0"/>
              <a:t> (</a:t>
            </a:r>
            <a:r>
              <a:rPr lang="ru-RU" dirty="0" smtClean="0"/>
              <a:t>AWS)</a:t>
            </a:r>
          </a:p>
          <a:p>
            <a:pPr lvl="0"/>
            <a:r>
              <a:rPr lang="ru-RU" dirty="0" err="1" smtClean="0"/>
              <a:t>Google</a:t>
            </a:r>
            <a:r>
              <a:rPr lang="ru-RU" dirty="0" smtClean="0"/>
              <a:t> </a:t>
            </a:r>
            <a:r>
              <a:rPr lang="ru-RU" dirty="0" err="1"/>
              <a:t>Cloud</a:t>
            </a:r>
            <a:r>
              <a:rPr lang="ru-RU" dirty="0"/>
              <a:t> </a:t>
            </a:r>
            <a:r>
              <a:rPr lang="ru-RU" dirty="0" err="1"/>
              <a:t>Platform</a:t>
            </a:r>
            <a:r>
              <a:rPr lang="ru-RU" dirty="0"/>
              <a:t> (</a:t>
            </a:r>
            <a:r>
              <a:rPr lang="ru-RU" dirty="0" smtClean="0"/>
              <a:t>GCP)</a:t>
            </a:r>
          </a:p>
          <a:p>
            <a:pPr lvl="0"/>
            <a:r>
              <a:rPr lang="ru-RU" dirty="0" smtClean="0"/>
              <a:t>IBM </a:t>
            </a:r>
            <a:r>
              <a:rPr lang="ru-RU" dirty="0" err="1" smtClean="0"/>
              <a:t>Cloud</a:t>
            </a:r>
            <a:endParaRPr lang="ru-RU" dirty="0" smtClean="0"/>
          </a:p>
          <a:p>
            <a:pPr lvl="0"/>
            <a:r>
              <a:rPr lang="ru-RU" dirty="0" err="1" smtClean="0"/>
              <a:t>Oracle</a:t>
            </a:r>
            <a:r>
              <a:rPr lang="ru-RU" dirty="0" smtClean="0"/>
              <a:t> </a:t>
            </a:r>
            <a:r>
              <a:rPr lang="ru-RU" dirty="0" err="1" smtClean="0"/>
              <a:t>Cloud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0430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122</Words>
  <Application>Microsoft Office PowerPoint</Application>
  <PresentationFormat>Широкоэкранный</PresentationFormat>
  <Paragraphs>44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Microsoft Azure</vt:lpstr>
      <vt:lpstr>Введение</vt:lpstr>
      <vt:lpstr>Содержание</vt:lpstr>
      <vt:lpstr>История разработки </vt:lpstr>
      <vt:lpstr>Преимущества Microsoft Azure </vt:lpstr>
      <vt:lpstr>Недостатки Microsoft Azure </vt:lpstr>
      <vt:lpstr>Возможности Microsoft Azure </vt:lpstr>
      <vt:lpstr>Область применения </vt:lpstr>
      <vt:lpstr>Аналоги Microsoft Azure </vt:lpstr>
      <vt:lpstr>Заключение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Azure</dc:title>
  <dc:creator>Учетная запись Майкрософт</dc:creator>
  <cp:lastModifiedBy>Учетная запись Майкрософт</cp:lastModifiedBy>
  <cp:revision>6</cp:revision>
  <dcterms:created xsi:type="dcterms:W3CDTF">2023-11-30T22:23:32Z</dcterms:created>
  <dcterms:modified xsi:type="dcterms:W3CDTF">2023-11-30T23:10:23Z</dcterms:modified>
</cp:coreProperties>
</file>