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64C7-C786-45F1-B684-FF201D41F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7667C-98EA-49C6-A20B-FA30EED8A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CCA6-7230-4CE0-8093-684A4544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FA84-818A-4129-A4A3-39398ADE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113C-DB08-4645-8F5D-AEAE8D8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335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7EE-C305-49DA-88CE-E0EC1F63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B8C1A-86F7-4001-B3AA-A845DDAED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0485-4A4B-4735-AD73-DE4B359E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C398-8D43-4BB7-99A0-45EA78E0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773E-7B98-44B7-A1C9-2075BCB8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1602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B07A24-C543-4AC2-AA31-546104A2D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21784-7053-4527-8D9C-6DFA0EDD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216A-02AD-4BF0-A8C0-E70E738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2081-4CDF-4440-A3D6-5F9CBC51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4A6B4-D4ED-4A0A-9836-0389F63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5412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C53F0-9BF8-405B-A0D4-B5114FCC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D8D0-AF40-40F0-B6EC-72F0C18B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4BE2-73E2-42D2-B766-6752427E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07CC-DC62-403C-9000-96D7B8BD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AF57-7449-4ADC-A661-0492D26E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429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4284-0887-4497-9C50-B1263066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9FEC-D0D3-4B2E-A7CA-95A801FC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98703-930D-4C4D-AA42-5CBA2498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4824-0B80-45A8-BA82-8957A0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D4CEE-7D08-4AD8-B788-522D133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17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8911-C3D0-4B12-A454-6F9EE6A5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093C-04A1-430E-88A9-F4179B0F5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BE949-559A-439E-9C6A-D9119C04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E94BD-BE75-42B5-9C4C-6C5BDEC2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EB0E3-9772-4F44-834C-95316AFF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8872-136D-46C9-9C87-085DE76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92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5366-17F1-490C-8865-4A60221C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7F738-DEF6-4B94-8585-5FCA156B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E7AA-87F1-42BF-BCE0-2A2CFC17B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98918-DD84-4C98-9D94-522D0E3CF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46B6E-7D0A-4FA8-834A-20393D903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375DE-B6D0-43D8-B0E6-B363E966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8B799-B8E3-47A6-9A30-135A8656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ED7E4-C9A9-4E3C-845F-0433F834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824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4487-B111-46E1-B9A6-756D3984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7D88D-C4A2-4A8C-845D-0AE9F983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0C2BA-1B9D-4FF7-9B1E-9616D5CF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44684-22E8-4808-812B-2E282BBE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528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14C10-B314-49D8-A371-A2F41DB6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DE665-2755-41A0-9BC6-49179114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BC386-11C6-4903-8FCB-38DEECBB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745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A247-BD40-4C50-926B-CBCB7648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C197-4349-4A9D-A1D8-527EC2E4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BB08A-732C-4882-AD3F-821D42BE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55C4-432D-4D99-B18C-41E622C1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1891-D354-4AFD-803A-0D923AD6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F0781-7551-4DA1-B154-55FB9F66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367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3918-FC9A-4191-B8E5-92277433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8F913-EF9C-46E5-A259-846B3ED63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845FB-50E7-45BF-9F40-3717FF18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B7CC-BF6F-40E9-B0AF-92020148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E8DD-B11B-49A2-942B-CA53C8C2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F0136-FDB6-46C9-84CC-FC19B79D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430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66EFF-1751-47D6-B5C1-A0C22B026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CEBAF-0AD4-48C9-977B-0AAFB7902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C323-19E3-4AF1-8414-D59C4B86E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28A4-18A7-46DE-8852-90B35FE15EEB}" type="datetimeFigureOut">
              <a:rPr lang="en-HK" smtClean="0"/>
              <a:t>25/9/2019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BFA64-1313-4D9F-9E89-D0E82A03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FBC1-29C9-4301-A709-B2F76CE6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17E8-B8CB-4B99-B4ED-5FBC1C1564C3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723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user-admin-gear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244D8EF-9553-4257-BC96-A1738D1EA2E1}"/>
              </a:ext>
            </a:extLst>
          </p:cNvPr>
          <p:cNvGrpSpPr/>
          <p:nvPr/>
        </p:nvGrpSpPr>
        <p:grpSpPr>
          <a:xfrm>
            <a:off x="56634" y="87914"/>
            <a:ext cx="12068690" cy="6179536"/>
            <a:chOff x="56634" y="87914"/>
            <a:chExt cx="12068690" cy="6179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859A5D-39EE-4BFD-91B5-3AE1A1567737}"/>
                </a:ext>
              </a:extLst>
            </p:cNvPr>
            <p:cNvSpPr/>
            <p:nvPr/>
          </p:nvSpPr>
          <p:spPr>
            <a:xfrm>
              <a:off x="591012" y="947044"/>
              <a:ext cx="7419513" cy="5030587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026" name="Picture 2" descr="Image result for vpc">
              <a:extLst>
                <a:ext uri="{FF2B5EF4-FFF2-40B4-BE49-F238E27FC236}">
                  <a16:creationId xmlns:a16="http://schemas.microsoft.com/office/drawing/2014/main" id="{C14A2570-83DD-4408-996A-B17C6ACE4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4" y="666056"/>
              <a:ext cx="1068756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B9A338-7A88-4B93-8E2A-22CB2D55F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800" y="542925"/>
              <a:ext cx="28575" cy="572452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4377B9-3A23-4712-84B9-1B04336EEFCE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533400"/>
              <a:ext cx="0" cy="573405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42C41-46AA-4353-9C7E-8CE73B1265EC}"/>
                </a:ext>
              </a:extLst>
            </p:cNvPr>
            <p:cNvSpPr txBox="1"/>
            <p:nvPr/>
          </p:nvSpPr>
          <p:spPr>
            <a:xfrm>
              <a:off x="1589633" y="545068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46B69B-53D9-4036-8F8D-7EE0E447EE04}"/>
                </a:ext>
              </a:extLst>
            </p:cNvPr>
            <p:cNvSpPr txBox="1"/>
            <p:nvPr/>
          </p:nvSpPr>
          <p:spPr>
            <a:xfrm>
              <a:off x="3819005" y="542925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DB586-343D-40E1-AC1B-BBC05015F7F9}"/>
                </a:ext>
              </a:extLst>
            </p:cNvPr>
            <p:cNvSpPr txBox="1"/>
            <p:nvPr/>
          </p:nvSpPr>
          <p:spPr>
            <a:xfrm>
              <a:off x="6153480" y="548064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AZ-C</a:t>
              </a:r>
            </a:p>
          </p:txBody>
        </p:sp>
        <p:pic>
          <p:nvPicPr>
            <p:cNvPr id="1028" name="Picture 4" descr="Image result for internet gateway">
              <a:extLst>
                <a:ext uri="{FF2B5EF4-FFF2-40B4-BE49-F238E27FC236}">
                  <a16:creationId xmlns:a16="http://schemas.microsoft.com/office/drawing/2014/main" id="{DAAFD599-9D55-4375-852C-1887BDE0B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488" y="732730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internet gateway">
              <a:extLst>
                <a:ext uri="{FF2B5EF4-FFF2-40B4-BE49-F238E27FC236}">
                  <a16:creationId xmlns:a16="http://schemas.microsoft.com/office/drawing/2014/main" id="{316A2E9C-4F8F-4ED5-866A-0B055DFF1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3512" y="722244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internet gateway">
              <a:extLst>
                <a:ext uri="{FF2B5EF4-FFF2-40B4-BE49-F238E27FC236}">
                  <a16:creationId xmlns:a16="http://schemas.microsoft.com/office/drawing/2014/main" id="{26E3E5C1-9405-4720-AB89-84DC66930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035" y="5723451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internet gateway">
              <a:extLst>
                <a:ext uri="{FF2B5EF4-FFF2-40B4-BE49-F238E27FC236}">
                  <a16:creationId xmlns:a16="http://schemas.microsoft.com/office/drawing/2014/main" id="{A1F52705-2B07-4D83-A07F-CCD3C5BE8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7" y="5696645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AB4D8-D8EF-4EC8-BF5A-6EE790207CE7}"/>
                </a:ext>
              </a:extLst>
            </p:cNvPr>
            <p:cNvSpPr/>
            <p:nvPr/>
          </p:nvSpPr>
          <p:spPr>
            <a:xfrm>
              <a:off x="676275" y="4343401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61FD2D2-A5E1-41E8-AC01-DDB7EE906DFE}"/>
                </a:ext>
              </a:extLst>
            </p:cNvPr>
            <p:cNvSpPr/>
            <p:nvPr/>
          </p:nvSpPr>
          <p:spPr>
            <a:xfrm>
              <a:off x="3128964" y="4338989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HK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91966E-48CB-4493-A299-77098AE736DB}"/>
                </a:ext>
              </a:extLst>
            </p:cNvPr>
            <p:cNvSpPr/>
            <p:nvPr/>
          </p:nvSpPr>
          <p:spPr>
            <a:xfrm>
              <a:off x="5628167" y="4338989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HK"/>
            </a:p>
          </p:txBody>
        </p:sp>
        <p:pic>
          <p:nvPicPr>
            <p:cNvPr id="1030" name="Picture 6" descr="Image result for nat gateway">
              <a:extLst>
                <a:ext uri="{FF2B5EF4-FFF2-40B4-BE49-F238E27FC236}">
                  <a16:creationId xmlns:a16="http://schemas.microsoft.com/office/drawing/2014/main" id="{E74149C2-7173-443B-B985-D9B12EAC2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336" y="5027227"/>
              <a:ext cx="576259" cy="57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nat gateway">
              <a:extLst>
                <a:ext uri="{FF2B5EF4-FFF2-40B4-BE49-F238E27FC236}">
                  <a16:creationId xmlns:a16="http://schemas.microsoft.com/office/drawing/2014/main" id="{2902381E-101E-4C6B-9944-B0C3370C8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840" y="5025832"/>
              <a:ext cx="576259" cy="57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Image result for nat gateway">
              <a:extLst>
                <a:ext uri="{FF2B5EF4-FFF2-40B4-BE49-F238E27FC236}">
                  <a16:creationId xmlns:a16="http://schemas.microsoft.com/office/drawing/2014/main" id="{BC93D620-0896-455C-B42E-F9EF0D5BE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290" y="5025832"/>
              <a:ext cx="576259" cy="57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3 bucket">
              <a:extLst>
                <a:ext uri="{FF2B5EF4-FFF2-40B4-BE49-F238E27FC236}">
                  <a16:creationId xmlns:a16="http://schemas.microsoft.com/office/drawing/2014/main" id="{FDE298F4-89B4-4713-A620-5699C94C6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3041" y="722244"/>
              <a:ext cx="785813" cy="81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D598F8-6806-4E55-8D4B-E8557DC2375B}"/>
                </a:ext>
              </a:extLst>
            </p:cNvPr>
            <p:cNvSpPr txBox="1"/>
            <p:nvPr/>
          </p:nvSpPr>
          <p:spPr>
            <a:xfrm>
              <a:off x="9956948" y="220524"/>
              <a:ext cx="216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Application Bucket</a:t>
              </a:r>
            </a:p>
          </p:txBody>
        </p:sp>
        <p:sp>
          <p:nvSpPr>
            <p:cNvPr id="18" name="Callout: Bent Line with No Border 17">
              <a:extLst>
                <a:ext uri="{FF2B5EF4-FFF2-40B4-BE49-F238E27FC236}">
                  <a16:creationId xmlns:a16="http://schemas.microsoft.com/office/drawing/2014/main" id="{9E2B5375-96A9-492D-BE66-54FBD645D777}"/>
                </a:ext>
              </a:extLst>
            </p:cNvPr>
            <p:cNvSpPr/>
            <p:nvPr/>
          </p:nvSpPr>
          <p:spPr>
            <a:xfrm>
              <a:off x="6324601" y="87914"/>
              <a:ext cx="3457574" cy="369332"/>
            </a:xfrm>
            <a:prstGeom prst="callout2">
              <a:avLst>
                <a:gd name="adj1" fmla="val 109981"/>
                <a:gd name="adj2" fmla="val 654"/>
                <a:gd name="adj3" fmla="val 112289"/>
                <a:gd name="adj4" fmla="val 100554"/>
                <a:gd name="adj5" fmla="val 268608"/>
                <a:gd name="adj6" fmla="val 13001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>
                  <a:solidFill>
                    <a:schemeClr val="accent2"/>
                  </a:solidFill>
                </a:rPr>
                <a:t>Artefacts (Application and Test Results Artefacts ) to be stored by Development team, once application build is successful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94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659DBF1-6F91-41F3-83B9-E673E669DECD}"/>
              </a:ext>
            </a:extLst>
          </p:cNvPr>
          <p:cNvGrpSpPr/>
          <p:nvPr/>
        </p:nvGrpSpPr>
        <p:grpSpPr>
          <a:xfrm>
            <a:off x="56634" y="87914"/>
            <a:ext cx="12124867" cy="6179536"/>
            <a:chOff x="56634" y="87914"/>
            <a:chExt cx="12124867" cy="61795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859A5D-39EE-4BFD-91B5-3AE1A1567737}"/>
                </a:ext>
              </a:extLst>
            </p:cNvPr>
            <p:cNvSpPr/>
            <p:nvPr/>
          </p:nvSpPr>
          <p:spPr>
            <a:xfrm>
              <a:off x="591012" y="947044"/>
              <a:ext cx="7419513" cy="5030587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026" name="Picture 2" descr="Image result for vpc">
              <a:extLst>
                <a:ext uri="{FF2B5EF4-FFF2-40B4-BE49-F238E27FC236}">
                  <a16:creationId xmlns:a16="http://schemas.microsoft.com/office/drawing/2014/main" id="{C14A2570-83DD-4408-996A-B17C6ACE4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4" y="666056"/>
              <a:ext cx="1068756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B9A338-7A88-4B93-8E2A-22CB2D55F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1800" y="542925"/>
              <a:ext cx="28575" cy="572452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4377B9-3A23-4712-84B9-1B04336EEFCE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533400"/>
              <a:ext cx="0" cy="573405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42C41-46AA-4353-9C7E-8CE73B1265EC}"/>
                </a:ext>
              </a:extLst>
            </p:cNvPr>
            <p:cNvSpPr txBox="1"/>
            <p:nvPr/>
          </p:nvSpPr>
          <p:spPr>
            <a:xfrm>
              <a:off x="1589633" y="545068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46B69B-53D9-4036-8F8D-7EE0E447EE04}"/>
                </a:ext>
              </a:extLst>
            </p:cNvPr>
            <p:cNvSpPr txBox="1"/>
            <p:nvPr/>
          </p:nvSpPr>
          <p:spPr>
            <a:xfrm>
              <a:off x="3819005" y="542925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DB586-343D-40E1-AC1B-BBC05015F7F9}"/>
                </a:ext>
              </a:extLst>
            </p:cNvPr>
            <p:cNvSpPr txBox="1"/>
            <p:nvPr/>
          </p:nvSpPr>
          <p:spPr>
            <a:xfrm>
              <a:off x="6153480" y="548064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AZ-C</a:t>
              </a:r>
            </a:p>
          </p:txBody>
        </p:sp>
        <p:pic>
          <p:nvPicPr>
            <p:cNvPr id="1028" name="Picture 4" descr="Image result for internet gateway">
              <a:extLst>
                <a:ext uri="{FF2B5EF4-FFF2-40B4-BE49-F238E27FC236}">
                  <a16:creationId xmlns:a16="http://schemas.microsoft.com/office/drawing/2014/main" id="{DAAFD599-9D55-4375-852C-1887BDE0B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488" y="732730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Image result for internet gateway">
              <a:extLst>
                <a:ext uri="{FF2B5EF4-FFF2-40B4-BE49-F238E27FC236}">
                  <a16:creationId xmlns:a16="http://schemas.microsoft.com/office/drawing/2014/main" id="{316A2E9C-4F8F-4ED5-866A-0B055DFF1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3512" y="722244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Image result for internet gateway">
              <a:extLst>
                <a:ext uri="{FF2B5EF4-FFF2-40B4-BE49-F238E27FC236}">
                  <a16:creationId xmlns:a16="http://schemas.microsoft.com/office/drawing/2014/main" id="{26E3E5C1-9405-4720-AB89-84DC66930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3035" y="5723451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Image result for internet gateway">
              <a:extLst>
                <a:ext uri="{FF2B5EF4-FFF2-40B4-BE49-F238E27FC236}">
                  <a16:creationId xmlns:a16="http://schemas.microsoft.com/office/drawing/2014/main" id="{A1F52705-2B07-4D83-A07F-CCD3C5BE8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8437" y="5696645"/>
              <a:ext cx="428625" cy="428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AB4D8-D8EF-4EC8-BF5A-6EE790207CE7}"/>
                </a:ext>
              </a:extLst>
            </p:cNvPr>
            <p:cNvSpPr/>
            <p:nvPr/>
          </p:nvSpPr>
          <p:spPr>
            <a:xfrm>
              <a:off x="676275" y="4343401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61FD2D2-A5E1-41E8-AC01-DDB7EE906DFE}"/>
                </a:ext>
              </a:extLst>
            </p:cNvPr>
            <p:cNvSpPr/>
            <p:nvPr/>
          </p:nvSpPr>
          <p:spPr>
            <a:xfrm>
              <a:off x="3128964" y="4338989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HK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91966E-48CB-4493-A299-77098AE736DB}"/>
                </a:ext>
              </a:extLst>
            </p:cNvPr>
            <p:cNvSpPr/>
            <p:nvPr/>
          </p:nvSpPr>
          <p:spPr>
            <a:xfrm>
              <a:off x="5628167" y="4338989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HK"/>
            </a:p>
          </p:txBody>
        </p:sp>
        <p:pic>
          <p:nvPicPr>
            <p:cNvPr id="1030" name="Picture 6" descr="Image result for nat gateway">
              <a:extLst>
                <a:ext uri="{FF2B5EF4-FFF2-40B4-BE49-F238E27FC236}">
                  <a16:creationId xmlns:a16="http://schemas.microsoft.com/office/drawing/2014/main" id="{E74149C2-7173-443B-B985-D9B12EAC2F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336" y="5027227"/>
              <a:ext cx="576259" cy="57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mage result for nat gateway">
              <a:extLst>
                <a:ext uri="{FF2B5EF4-FFF2-40B4-BE49-F238E27FC236}">
                  <a16:creationId xmlns:a16="http://schemas.microsoft.com/office/drawing/2014/main" id="{2902381E-101E-4C6B-9944-B0C3370C8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840" y="5025832"/>
              <a:ext cx="576259" cy="57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Image result for nat gateway">
              <a:extLst>
                <a:ext uri="{FF2B5EF4-FFF2-40B4-BE49-F238E27FC236}">
                  <a16:creationId xmlns:a16="http://schemas.microsoft.com/office/drawing/2014/main" id="{BC93D620-0896-455C-B42E-F9EF0D5BE4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290" y="5025832"/>
              <a:ext cx="576259" cy="576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3 bucket">
              <a:extLst>
                <a:ext uri="{FF2B5EF4-FFF2-40B4-BE49-F238E27FC236}">
                  <a16:creationId xmlns:a16="http://schemas.microsoft.com/office/drawing/2014/main" id="{FDE298F4-89B4-4713-A620-5699C94C6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3041" y="722244"/>
              <a:ext cx="785813" cy="81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D598F8-6806-4E55-8D4B-E8557DC2375B}"/>
                </a:ext>
              </a:extLst>
            </p:cNvPr>
            <p:cNvSpPr txBox="1"/>
            <p:nvPr/>
          </p:nvSpPr>
          <p:spPr>
            <a:xfrm>
              <a:off x="9956948" y="220524"/>
              <a:ext cx="216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Application Bucket</a:t>
              </a:r>
            </a:p>
          </p:txBody>
        </p:sp>
        <p:sp>
          <p:nvSpPr>
            <p:cNvPr id="18" name="Callout: Bent Line with No Border 17">
              <a:extLst>
                <a:ext uri="{FF2B5EF4-FFF2-40B4-BE49-F238E27FC236}">
                  <a16:creationId xmlns:a16="http://schemas.microsoft.com/office/drawing/2014/main" id="{9E2B5375-96A9-492D-BE66-54FBD645D777}"/>
                </a:ext>
              </a:extLst>
            </p:cNvPr>
            <p:cNvSpPr/>
            <p:nvPr/>
          </p:nvSpPr>
          <p:spPr>
            <a:xfrm>
              <a:off x="6324601" y="87914"/>
              <a:ext cx="3457574" cy="369332"/>
            </a:xfrm>
            <a:prstGeom prst="callout2">
              <a:avLst>
                <a:gd name="adj1" fmla="val 109981"/>
                <a:gd name="adj2" fmla="val 654"/>
                <a:gd name="adj3" fmla="val 112289"/>
                <a:gd name="adj4" fmla="val 100554"/>
                <a:gd name="adj5" fmla="val 268608"/>
                <a:gd name="adj6" fmla="val 130018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>
                  <a:solidFill>
                    <a:schemeClr val="accent2"/>
                  </a:solidFill>
                </a:rPr>
                <a:t>Artefacts (Application and Test Results Artefacts ) to be stored by Development team, once application build is successful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C4608A8-BEE3-4A12-A63F-8EE4A928F985}"/>
                </a:ext>
              </a:extLst>
            </p:cNvPr>
            <p:cNvSpPr/>
            <p:nvPr/>
          </p:nvSpPr>
          <p:spPr>
            <a:xfrm>
              <a:off x="683418" y="1271537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9BCA443-56B7-4E57-95EC-1DC1F527A9FA}"/>
                </a:ext>
              </a:extLst>
            </p:cNvPr>
            <p:cNvSpPr/>
            <p:nvPr/>
          </p:nvSpPr>
          <p:spPr>
            <a:xfrm>
              <a:off x="3128964" y="1271537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F3F675D-9961-4AA1-9269-E489B4F5EFF5}"/>
                </a:ext>
              </a:extLst>
            </p:cNvPr>
            <p:cNvSpPr/>
            <p:nvPr/>
          </p:nvSpPr>
          <p:spPr>
            <a:xfrm>
              <a:off x="5634037" y="1284484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2050" name="Picture 2" descr="Image result for elastic load balancer">
              <a:extLst>
                <a:ext uri="{FF2B5EF4-FFF2-40B4-BE49-F238E27FC236}">
                  <a16:creationId xmlns:a16="http://schemas.microsoft.com/office/drawing/2014/main" id="{023327DB-C07E-4BC7-BDEE-FDC4ED1C4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2336" y="1459996"/>
              <a:ext cx="482756" cy="482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Image result for elastic load balancer">
              <a:extLst>
                <a:ext uri="{FF2B5EF4-FFF2-40B4-BE49-F238E27FC236}">
                  <a16:creationId xmlns:a16="http://schemas.microsoft.com/office/drawing/2014/main" id="{38406CFD-ACAA-42B2-9F7D-DD04AA9ADA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8199" y="1459996"/>
              <a:ext cx="482756" cy="482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Image result for elastic load balancer">
              <a:extLst>
                <a:ext uri="{FF2B5EF4-FFF2-40B4-BE49-F238E27FC236}">
                  <a16:creationId xmlns:a16="http://schemas.microsoft.com/office/drawing/2014/main" id="{F18F98F2-61CD-4830-BF49-F3002C4DE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8995" y="1456574"/>
              <a:ext cx="482756" cy="482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065C9F7-97A6-44A2-8048-F3A4D117439A}"/>
                </a:ext>
              </a:extLst>
            </p:cNvPr>
            <p:cNvSpPr/>
            <p:nvPr/>
          </p:nvSpPr>
          <p:spPr>
            <a:xfrm>
              <a:off x="5632596" y="2825211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C07DF7D-FC03-43DE-8684-A76FDDDA40ED}"/>
                </a:ext>
              </a:extLst>
            </p:cNvPr>
            <p:cNvSpPr/>
            <p:nvPr/>
          </p:nvSpPr>
          <p:spPr>
            <a:xfrm>
              <a:off x="3148012" y="2829571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9FB983C-F539-43E8-B15C-4089D1531A09}"/>
                </a:ext>
              </a:extLst>
            </p:cNvPr>
            <p:cNvSpPr/>
            <p:nvPr/>
          </p:nvSpPr>
          <p:spPr>
            <a:xfrm>
              <a:off x="696836" y="2814673"/>
              <a:ext cx="2181226" cy="13736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4B15AB1-1E5F-46C9-99D1-A2347588EBA2}"/>
                </a:ext>
              </a:extLst>
            </p:cNvPr>
            <p:cNvSpPr/>
            <p:nvPr/>
          </p:nvSpPr>
          <p:spPr>
            <a:xfrm>
              <a:off x="1015560" y="3064670"/>
              <a:ext cx="574073" cy="576260"/>
            </a:xfrm>
            <a:prstGeom prst="round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B40B4C-0454-4DD7-8F3A-707B0FB8840F}"/>
                </a:ext>
              </a:extLst>
            </p:cNvPr>
            <p:cNvSpPr txBox="1"/>
            <p:nvPr/>
          </p:nvSpPr>
          <p:spPr>
            <a:xfrm>
              <a:off x="8814321" y="1781649"/>
              <a:ext cx="189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1200" b="1" dirty="0"/>
                <a:t>CloudFormation Template</a:t>
              </a:r>
            </a:p>
            <a:p>
              <a:pPr algn="ctr"/>
              <a:r>
                <a:rPr lang="en-HK" sz="1200" b="1" dirty="0" err="1"/>
                <a:t>Application.yaml</a:t>
              </a:r>
              <a:endParaRPr lang="en-HK" sz="1200" b="1" dirty="0"/>
            </a:p>
          </p:txBody>
        </p:sp>
        <p:pic>
          <p:nvPicPr>
            <p:cNvPr id="4" name="Picture 3" descr="A picture containing transport&#10;&#10;Description automatically generated">
              <a:extLst>
                <a:ext uri="{FF2B5EF4-FFF2-40B4-BE49-F238E27FC236}">
                  <a16:creationId xmlns:a16="http://schemas.microsoft.com/office/drawing/2014/main" id="{F5961858-0884-4A61-8F38-77EB75115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0715332" y="3702083"/>
              <a:ext cx="911426" cy="735151"/>
            </a:xfrm>
            <a:prstGeom prst="rect">
              <a:avLst/>
            </a:prstGeom>
          </p:spPr>
        </p:pic>
        <p:pic>
          <p:nvPicPr>
            <p:cNvPr id="2052" name="Picture 4" descr="Image result for cloudformation stack">
              <a:extLst>
                <a:ext uri="{FF2B5EF4-FFF2-40B4-BE49-F238E27FC236}">
                  <a16:creationId xmlns:a16="http://schemas.microsoft.com/office/drawing/2014/main" id="{8AA07EF4-7240-4D51-9AA9-CB6F72B76D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5" y="2882507"/>
              <a:ext cx="479026" cy="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4" descr="Image result for cloudformation stack">
              <a:extLst>
                <a:ext uri="{FF2B5EF4-FFF2-40B4-BE49-F238E27FC236}">
                  <a16:creationId xmlns:a16="http://schemas.microsoft.com/office/drawing/2014/main" id="{5A139CE2-AE04-49DB-B4DB-C7202F77D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5" y="3326166"/>
              <a:ext cx="479026" cy="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Image result for cloudformation stack">
              <a:extLst>
                <a:ext uri="{FF2B5EF4-FFF2-40B4-BE49-F238E27FC236}">
                  <a16:creationId xmlns:a16="http://schemas.microsoft.com/office/drawing/2014/main" id="{3094EA09-80C3-4009-AF96-01279D9B4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5" y="3769825"/>
              <a:ext cx="479026" cy="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cloudformation stack">
              <a:extLst>
                <a:ext uri="{FF2B5EF4-FFF2-40B4-BE49-F238E27FC236}">
                  <a16:creationId xmlns:a16="http://schemas.microsoft.com/office/drawing/2014/main" id="{A2B1445A-2F2A-44DA-B4B6-5293326D9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3405" y="4197721"/>
              <a:ext cx="479026" cy="479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00C637B-A729-4B62-96CF-3F14E4A4DC76}"/>
                </a:ext>
              </a:extLst>
            </p:cNvPr>
            <p:cNvCxnSpPr>
              <a:cxnSpLocks/>
              <a:stCxn id="2054" idx="2"/>
              <a:endCxn id="2052" idx="3"/>
            </p:cNvCxnSpPr>
            <p:nvPr/>
          </p:nvCxnSpPr>
          <p:spPr>
            <a:xfrm rot="5400000">
              <a:off x="9353764" y="2551174"/>
              <a:ext cx="239513" cy="902178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6563F42F-655C-4B00-9F70-AEF3F1504F86}"/>
                </a:ext>
              </a:extLst>
            </p:cNvPr>
            <p:cNvCxnSpPr>
              <a:cxnSpLocks/>
              <a:stCxn id="2054" idx="2"/>
              <a:endCxn id="39" idx="3"/>
            </p:cNvCxnSpPr>
            <p:nvPr/>
          </p:nvCxnSpPr>
          <p:spPr>
            <a:xfrm rot="5400000">
              <a:off x="9131934" y="2773004"/>
              <a:ext cx="683172" cy="902178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0F02E8B-4E33-4EF2-9004-494435F5AE18}"/>
                </a:ext>
              </a:extLst>
            </p:cNvPr>
            <p:cNvCxnSpPr>
              <a:cxnSpLocks/>
              <a:stCxn id="2054" idx="2"/>
              <a:endCxn id="40" idx="3"/>
            </p:cNvCxnSpPr>
            <p:nvPr/>
          </p:nvCxnSpPr>
          <p:spPr>
            <a:xfrm rot="5400000">
              <a:off x="8910105" y="2994833"/>
              <a:ext cx="1126831" cy="902178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B38D21A-E044-4E93-9D4C-F0E5C9C76BDA}"/>
                </a:ext>
              </a:extLst>
            </p:cNvPr>
            <p:cNvCxnSpPr>
              <a:cxnSpLocks/>
              <a:stCxn id="2054" idx="2"/>
              <a:endCxn id="41" idx="3"/>
            </p:cNvCxnSpPr>
            <p:nvPr/>
          </p:nvCxnSpPr>
          <p:spPr>
            <a:xfrm rot="5400000">
              <a:off x="8696157" y="3208781"/>
              <a:ext cx="1554727" cy="902178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4050D98-A865-4883-BE45-45EB71B900E2}"/>
                </a:ext>
              </a:extLst>
            </p:cNvPr>
            <p:cNvSpPr txBox="1"/>
            <p:nvPr/>
          </p:nvSpPr>
          <p:spPr>
            <a:xfrm>
              <a:off x="9048677" y="2783466"/>
              <a:ext cx="1073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Template creates multiple stacks</a:t>
              </a:r>
            </a:p>
          </p:txBody>
        </p:sp>
        <p:pic>
          <p:nvPicPr>
            <p:cNvPr id="2054" name="Picture 6" descr="Image result for aws cloudformation template">
              <a:extLst>
                <a:ext uri="{FF2B5EF4-FFF2-40B4-BE49-F238E27FC236}">
                  <a16:creationId xmlns:a16="http://schemas.microsoft.com/office/drawing/2014/main" id="{1A70C010-1098-43F5-BA2A-A407A3B13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5325" y="2203939"/>
              <a:ext cx="678568" cy="678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Arrow: Down 1030">
              <a:extLst>
                <a:ext uri="{FF2B5EF4-FFF2-40B4-BE49-F238E27FC236}">
                  <a16:creationId xmlns:a16="http://schemas.microsoft.com/office/drawing/2014/main" id="{F096FE9B-AEA0-46D1-A950-E3DF5712D9B0}"/>
                </a:ext>
              </a:extLst>
            </p:cNvPr>
            <p:cNvSpPr/>
            <p:nvPr/>
          </p:nvSpPr>
          <p:spPr>
            <a:xfrm rot="16200000">
              <a:off x="8552042" y="1704620"/>
              <a:ext cx="228601" cy="9020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6" name="Arrow: Down 75">
              <a:extLst>
                <a:ext uri="{FF2B5EF4-FFF2-40B4-BE49-F238E27FC236}">
                  <a16:creationId xmlns:a16="http://schemas.microsoft.com/office/drawing/2014/main" id="{52C096A7-E601-4AC9-852B-3473BEFF908E}"/>
                </a:ext>
              </a:extLst>
            </p:cNvPr>
            <p:cNvSpPr/>
            <p:nvPr/>
          </p:nvSpPr>
          <p:spPr>
            <a:xfrm rot="8089806">
              <a:off x="10530422" y="2762109"/>
              <a:ext cx="224377" cy="9623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CB6B61-32D3-44F6-B501-A342A86E939F}"/>
                </a:ext>
              </a:extLst>
            </p:cNvPr>
            <p:cNvSpPr txBox="1"/>
            <p:nvPr/>
          </p:nvSpPr>
          <p:spPr>
            <a:xfrm>
              <a:off x="10799767" y="2844225"/>
              <a:ext cx="10732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User Chooses the environment (Dev, Test, Prod), Enters VPC </a:t>
              </a:r>
              <a:r>
                <a:rPr lang="en-HK" sz="800" dirty="0" err="1">
                  <a:solidFill>
                    <a:schemeClr val="accent2">
                      <a:lumMod val="75000"/>
                    </a:schemeClr>
                  </a:solidFill>
                </a:rPr>
                <a:t>Cidr</a:t>
              </a:r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 Addresses</a:t>
              </a:r>
            </a:p>
          </p:txBody>
        </p:sp>
        <p:sp>
          <p:nvSpPr>
            <p:cNvPr id="78" name="Arrow: Down 77">
              <a:extLst>
                <a:ext uri="{FF2B5EF4-FFF2-40B4-BE49-F238E27FC236}">
                  <a16:creationId xmlns:a16="http://schemas.microsoft.com/office/drawing/2014/main" id="{878868A7-5188-40DD-A879-406E1F69CDE9}"/>
                </a:ext>
              </a:extLst>
            </p:cNvPr>
            <p:cNvSpPr/>
            <p:nvPr/>
          </p:nvSpPr>
          <p:spPr>
            <a:xfrm rot="3409811">
              <a:off x="10223441" y="964699"/>
              <a:ext cx="224377" cy="96232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2839A25-30BE-435D-B10F-4826DA6855E5}"/>
                </a:ext>
              </a:extLst>
            </p:cNvPr>
            <p:cNvSpPr txBox="1"/>
            <p:nvPr/>
          </p:nvSpPr>
          <p:spPr>
            <a:xfrm>
              <a:off x="9496082" y="1118020"/>
              <a:ext cx="1073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S3 Bucket URL / Application URL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8639F6-E10A-4F15-A03D-9BCBCE896AA4}"/>
                </a:ext>
              </a:extLst>
            </p:cNvPr>
            <p:cNvSpPr txBox="1"/>
            <p:nvPr/>
          </p:nvSpPr>
          <p:spPr>
            <a:xfrm>
              <a:off x="10467624" y="2056821"/>
              <a:ext cx="9282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App_version.zip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53E1C80-2AAF-4893-8C6E-CE68E7A8ED5B}"/>
                </a:ext>
              </a:extLst>
            </p:cNvPr>
            <p:cNvSpPr txBox="1"/>
            <p:nvPr/>
          </p:nvSpPr>
          <p:spPr>
            <a:xfrm>
              <a:off x="11245788" y="2039025"/>
              <a:ext cx="935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Test_version.zip</a:t>
              </a:r>
            </a:p>
          </p:txBody>
        </p:sp>
        <p:cxnSp>
          <p:nvCxnSpPr>
            <p:cNvPr id="1034" name="Connector: Elbow 1033">
              <a:extLst>
                <a:ext uri="{FF2B5EF4-FFF2-40B4-BE49-F238E27FC236}">
                  <a16:creationId xmlns:a16="http://schemas.microsoft.com/office/drawing/2014/main" id="{8F4935E4-5759-4A76-A168-058B560B0684}"/>
                </a:ext>
              </a:extLst>
            </p:cNvPr>
            <p:cNvCxnSpPr>
              <a:stCxn id="1032" idx="2"/>
              <a:endCxn id="80" idx="0"/>
            </p:cNvCxnSpPr>
            <p:nvPr/>
          </p:nvCxnSpPr>
          <p:spPr>
            <a:xfrm rot="5400000">
              <a:off x="10776919" y="1687792"/>
              <a:ext cx="523874" cy="214184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Connector: Elbow 1036">
              <a:extLst>
                <a:ext uri="{FF2B5EF4-FFF2-40B4-BE49-F238E27FC236}">
                  <a16:creationId xmlns:a16="http://schemas.microsoft.com/office/drawing/2014/main" id="{03F314EA-AE51-4E27-98B7-8FEFEDC83BB3}"/>
                </a:ext>
              </a:extLst>
            </p:cNvPr>
            <p:cNvCxnSpPr>
              <a:stCxn id="1032" idx="2"/>
              <a:endCxn id="81" idx="0"/>
            </p:cNvCxnSpPr>
            <p:nvPr/>
          </p:nvCxnSpPr>
          <p:spPr>
            <a:xfrm rot="16200000" flipH="1">
              <a:off x="11176757" y="1502137"/>
              <a:ext cx="506078" cy="567697"/>
            </a:xfrm>
            <a:prstGeom prst="bentConnector3">
              <a:avLst>
                <a:gd name="adj1" fmla="val 51754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Right Brace 1039">
              <a:extLst>
                <a:ext uri="{FF2B5EF4-FFF2-40B4-BE49-F238E27FC236}">
                  <a16:creationId xmlns:a16="http://schemas.microsoft.com/office/drawing/2014/main" id="{D20A22FB-5435-4EE1-9A80-3CEFCAF7A410}"/>
                </a:ext>
              </a:extLst>
            </p:cNvPr>
            <p:cNvSpPr/>
            <p:nvPr/>
          </p:nvSpPr>
          <p:spPr>
            <a:xfrm rot="5400000">
              <a:off x="11240292" y="1821285"/>
              <a:ext cx="81840" cy="96289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8831FD7-CF26-4BDC-A3A7-E3E5E8B21EF2}"/>
                </a:ext>
              </a:extLst>
            </p:cNvPr>
            <p:cNvSpPr txBox="1"/>
            <p:nvPr/>
          </p:nvSpPr>
          <p:spPr>
            <a:xfrm>
              <a:off x="10768015" y="2297731"/>
              <a:ext cx="10732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Artefacts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7C03C-F959-4B72-893B-EF725482505D}"/>
                </a:ext>
              </a:extLst>
            </p:cNvPr>
            <p:cNvSpPr txBox="1"/>
            <p:nvPr/>
          </p:nvSpPr>
          <p:spPr>
            <a:xfrm>
              <a:off x="3362324" y="955763"/>
              <a:ext cx="17335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sz="800" dirty="0">
                  <a:solidFill>
                    <a:schemeClr val="accent2">
                      <a:lumMod val="75000"/>
                    </a:schemeClr>
                  </a:solidFill>
                </a:rPr>
                <a:t>External IP Facing public internet</a:t>
              </a:r>
            </a:p>
            <a:p>
              <a:pPr algn="ctr"/>
              <a:r>
                <a:rPr lang="en-HK" sz="800" u="sng" dirty="0">
                  <a:solidFill>
                    <a:schemeClr val="accent2">
                      <a:lumMod val="75000"/>
                    </a:schemeClr>
                  </a:solidFill>
                </a:rPr>
                <a:t>Application Load Balancers</a:t>
              </a:r>
            </a:p>
          </p:txBody>
        </p:sp>
        <p:cxnSp>
          <p:nvCxnSpPr>
            <p:cNvPr id="1042" name="Connector: Elbow 1041">
              <a:extLst>
                <a:ext uri="{FF2B5EF4-FFF2-40B4-BE49-F238E27FC236}">
                  <a16:creationId xmlns:a16="http://schemas.microsoft.com/office/drawing/2014/main" id="{0DC56BDA-BE80-4DBA-B3CD-392CA389B4D8}"/>
                </a:ext>
              </a:extLst>
            </p:cNvPr>
            <p:cNvCxnSpPr>
              <a:cxnSpLocks/>
              <a:stCxn id="92" idx="1"/>
              <a:endCxn id="2050" idx="0"/>
            </p:cNvCxnSpPr>
            <p:nvPr/>
          </p:nvCxnSpPr>
          <p:spPr>
            <a:xfrm rot="10800000" flipV="1">
              <a:off x="1713714" y="1125040"/>
              <a:ext cx="1648610" cy="334956"/>
            </a:xfrm>
            <a:prstGeom prst="bentConnector2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5E243E96-DAB8-4349-9DC8-52D5F413653C}"/>
                </a:ext>
              </a:extLst>
            </p:cNvPr>
            <p:cNvCxnSpPr>
              <a:cxnSpLocks/>
              <a:stCxn id="92" idx="3"/>
              <a:endCxn id="30" idx="0"/>
            </p:cNvCxnSpPr>
            <p:nvPr/>
          </p:nvCxnSpPr>
          <p:spPr>
            <a:xfrm>
              <a:off x="5095877" y="1125040"/>
              <a:ext cx="1634496" cy="331534"/>
            </a:xfrm>
            <a:prstGeom prst="bentConnector2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0BED815C-459B-4093-B66D-D2A40557ACCD}"/>
                </a:ext>
              </a:extLst>
            </p:cNvPr>
            <p:cNvCxnSpPr>
              <a:stCxn id="26" idx="0"/>
            </p:cNvCxnSpPr>
            <p:nvPr/>
          </p:nvCxnSpPr>
          <p:spPr>
            <a:xfrm>
              <a:off x="4219577" y="1271537"/>
              <a:ext cx="19914" cy="185037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AD4FDD0-E667-4EDE-AC0B-AC91511FA5EF}"/>
              </a:ext>
            </a:extLst>
          </p:cNvPr>
          <p:cNvGrpSpPr/>
          <p:nvPr/>
        </p:nvGrpSpPr>
        <p:grpSpPr>
          <a:xfrm>
            <a:off x="56634" y="243214"/>
            <a:ext cx="10734584" cy="5734417"/>
            <a:chOff x="56634" y="243214"/>
            <a:chExt cx="10734584" cy="57344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859A5D-39EE-4BFD-91B5-3AE1A1567737}"/>
                </a:ext>
              </a:extLst>
            </p:cNvPr>
            <p:cNvSpPr/>
            <p:nvPr/>
          </p:nvSpPr>
          <p:spPr>
            <a:xfrm>
              <a:off x="591012" y="947044"/>
              <a:ext cx="2420043" cy="5030587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  <a:prstDash val="dash"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1026" name="Picture 2" descr="Image result for vpc">
              <a:extLst>
                <a:ext uri="{FF2B5EF4-FFF2-40B4-BE49-F238E27FC236}">
                  <a16:creationId xmlns:a16="http://schemas.microsoft.com/office/drawing/2014/main" id="{C14A2570-83DD-4408-996A-B17C6ACE4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34" y="666056"/>
              <a:ext cx="1068756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42C41-46AA-4353-9C7E-8CE73B1265EC}"/>
                </a:ext>
              </a:extLst>
            </p:cNvPr>
            <p:cNvSpPr txBox="1"/>
            <p:nvPr/>
          </p:nvSpPr>
          <p:spPr>
            <a:xfrm>
              <a:off x="1589633" y="545068"/>
              <a:ext cx="7327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AZ-A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AB4D8-D8EF-4EC8-BF5A-6EE790207CE7}"/>
                </a:ext>
              </a:extLst>
            </p:cNvPr>
            <p:cNvSpPr/>
            <p:nvPr/>
          </p:nvSpPr>
          <p:spPr>
            <a:xfrm>
              <a:off x="740927" y="1195388"/>
              <a:ext cx="2181226" cy="45216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pic>
          <p:nvPicPr>
            <p:cNvPr id="23" name="Picture 4" descr="Image result for cloudformation stack">
              <a:extLst>
                <a:ext uri="{FF2B5EF4-FFF2-40B4-BE49-F238E27FC236}">
                  <a16:creationId xmlns:a16="http://schemas.microsoft.com/office/drawing/2014/main" id="{1C384D2C-D5D5-467B-BBAA-9CB7517C0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614" y="3630427"/>
              <a:ext cx="1273543" cy="1661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73D911-B7D5-41E3-889B-83CB05630C6F}"/>
                </a:ext>
              </a:extLst>
            </p:cNvPr>
            <p:cNvSpPr/>
            <p:nvPr/>
          </p:nvSpPr>
          <p:spPr>
            <a:xfrm>
              <a:off x="960583" y="4812145"/>
              <a:ext cx="1537796" cy="561975"/>
            </a:xfrm>
            <a:prstGeom prst="roundRect">
              <a:avLst/>
            </a:prstGeom>
            <a:solidFill>
              <a:schemeClr val="accent2"/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EC2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884C1CE-1EC3-4A9F-88F4-30B913C63909}"/>
                </a:ext>
              </a:extLst>
            </p:cNvPr>
            <p:cNvSpPr/>
            <p:nvPr/>
          </p:nvSpPr>
          <p:spPr>
            <a:xfrm>
              <a:off x="960582" y="4469178"/>
              <a:ext cx="1537795" cy="280987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000" dirty="0"/>
                <a:t>USERDATA</a:t>
              </a:r>
            </a:p>
          </p:txBody>
        </p:sp>
        <p:sp>
          <p:nvSpPr>
            <p:cNvPr id="3" name="Arrow: Left-Right 2">
              <a:extLst>
                <a:ext uri="{FF2B5EF4-FFF2-40B4-BE49-F238E27FC236}">
                  <a16:creationId xmlns:a16="http://schemas.microsoft.com/office/drawing/2014/main" id="{AD9D9AA7-6984-44E3-ADF1-44A87364EAC2}"/>
                </a:ext>
              </a:extLst>
            </p:cNvPr>
            <p:cNvSpPr/>
            <p:nvPr/>
          </p:nvSpPr>
          <p:spPr>
            <a:xfrm>
              <a:off x="2571059" y="4461163"/>
              <a:ext cx="2597555" cy="280987"/>
            </a:xfrm>
            <a:prstGeom prst="leftRightArrow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F2AA80-52BF-45D6-9903-95FC809BB37A}"/>
                </a:ext>
              </a:extLst>
            </p:cNvPr>
            <p:cNvSpPr txBox="1"/>
            <p:nvPr/>
          </p:nvSpPr>
          <p:spPr>
            <a:xfrm>
              <a:off x="3473540" y="4232324"/>
              <a:ext cx="1105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CFN-INIT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493CA41-E404-4940-8C82-EABDE2732E19}"/>
                </a:ext>
              </a:extLst>
            </p:cNvPr>
            <p:cNvSpPr txBox="1"/>
            <p:nvPr/>
          </p:nvSpPr>
          <p:spPr>
            <a:xfrm>
              <a:off x="3126510" y="4691864"/>
              <a:ext cx="1867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900" dirty="0">
                  <a:solidFill>
                    <a:schemeClr val="accent2">
                      <a:lumMod val="75000"/>
                    </a:schemeClr>
                  </a:solidFill>
                </a:rPr>
                <a:t>Metadata is executed associated with resource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D8A69A1-2466-4DC1-97A6-383E1864151B}"/>
                </a:ext>
              </a:extLst>
            </p:cNvPr>
            <p:cNvSpPr/>
            <p:nvPr/>
          </p:nvSpPr>
          <p:spPr>
            <a:xfrm>
              <a:off x="963893" y="4120982"/>
              <a:ext cx="1537795" cy="28098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CFN-INIT – CFN CFG (HUP, SIGNAL)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490090E-8706-4EF5-8EAB-57DB5A7A9E5C}"/>
                </a:ext>
              </a:extLst>
            </p:cNvPr>
            <p:cNvSpPr/>
            <p:nvPr/>
          </p:nvSpPr>
          <p:spPr>
            <a:xfrm>
              <a:off x="960582" y="3794571"/>
              <a:ext cx="1537795" cy="28098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CFN-INIT – CFN CFG (HUP, SIGNAL)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A32A3F-C376-42A3-B575-69F1633829FE}"/>
                </a:ext>
              </a:extLst>
            </p:cNvPr>
            <p:cNvSpPr txBox="1"/>
            <p:nvPr/>
          </p:nvSpPr>
          <p:spPr>
            <a:xfrm>
              <a:off x="4026451" y="243214"/>
              <a:ext cx="6764767" cy="11695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HK" sz="1400" b="1" dirty="0">
                  <a:solidFill>
                    <a:schemeClr val="accent2">
                      <a:lumMod val="75000"/>
                    </a:schemeClr>
                  </a:solidFill>
                </a:rPr>
                <a:t>STEP 1</a:t>
              </a:r>
              <a:r>
                <a:rPr lang="en-HK" sz="1400" dirty="0">
                  <a:solidFill>
                    <a:schemeClr val="accent2">
                      <a:lumMod val="75000"/>
                    </a:schemeClr>
                  </a:solidFill>
                </a:rPr>
                <a:t>. Installs and Configures CFN-HUP Process. EC2 can listen to stack updates and updates its configurations</a:t>
              </a:r>
            </a:p>
            <a:p>
              <a:pPr algn="just"/>
              <a:r>
                <a:rPr lang="en-HK" sz="1400" b="1" dirty="0">
                  <a:solidFill>
                    <a:schemeClr val="accent2">
                      <a:lumMod val="75000"/>
                    </a:schemeClr>
                  </a:solidFill>
                </a:rPr>
                <a:t>STEP 2</a:t>
              </a:r>
              <a:r>
                <a:rPr lang="en-HK" sz="1400" dirty="0">
                  <a:solidFill>
                    <a:schemeClr val="accent2">
                      <a:lumMod val="75000"/>
                    </a:schemeClr>
                  </a:solidFill>
                </a:rPr>
                <a:t>. Installs configures Webserver(Apache), PHP and ensures its running when the instance is started</a:t>
              </a:r>
            </a:p>
            <a:p>
              <a:pPr algn="just"/>
              <a:r>
                <a:rPr lang="en-HK" sz="1400" b="1" dirty="0">
                  <a:solidFill>
                    <a:schemeClr val="accent2">
                      <a:lumMod val="75000"/>
                    </a:schemeClr>
                  </a:solidFill>
                </a:rPr>
                <a:t>STEP 3</a:t>
              </a:r>
              <a:r>
                <a:rPr lang="en-HK" sz="1400" dirty="0">
                  <a:solidFill>
                    <a:schemeClr val="accent2">
                      <a:lumMod val="75000"/>
                    </a:schemeClr>
                  </a:solidFill>
                </a:rPr>
                <a:t>. Download and Installation of the Application from the S3 Bucket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90C6183-F892-44D8-8D47-5761B1154FEC}"/>
                </a:ext>
              </a:extLst>
            </p:cNvPr>
            <p:cNvSpPr/>
            <p:nvPr/>
          </p:nvSpPr>
          <p:spPr>
            <a:xfrm>
              <a:off x="960581" y="3449193"/>
              <a:ext cx="1537795" cy="28098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CFN – INIT – CONFIG APP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805B7121-BF81-4D0F-BB90-C164FD08EF82}"/>
                </a:ext>
              </a:extLst>
            </p:cNvPr>
            <p:cNvCxnSpPr>
              <a:stCxn id="30" idx="3"/>
              <a:endCxn id="7" idx="1"/>
            </p:cNvCxnSpPr>
            <p:nvPr/>
          </p:nvCxnSpPr>
          <p:spPr>
            <a:xfrm flipV="1">
              <a:off x="2501688" y="827990"/>
              <a:ext cx="1524763" cy="3433486"/>
            </a:xfrm>
            <a:prstGeom prst="bentConnector3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ECC839CC-F058-4992-A251-975FE363C854}"/>
                </a:ext>
              </a:extLst>
            </p:cNvPr>
            <p:cNvCxnSpPr>
              <a:stCxn id="31" idx="3"/>
              <a:endCxn id="7" idx="1"/>
            </p:cNvCxnSpPr>
            <p:nvPr/>
          </p:nvCxnSpPr>
          <p:spPr>
            <a:xfrm flipV="1">
              <a:off x="2498377" y="827990"/>
              <a:ext cx="1528074" cy="3107075"/>
            </a:xfrm>
            <a:prstGeom prst="bentConnector3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ACC15AD-8600-4A18-83AC-DD153D9576D7}"/>
                </a:ext>
              </a:extLst>
            </p:cNvPr>
            <p:cNvCxnSpPr>
              <a:cxnSpLocks/>
              <a:stCxn id="34" idx="3"/>
              <a:endCxn id="7" idx="1"/>
            </p:cNvCxnSpPr>
            <p:nvPr/>
          </p:nvCxnSpPr>
          <p:spPr>
            <a:xfrm flipV="1">
              <a:off x="2498376" y="827990"/>
              <a:ext cx="1528075" cy="27616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A127A9-BA7B-4960-AAFA-3F274B664887}"/>
                </a:ext>
              </a:extLst>
            </p:cNvPr>
            <p:cNvSpPr txBox="1"/>
            <p:nvPr/>
          </p:nvSpPr>
          <p:spPr>
            <a:xfrm>
              <a:off x="2464144" y="4066270"/>
              <a:ext cx="638452" cy="23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900" b="1" dirty="0">
                  <a:solidFill>
                    <a:schemeClr val="accent2">
                      <a:lumMod val="75000"/>
                    </a:schemeClr>
                  </a:solidFill>
                </a:rPr>
                <a:t>STEP 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DE8A06-F5BD-42B7-B4CA-E27D2F8B6298}"/>
                </a:ext>
              </a:extLst>
            </p:cNvPr>
            <p:cNvSpPr txBox="1"/>
            <p:nvPr/>
          </p:nvSpPr>
          <p:spPr>
            <a:xfrm>
              <a:off x="2455607" y="3761833"/>
              <a:ext cx="638452" cy="23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900" b="1" dirty="0">
                  <a:solidFill>
                    <a:schemeClr val="accent2">
                      <a:lumMod val="75000"/>
                    </a:schemeClr>
                  </a:solidFill>
                </a:rPr>
                <a:t>STEP 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F6ADF8-0281-408E-B1B2-CD07757E0636}"/>
                </a:ext>
              </a:extLst>
            </p:cNvPr>
            <p:cNvSpPr txBox="1"/>
            <p:nvPr/>
          </p:nvSpPr>
          <p:spPr>
            <a:xfrm>
              <a:off x="2477441" y="3393873"/>
              <a:ext cx="638452" cy="238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900" b="1" dirty="0">
                  <a:solidFill>
                    <a:schemeClr val="accent2">
                      <a:lumMod val="75000"/>
                    </a:schemeClr>
                  </a:solidFill>
                </a:rPr>
                <a:t>STEP 3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D4FC37A-3941-4DB0-8B18-D513976BBC09}"/>
                </a:ext>
              </a:extLst>
            </p:cNvPr>
            <p:cNvSpPr/>
            <p:nvPr/>
          </p:nvSpPr>
          <p:spPr>
            <a:xfrm>
              <a:off x="964683" y="3119964"/>
              <a:ext cx="762518" cy="28098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8C51DC3-0E12-4225-8BAC-2F0F5C1B929A}"/>
                </a:ext>
              </a:extLst>
            </p:cNvPr>
            <p:cNvSpPr/>
            <p:nvPr/>
          </p:nvSpPr>
          <p:spPr>
            <a:xfrm>
              <a:off x="1779166" y="3126621"/>
              <a:ext cx="719209" cy="280987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 cap="sq">
              <a:solidFill>
                <a:schemeClr val="accent2">
                  <a:lumMod val="50000"/>
                </a:schemeClr>
              </a:solidFill>
              <a:beve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</a:t>
              </a:r>
            </a:p>
          </p:txBody>
        </p:sp>
        <p:pic>
          <p:nvPicPr>
            <p:cNvPr id="64" name="Picture 8" descr="Image result for s3 bucket">
              <a:extLst>
                <a:ext uri="{FF2B5EF4-FFF2-40B4-BE49-F238E27FC236}">
                  <a16:creationId xmlns:a16="http://schemas.microsoft.com/office/drawing/2014/main" id="{F7B8F63D-D4AB-4C15-86BE-3AF01A53A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307" y="1548370"/>
              <a:ext cx="785813" cy="81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06324531-DC7C-46AB-9CB8-A918C36ACD8E}"/>
                </a:ext>
              </a:extLst>
            </p:cNvPr>
            <p:cNvSpPr/>
            <p:nvPr/>
          </p:nvSpPr>
          <p:spPr>
            <a:xfrm rot="11991915">
              <a:off x="2826844" y="3547364"/>
              <a:ext cx="2455882" cy="469085"/>
            </a:xfrm>
            <a:prstGeom prst="rightArrow">
              <a:avLst>
                <a:gd name="adj1" fmla="val 440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7FC3CFE-4182-4091-AA9F-9FC3C52D9B1B}"/>
                </a:ext>
              </a:extLst>
            </p:cNvPr>
            <p:cNvSpPr txBox="1"/>
            <p:nvPr/>
          </p:nvSpPr>
          <p:spPr>
            <a:xfrm>
              <a:off x="960581" y="2525122"/>
              <a:ext cx="186748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900" dirty="0">
                  <a:solidFill>
                    <a:schemeClr val="accent2">
                      <a:lumMod val="75000"/>
                    </a:schemeClr>
                  </a:solidFill>
                </a:rPr>
                <a:t>Application Data String and Test String is compared which results in creation / failure of Stack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2E8DFE-AD1F-408D-B247-985F58110A4D}"/>
                </a:ext>
              </a:extLst>
            </p:cNvPr>
            <p:cNvSpPr txBox="1"/>
            <p:nvPr/>
          </p:nvSpPr>
          <p:spPr>
            <a:xfrm>
              <a:off x="3473540" y="2863575"/>
              <a:ext cx="1867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900" dirty="0">
                  <a:solidFill>
                    <a:schemeClr val="accent2">
                      <a:lumMod val="75000"/>
                    </a:schemeClr>
                  </a:solidFill>
                </a:rPr>
                <a:t>Uses Application Version number supplied to Stack which is used to retrieve Application and Test Payload from S3 Bucket</a:t>
              </a:r>
            </a:p>
          </p:txBody>
        </p:sp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F4A2F9C6-AE27-4F05-B5B2-35D665B552A9}"/>
                </a:ext>
              </a:extLst>
            </p:cNvPr>
            <p:cNvSpPr/>
            <p:nvPr/>
          </p:nvSpPr>
          <p:spPr>
            <a:xfrm rot="9298141">
              <a:off x="2462547" y="2473387"/>
              <a:ext cx="2174611" cy="238595"/>
            </a:xfrm>
            <a:prstGeom prst="rightArrow">
              <a:avLst>
                <a:gd name="adj1" fmla="val 440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220884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227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Azhar Sultan</dc:creator>
  <cp:lastModifiedBy>Syed Azhar Sultan</cp:lastModifiedBy>
  <cp:revision>14</cp:revision>
  <dcterms:created xsi:type="dcterms:W3CDTF">2019-09-25T06:31:23Z</dcterms:created>
  <dcterms:modified xsi:type="dcterms:W3CDTF">2019-09-26T03:01:59Z</dcterms:modified>
</cp:coreProperties>
</file>