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1BA96-2BCB-EE16-6D9B-F92ECB2D2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99E168-A1A0-FFB2-0A9D-0EAFC00A5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A1183A-ED41-2F84-3CF3-543F872D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C1AD-8695-4EC8-90D3-9A4393C74369}" type="datetimeFigureOut">
              <a:rPr lang="es-CO" smtClean="0"/>
              <a:t>27/01/2025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ED7A4-A5C7-597A-9079-4DD8A756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49CFE-98CA-5B90-231E-23D1BE7C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605-1327-4573-A19A-EC56EC643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65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05B33-1244-4A20-0A5D-138D019A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068876-4C2E-E6B7-E1E0-7CE791866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A1F209-6A71-8241-8DF0-8AA3A4FB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C1AD-8695-4EC8-90D3-9A4393C74369}" type="datetimeFigureOut">
              <a:rPr lang="es-CO" smtClean="0"/>
              <a:t>27/01/2025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6E734-01B5-D635-49B1-09F46AE7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B5DB37-CC8D-3271-928A-D6DC1B10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605-1327-4573-A19A-EC56EC643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803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FAB4F4-28D7-3367-A674-370B1D0FD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3A7C0C-CDB7-6E99-022F-6B0801BFE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3811C-2D07-03FD-D96A-8371C3EE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C1AD-8695-4EC8-90D3-9A4393C74369}" type="datetimeFigureOut">
              <a:rPr lang="es-CO" smtClean="0"/>
              <a:t>27/01/2025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E3118D-EFBD-EA0B-0C43-FFA18962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BB5B0-BD47-8EE2-36E6-E960CE88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605-1327-4573-A19A-EC56EC643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92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B7C3E-B2F1-208D-C439-C22B0A29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4E29A-3873-1870-F30D-6232F9EE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8DE2E-77CC-9D50-477F-88A0AFB3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C1AD-8695-4EC8-90D3-9A4393C74369}" type="datetimeFigureOut">
              <a:rPr lang="es-CO" smtClean="0"/>
              <a:t>27/01/2025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3FAF3-A10B-B9B6-530B-86A48D16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8B304B-0370-1A3E-A1BF-D0CB7D81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605-1327-4573-A19A-EC56EC643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250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13650-05FE-1E3B-24BB-80819648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4C8A6E-DB9C-6CAB-D10B-EF4FE5F0A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DAC9EB-F052-D0AB-99CC-B1E168E0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C1AD-8695-4EC8-90D3-9A4393C74369}" type="datetimeFigureOut">
              <a:rPr lang="es-CO" smtClean="0"/>
              <a:t>27/01/2025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7CA45C-9F0C-AE6D-5041-523985C3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AB6F39-ED19-7EDA-EDEF-830F3D19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605-1327-4573-A19A-EC56EC643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292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FC6F3-772C-9D96-3BAB-62BE7C27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23E9C3-6080-3C52-80A0-BFBD08ABD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1385FB-D515-5B70-DB7B-7B2F021A8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101B17-910D-6CCA-70A0-8BF23157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C1AD-8695-4EC8-90D3-9A4393C74369}" type="datetimeFigureOut">
              <a:rPr lang="es-CO" smtClean="0"/>
              <a:t>27/01/2025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29B75A-AB2E-7521-618A-A0DDD81C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B466FA-4F26-08A9-DAEF-123A9D7A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605-1327-4573-A19A-EC56EC643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55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E9F0F-3892-7A1C-0478-F55D76B6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CA3D9F-954E-E9FF-11B0-6706C4E4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29246D-3073-DB80-178B-3F450EB2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7CCCBC-AD14-2DE8-AF2D-46DB7962D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E8A989-5FAA-9580-89C4-AC9A0FC9E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1A4198-0D47-E079-9C6A-96E09C84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C1AD-8695-4EC8-90D3-9A4393C74369}" type="datetimeFigureOut">
              <a:rPr lang="es-CO" smtClean="0"/>
              <a:t>27/01/2025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4877F3-BCE1-1005-1074-AFB76EE7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0531A1-CB3A-4FB1-177C-2B0A59C0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605-1327-4573-A19A-EC56EC643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9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58DCE-830B-0D38-AEC3-889C18DE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C083EF-0E15-4DCF-0580-0535BC1E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C1AD-8695-4EC8-90D3-9A4393C74369}" type="datetimeFigureOut">
              <a:rPr lang="es-CO" smtClean="0"/>
              <a:t>27/01/2025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AE3B20-5D06-095D-359F-BBE6FB0D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CD837-5FAD-4E8A-41AB-7FC1D5AE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605-1327-4573-A19A-EC56EC643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90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B585CF-7C24-265E-6A19-2A5B032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C1AD-8695-4EC8-90D3-9A4393C74369}" type="datetimeFigureOut">
              <a:rPr lang="es-CO" smtClean="0"/>
              <a:t>27/01/2025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AF8A5D-D85C-CE7C-163F-CE465B9C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2870B2-2574-5094-FE8B-82D706C0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605-1327-4573-A19A-EC56EC643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096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02BC6-165A-1141-FDAE-E4697D5C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BB98C-2FC9-9820-DBBE-8132B423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10790B-B15B-C078-74D7-97FB3FF7F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14FDB8-AAEA-7624-E62E-32EFEF92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C1AD-8695-4EC8-90D3-9A4393C74369}" type="datetimeFigureOut">
              <a:rPr lang="es-CO" smtClean="0"/>
              <a:t>27/01/2025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8F6945-2F42-ADC4-EA1D-3015830F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C56B59-5283-14C5-47AE-C09A53A8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605-1327-4573-A19A-EC56EC643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495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5B87D-E552-56F1-255E-8CE88DF4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9803A4-CFC9-4BA6-745E-8059CDB7F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239D67-5160-ACCF-10E6-901575968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6595F3-E7D7-43BB-A5DF-6F25B1C5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C1AD-8695-4EC8-90D3-9A4393C74369}" type="datetimeFigureOut">
              <a:rPr lang="es-CO" smtClean="0"/>
              <a:t>27/01/2025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02C133-4B9F-4122-3B1A-F99D1174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A308FD-13AF-B0DF-B5DE-B750B3F5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0605-1327-4573-A19A-EC56EC643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69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5E7DD3-0CF0-9A68-52BF-FB00B8B3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E1BFBD-CD65-A44A-8063-B6B81C7A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9C4491-07E6-C5D1-AA3B-13AC2BB94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2C1AD-8695-4EC8-90D3-9A4393C74369}" type="datetimeFigureOut">
              <a:rPr lang="es-CO" smtClean="0"/>
              <a:t>27/01/2025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21F177-936B-D873-5F6E-AAA2CDDE1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A305BF-BBAE-0066-9A91-508130F10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2C0605-1327-4573-A19A-EC56EC6431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481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D9B6B59-3FD5-8110-ACB9-B12FC71F0739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0C0CA0-5EF6-80B4-D79B-DF3B97260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1845"/>
            <a:ext cx="9144000" cy="1048117"/>
          </a:xfrm>
        </p:spPr>
        <p:txBody>
          <a:bodyPr/>
          <a:lstStyle/>
          <a:p>
            <a:r>
              <a:rPr lang="es-ES" b="1" dirty="0"/>
              <a:t>CONFLICTOS EN GIT</a:t>
            </a:r>
            <a:endParaRPr lang="es-CO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C132DA-A488-3F72-61F3-7DF4E2EDB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0506" y="5519729"/>
            <a:ext cx="2505389" cy="939817"/>
          </a:xfrm>
        </p:spPr>
        <p:txBody>
          <a:bodyPr/>
          <a:lstStyle/>
          <a:p>
            <a:r>
              <a:rPr lang="es-ES" b="1" dirty="0"/>
              <a:t>Alfonso Vega</a:t>
            </a:r>
          </a:p>
          <a:p>
            <a:r>
              <a:rPr lang="es-ES" b="1" dirty="0"/>
              <a:t>Alan Mendez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98766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6869379-189F-EC46-700E-F22F1C1632C1}"/>
              </a:ext>
            </a:extLst>
          </p:cNvPr>
          <p:cNvSpPr/>
          <p:nvPr/>
        </p:nvSpPr>
        <p:spPr>
          <a:xfrm>
            <a:off x="-50242" y="0"/>
            <a:ext cx="12242242" cy="6858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7056DAB-9308-F44D-36EE-07616BFD5F0D}"/>
              </a:ext>
            </a:extLst>
          </p:cNvPr>
          <p:cNvSpPr txBox="1">
            <a:spLocks/>
          </p:cNvSpPr>
          <p:nvPr/>
        </p:nvSpPr>
        <p:spPr>
          <a:xfrm>
            <a:off x="247859" y="124872"/>
            <a:ext cx="7037196" cy="7134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¿Qué es un conflicto en Git?</a:t>
            </a:r>
            <a:endParaRPr lang="es-CO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80A58CD-B013-492E-86E1-58A2138AEC57}"/>
              </a:ext>
            </a:extLst>
          </p:cNvPr>
          <p:cNvSpPr txBox="1">
            <a:spLocks/>
          </p:cNvSpPr>
          <p:nvPr/>
        </p:nvSpPr>
        <p:spPr>
          <a:xfrm>
            <a:off x="7285055" y="134299"/>
            <a:ext cx="4382757" cy="10534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/>
              <a:t>Importancia de resolver estos conflictos</a:t>
            </a:r>
            <a:endParaRPr lang="es-CO" sz="3200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10E2940-D9C2-5924-C9B7-1FFFB016AF85}"/>
              </a:ext>
            </a:extLst>
          </p:cNvPr>
          <p:cNvCxnSpPr>
            <a:cxnSpLocks/>
          </p:cNvCxnSpPr>
          <p:nvPr/>
        </p:nvCxnSpPr>
        <p:spPr>
          <a:xfrm>
            <a:off x="7184572" y="980388"/>
            <a:ext cx="0" cy="53601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57F5B1-FDBD-339A-B417-7B6D83B1B468}"/>
              </a:ext>
            </a:extLst>
          </p:cNvPr>
          <p:cNvSpPr txBox="1"/>
          <p:nvPr/>
        </p:nvSpPr>
        <p:spPr>
          <a:xfrm>
            <a:off x="319873" y="668310"/>
            <a:ext cx="6595068" cy="6133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dirty="0"/>
              <a:t> Es cuando dos o más cambios realizados en un mismo archivo no pueden ser combinados automáticamente por el sistema de control de versiones.</a:t>
            </a:r>
          </a:p>
          <a:p>
            <a:pPr algn="ctr">
              <a:lnSpc>
                <a:spcPct val="150000"/>
              </a:lnSpc>
            </a:pPr>
            <a:endParaRPr lang="es-ES" sz="2400" dirty="0"/>
          </a:p>
          <a:p>
            <a:pPr algn="ctr">
              <a:lnSpc>
                <a:spcPct val="150000"/>
              </a:lnSpc>
            </a:pPr>
            <a:endParaRPr lang="es-ES" sz="2400" dirty="0"/>
          </a:p>
          <a:p>
            <a:pPr algn="ctr">
              <a:lnSpc>
                <a:spcPct val="150000"/>
              </a:lnSpc>
            </a:pPr>
            <a:endParaRPr lang="es-ES" sz="2400" dirty="0"/>
          </a:p>
          <a:p>
            <a:pPr algn="ctr">
              <a:lnSpc>
                <a:spcPct val="150000"/>
              </a:lnSpc>
            </a:pPr>
            <a:br>
              <a:rPr lang="es-ES" sz="2400" dirty="0"/>
            </a:br>
            <a:r>
              <a:rPr lang="es-ES" sz="2400" dirty="0"/>
              <a:t>Esto sucede cuando varios colaboradores editan las mismas líneas de código o áreas cercanas en un archivo, y Git no sabe cuál versión mantener.</a:t>
            </a:r>
            <a:endParaRPr lang="es-CO" sz="2400" dirty="0"/>
          </a:p>
        </p:txBody>
      </p:sp>
      <p:pic>
        <p:nvPicPr>
          <p:cNvPr id="1028" name="Picture 4" descr="github - How can I &quot;git push&quot; when I face Error : error: failed to push  some refs to &quot;my remote git address&quot; - Stack Overflow">
            <a:extLst>
              <a:ext uri="{FF2B5EF4-FFF2-40B4-BE49-F238E27FC236}">
                <a16:creationId xmlns:a16="http://schemas.microsoft.com/office/drawing/2014/main" id="{71070EF0-48AC-DE0C-A9DC-971E95197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91" y="2884601"/>
            <a:ext cx="3067923" cy="220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mas en Git: qué son y claves para manejarlas | UNIR">
            <a:extLst>
              <a:ext uri="{FF2B5EF4-FFF2-40B4-BE49-F238E27FC236}">
                <a16:creationId xmlns:a16="http://schemas.microsoft.com/office/drawing/2014/main" id="{F1D271B6-EB44-C286-7D8E-15F8EFCF4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547" y="2978870"/>
            <a:ext cx="3544987" cy="199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B275C11-8506-F2B2-98B2-7CCB0A47FB20}"/>
              </a:ext>
            </a:extLst>
          </p:cNvPr>
          <p:cNvSpPr txBox="1"/>
          <p:nvPr/>
        </p:nvSpPr>
        <p:spPr>
          <a:xfrm>
            <a:off x="7602476" y="989815"/>
            <a:ext cx="4121378" cy="420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s-ES" sz="2000" dirty="0"/>
              <a:t>Mantiene el flujo de trabajo se mantiene continuo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endParaRPr lang="es-ES" sz="2000" dirty="0"/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s-ES" sz="2000" dirty="0"/>
              <a:t>Previene que se acumulen errores en el futuro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endParaRPr lang="es-ES" sz="2000" dirty="0"/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s-ES" sz="2000" dirty="0"/>
              <a:t>Optimiza la productividad, colaboración y comunicación de trabajo en equipo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B20CA8F-0EFA-47CD-D14C-6F790269B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162" y="5322727"/>
            <a:ext cx="2751004" cy="14009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6533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B105606-FAB3-CF33-CB35-A5212726B4CC}"/>
              </a:ext>
            </a:extLst>
          </p:cNvPr>
          <p:cNvSpPr/>
          <p:nvPr/>
        </p:nvSpPr>
        <p:spPr>
          <a:xfrm>
            <a:off x="-59703" y="0"/>
            <a:ext cx="12242242" cy="6858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7250656-A0F9-E24E-38F1-630FCD53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50" y="5451087"/>
            <a:ext cx="2568792" cy="13695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38CD2F8-A929-E222-FF6A-8BC707667982}"/>
              </a:ext>
            </a:extLst>
          </p:cNvPr>
          <p:cNvSpPr txBox="1"/>
          <p:nvPr/>
        </p:nvSpPr>
        <p:spPr>
          <a:xfrm>
            <a:off x="367663" y="263950"/>
            <a:ext cx="570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Casos comunes de conflictos en Git</a:t>
            </a:r>
            <a:endParaRPr lang="es-CO" sz="2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48BE69-7A7A-2AFC-D8F0-932FCFB1D39D}"/>
              </a:ext>
            </a:extLst>
          </p:cNvPr>
          <p:cNvSpPr txBox="1"/>
          <p:nvPr/>
        </p:nvSpPr>
        <p:spPr>
          <a:xfrm>
            <a:off x="6645904" y="1915211"/>
            <a:ext cx="4867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Identificación de conflictos en Git</a:t>
            </a:r>
            <a:endParaRPr lang="es-CO" sz="24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1810B7-2F4E-9A40-5F7C-9EE414ADF008}"/>
              </a:ext>
            </a:extLst>
          </p:cNvPr>
          <p:cNvSpPr txBox="1"/>
          <p:nvPr/>
        </p:nvSpPr>
        <p:spPr>
          <a:xfrm>
            <a:off x="436793" y="3659645"/>
            <a:ext cx="556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Resolución de manual de conflictos</a:t>
            </a:r>
            <a:endParaRPr lang="es-CO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3C8C66-421F-425B-6D9A-A8871E0461B7}"/>
              </a:ext>
            </a:extLst>
          </p:cNvPr>
          <p:cNvSpPr txBox="1"/>
          <p:nvPr/>
        </p:nvSpPr>
        <p:spPr>
          <a:xfrm>
            <a:off x="188554" y="899548"/>
            <a:ext cx="5703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Edición simultanea de la misma línea de código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Eliminación de la misma línea de código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Fusión de ramas con una gran diferencia de cambios</a:t>
            </a:r>
            <a:endParaRPr lang="es-CO" dirty="0"/>
          </a:p>
        </p:txBody>
      </p:sp>
      <p:pic>
        <p:nvPicPr>
          <p:cNvPr id="2050" name="Picture 2" descr="Bugs o errores informáticos - ITD Consulting">
            <a:extLst>
              <a:ext uri="{FF2B5EF4-FFF2-40B4-BE49-F238E27FC236}">
                <a16:creationId xmlns:a16="http://schemas.microsoft.com/office/drawing/2014/main" id="{2F40E01D-492A-E995-5251-B149A2803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60" y="2510194"/>
            <a:ext cx="2177565" cy="10887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4156662-EBA1-2A53-893B-D8A03B7A0797}"/>
              </a:ext>
            </a:extLst>
          </p:cNvPr>
          <p:cNvSpPr txBox="1"/>
          <p:nvPr/>
        </p:nvSpPr>
        <p:spPr>
          <a:xfrm>
            <a:off x="6001749" y="2588765"/>
            <a:ext cx="6155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Fusionar una rama con el comando “</a:t>
            </a:r>
            <a:r>
              <a:rPr lang="es-ES" dirty="0" err="1"/>
              <a:t>git</a:t>
            </a:r>
            <a:r>
              <a:rPr lang="es-ES" dirty="0"/>
              <a:t> merge”</a:t>
            </a:r>
          </a:p>
          <a:p>
            <a:pPr algn="ctr"/>
            <a:endParaRPr lang="es-E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CONFLICT (content): Merge conflict in &lt;</a:t>
            </a:r>
            <a:r>
              <a:rPr lang="en-US" dirty="0" err="1">
                <a:solidFill>
                  <a:srgbClr val="FF0000"/>
                </a:solidFill>
              </a:rPr>
              <a:t>archivo</a:t>
            </a:r>
            <a:r>
              <a:rPr lang="en-US" dirty="0">
                <a:solidFill>
                  <a:srgbClr val="FF0000"/>
                </a:solidFill>
              </a:rPr>
              <a:t>&gt; Automatic merge failed; fix conflicts and then commit the result.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commando “git status” </a:t>
            </a:r>
            <a:r>
              <a:rPr lang="en-US" dirty="0" err="1"/>
              <a:t>mostrará</a:t>
            </a:r>
            <a:endParaRPr lang="en-US" dirty="0"/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On branch &lt;</a:t>
            </a:r>
            <a:r>
              <a:rPr lang="en-US" dirty="0" err="1">
                <a:solidFill>
                  <a:srgbClr val="FF0000"/>
                </a:solidFill>
              </a:rPr>
              <a:t>rama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You have unmerged paths.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(fix conflicts and run "git commit")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2053" name="Picture 5" descr="Git Merge VS Git Rebase. Today I came across an interesting… | by Nazhim  Kalam | Enlear Academy">
            <a:extLst>
              <a:ext uri="{FF2B5EF4-FFF2-40B4-BE49-F238E27FC236}">
                <a16:creationId xmlns:a16="http://schemas.microsoft.com/office/drawing/2014/main" id="{EE4D0042-DD8A-2DBF-FADF-94C51E500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653" y="184520"/>
            <a:ext cx="2365686" cy="1560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A0E299B-749D-E55E-4D92-EDDAC0E580C5}"/>
              </a:ext>
            </a:extLst>
          </p:cNvPr>
          <p:cNvSpPr txBox="1"/>
          <p:nvPr/>
        </p:nvSpPr>
        <p:spPr>
          <a:xfrm>
            <a:off x="-144537" y="4111417"/>
            <a:ext cx="6872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Paso 1: Abrir los archivos con conflictos &lt;&lt;&lt; === &gt;&gt;&gt;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Paso 2: Editar el archivo para resolver el conflicto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Paso 3: Marcar los archivos como resueltos con “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”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Paso 4: Realizar un “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commit</a:t>
            </a:r>
            <a:r>
              <a:rPr lang="es-ES" dirty="0"/>
              <a:t> –m” con comentario explicativo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Paso 5: Verificar los cambios guardados y confirmar que funcione</a:t>
            </a:r>
          </a:p>
        </p:txBody>
      </p:sp>
    </p:spTree>
    <p:extLst>
      <p:ext uri="{BB962C8B-B14F-4D97-AF65-F5344CB8AC3E}">
        <p14:creationId xmlns:p14="http://schemas.microsoft.com/office/powerpoint/2010/main" val="416585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90F7E5B-E18B-E4BF-F236-AE5C7A5AA9F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A5FCC77-FEB9-0591-348A-50B9B44BC474}"/>
              </a:ext>
            </a:extLst>
          </p:cNvPr>
          <p:cNvSpPr txBox="1"/>
          <p:nvPr/>
        </p:nvSpPr>
        <p:spPr>
          <a:xfrm>
            <a:off x="179108" y="1121788"/>
            <a:ext cx="56560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Los conflictos en Git son inevitables cuando trabajamos en equipo, pero se pueden resolver con buena comunicación en los procesos</a:t>
            </a:r>
          </a:p>
          <a:p>
            <a:pPr algn="ctr"/>
            <a:endParaRPr lang="es-ES" sz="2000" dirty="0"/>
          </a:p>
          <a:p>
            <a:pPr algn="ctr"/>
            <a:endParaRPr lang="es-ES" sz="2000" dirty="0"/>
          </a:p>
          <a:p>
            <a:pPr algn="ctr"/>
            <a:endParaRPr lang="es-ES" sz="2000" dirty="0"/>
          </a:p>
          <a:p>
            <a:pPr algn="ctr"/>
            <a:endParaRPr lang="es-ES" sz="2000" dirty="0"/>
          </a:p>
          <a:p>
            <a:pPr algn="ctr"/>
            <a:endParaRPr lang="es-ES" sz="2000" dirty="0"/>
          </a:p>
          <a:p>
            <a:pPr algn="ctr"/>
            <a:endParaRPr lang="es-ES" sz="2000" dirty="0"/>
          </a:p>
          <a:p>
            <a:pPr algn="ctr"/>
            <a:r>
              <a:rPr lang="es-ES" sz="2000" dirty="0"/>
              <a:t>Resolver error requiere analizar los cambios, decidir qué partes conservar y asegurarse de que el proyecto quede funcional.</a:t>
            </a:r>
          </a:p>
          <a:p>
            <a:endParaRPr lang="es-CO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ECAC214-8F69-0123-6725-2B549B891BD0}"/>
              </a:ext>
            </a:extLst>
          </p:cNvPr>
          <p:cNvSpPr txBox="1"/>
          <p:nvPr/>
        </p:nvSpPr>
        <p:spPr>
          <a:xfrm>
            <a:off x="1388882" y="263950"/>
            <a:ext cx="213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Puntos claves</a:t>
            </a:r>
            <a:endParaRPr lang="es-CO" sz="24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B34393-AC66-5ABA-706D-C792D4CDA70E}"/>
              </a:ext>
            </a:extLst>
          </p:cNvPr>
          <p:cNvSpPr txBox="1"/>
          <p:nvPr/>
        </p:nvSpPr>
        <p:spPr>
          <a:xfrm>
            <a:off x="7986092" y="263950"/>
            <a:ext cx="2817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Consejos finales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258E906-A700-E158-1004-9F34CE91EADE}"/>
              </a:ext>
            </a:extLst>
          </p:cNvPr>
          <p:cNvCxnSpPr>
            <a:cxnSpLocks/>
          </p:cNvCxnSpPr>
          <p:nvPr/>
        </p:nvCxnSpPr>
        <p:spPr>
          <a:xfrm>
            <a:off x="6087920" y="933254"/>
            <a:ext cx="0" cy="53601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2AA613F-F1A4-CE0E-D839-C6997A3B215C}"/>
              </a:ext>
            </a:extLst>
          </p:cNvPr>
          <p:cNvSpPr txBox="1"/>
          <p:nvPr/>
        </p:nvSpPr>
        <p:spPr>
          <a:xfrm>
            <a:off x="6603255" y="1382285"/>
            <a:ext cx="54410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- Aprende las diferencias entre repositorios locales y remotos.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- Familiarízate con términos clave como </a:t>
            </a:r>
            <a:r>
              <a:rPr lang="es-ES" sz="2000" dirty="0" err="1"/>
              <a:t>commit</a:t>
            </a:r>
            <a:r>
              <a:rPr lang="es-ES" sz="2000" dirty="0"/>
              <a:t>, </a:t>
            </a:r>
            <a:r>
              <a:rPr lang="es-ES" sz="2000" dirty="0" err="1"/>
              <a:t>branch</a:t>
            </a:r>
            <a:r>
              <a:rPr lang="es-ES" sz="2000" dirty="0"/>
              <a:t>, merge, </a:t>
            </a:r>
            <a:r>
              <a:rPr lang="es-ES" sz="2000" dirty="0" err="1"/>
              <a:t>pull</a:t>
            </a:r>
            <a:r>
              <a:rPr lang="es-ES" sz="2000" dirty="0"/>
              <a:t>, push y </a:t>
            </a:r>
            <a:r>
              <a:rPr lang="es-ES" sz="2000" dirty="0" err="1"/>
              <a:t>fetch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- Practica el flujo básico </a:t>
            </a:r>
          </a:p>
          <a:p>
            <a:pPr marL="342900" indent="-342900">
              <a:buFontTx/>
              <a:buChar char="-"/>
            </a:pPr>
            <a:endParaRPr lang="es-ES" sz="2000" dirty="0"/>
          </a:p>
          <a:p>
            <a:pPr algn="ctr"/>
            <a:r>
              <a:rPr lang="es-CO" sz="2000" dirty="0"/>
              <a:t> </a:t>
            </a:r>
            <a:r>
              <a:rPr lang="es-CO" sz="2000" dirty="0" err="1"/>
              <a:t>git</a:t>
            </a:r>
            <a:r>
              <a:rPr lang="es-CO" sz="2000" dirty="0"/>
              <a:t> </a:t>
            </a:r>
            <a:r>
              <a:rPr lang="es-CO" sz="2000" dirty="0" err="1"/>
              <a:t>add</a:t>
            </a:r>
            <a:r>
              <a:rPr lang="es-CO" sz="2000" dirty="0"/>
              <a:t> &gt; </a:t>
            </a:r>
            <a:r>
              <a:rPr lang="es-CO" sz="2000" dirty="0" err="1"/>
              <a:t>git</a:t>
            </a:r>
            <a:r>
              <a:rPr lang="es-CO" sz="2000" dirty="0"/>
              <a:t> </a:t>
            </a:r>
            <a:r>
              <a:rPr lang="es-CO" sz="2000" dirty="0" err="1"/>
              <a:t>commit</a:t>
            </a:r>
            <a:r>
              <a:rPr lang="es-CO" sz="2000" dirty="0"/>
              <a:t> &gt; </a:t>
            </a:r>
            <a:r>
              <a:rPr lang="es-CO" sz="2000" dirty="0" err="1"/>
              <a:t>git</a:t>
            </a:r>
            <a:r>
              <a:rPr lang="es-CO" sz="2000" dirty="0"/>
              <a:t> push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515715D-C52B-73F8-D3A1-C47E4A54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545" y="2133410"/>
            <a:ext cx="1837553" cy="1699737"/>
          </a:xfrm>
          <a:prstGeom prst="rect">
            <a:avLst/>
          </a:prstGeom>
        </p:spPr>
      </p:pic>
      <p:pic>
        <p:nvPicPr>
          <p:cNvPr id="3078" name="Picture 6" descr="Tendencias en análisis de datos - ACTIONS">
            <a:extLst>
              <a:ext uri="{FF2B5EF4-FFF2-40B4-BE49-F238E27FC236}">
                <a16:creationId xmlns:a16="http://schemas.microsoft.com/office/drawing/2014/main" id="{98297CB4-5AF4-E72A-F973-71463F21E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13" y="5016892"/>
            <a:ext cx="2391815" cy="1594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708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344</Words>
  <Application>Microsoft Office PowerPoint</Application>
  <PresentationFormat>Panorámica</PresentationFormat>
  <Paragraphs>62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CONFLICTOS EN GIT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Mendez Ospina, Alan Orlando</dc:creator>
  <cp:lastModifiedBy>Mendez Ospina, Alan Orlando</cp:lastModifiedBy>
  <cp:revision>1</cp:revision>
  <dcterms:created xsi:type="dcterms:W3CDTF">2025-01-28T00:22:04Z</dcterms:created>
  <dcterms:modified xsi:type="dcterms:W3CDTF">2025-01-28T00:55:49Z</dcterms:modified>
</cp:coreProperties>
</file>