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4" r:id="rId1"/>
  </p:sldMasterIdLst>
  <p:sldIdLst>
    <p:sldId id="256" r:id="rId2"/>
    <p:sldId id="282" r:id="rId3"/>
    <p:sldId id="257" r:id="rId4"/>
    <p:sldId id="283" r:id="rId5"/>
    <p:sldId id="284" r:id="rId6"/>
    <p:sldId id="285" r:id="rId7"/>
    <p:sldId id="286" r:id="rId8"/>
    <p:sldId id="287" r:id="rId9"/>
    <p:sldId id="288" r:id="rId10"/>
    <p:sldId id="289" r:id="rId11"/>
    <p:sldId id="27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717" autoAdjust="0"/>
    <p:restoredTop sz="94624" autoAdjust="0"/>
  </p:normalViewPr>
  <p:slideViewPr>
    <p:cSldViewPr>
      <p:cViewPr varScale="1">
        <p:scale>
          <a:sx n="74" d="100"/>
          <a:sy n="74" d="100"/>
        </p:scale>
        <p:origin x="-126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1D8BD707-D9CF-40AE-B4C6-C98DA3205C09}" type="datetimeFigureOut">
              <a:rPr lang="en-US" smtClean="0"/>
              <a:pPr/>
              <a:t>12/7/2020</a:t>
            </a:fld>
            <a:endParaRPr lang="en-US" dirty="0"/>
          </a:p>
        </p:txBody>
      </p:sp>
      <p:sp>
        <p:nvSpPr>
          <p:cNvPr id="5" name="Footer Placeholder 4"/>
          <p:cNvSpPr>
            <a:spLocks noGrp="1"/>
          </p:cNvSpPr>
          <p:nvPr>
            <p:ph type="ftr" sz="quarter" idx="11"/>
          </p:nvPr>
        </p:nvSpPr>
        <p:spPr>
          <a:xfrm>
            <a:off x="914400" y="4323846"/>
            <a:ext cx="4880610" cy="365125"/>
          </a:xfrm>
        </p:spPr>
        <p:txBody>
          <a:bodyPr/>
          <a:lstStyle/>
          <a:p>
            <a:endParaRPr lang="en-US" dirty="0"/>
          </a:p>
        </p:txBody>
      </p:sp>
      <p:sp>
        <p:nvSpPr>
          <p:cNvPr id="6" name="Slide Number Placeholder 5"/>
          <p:cNvSpPr>
            <a:spLocks noGrp="1"/>
          </p:cNvSpPr>
          <p:nvPr>
            <p:ph type="sldNum" sz="quarter" idx="12"/>
          </p:nvPr>
        </p:nvSpPr>
        <p:spPr>
          <a:xfrm>
            <a:off x="6057900" y="1430867"/>
            <a:ext cx="2171700"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3504998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4209970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1D8BD707-D9CF-40AE-B4C6-C98DA3205C09}" type="datetimeFigureOut">
              <a:rPr lang="en-US" smtClean="0"/>
              <a:pPr/>
              <a:t>12/7/2020</a:t>
            </a:fld>
            <a:endParaRPr lang="en-US" dirty="0"/>
          </a:p>
        </p:txBody>
      </p:sp>
      <p:sp>
        <p:nvSpPr>
          <p:cNvPr id="6" name="Footer Placeholder 5"/>
          <p:cNvSpPr>
            <a:spLocks noGrp="1"/>
          </p:cNvSpPr>
          <p:nvPr>
            <p:ph type="ftr" sz="quarter" idx="11"/>
          </p:nvPr>
        </p:nvSpPr>
        <p:spPr>
          <a:xfrm>
            <a:off x="594360" y="381001"/>
            <a:ext cx="4830656" cy="365125"/>
          </a:xfrm>
        </p:spPr>
        <p:txBody>
          <a:bodyPr/>
          <a:lstStyle/>
          <a:p>
            <a:endParaRPr lang="en-US" dirty="0"/>
          </a:p>
        </p:txBody>
      </p:sp>
      <p:sp>
        <p:nvSpPr>
          <p:cNvPr id="7" name="Slide Number Placeholder 6"/>
          <p:cNvSpPr>
            <a:spLocks noGrp="1"/>
          </p:cNvSpPr>
          <p:nvPr>
            <p:ph type="sldNum" sz="quarter" idx="12"/>
          </p:nvPr>
        </p:nvSpPr>
        <p:spPr>
          <a:xfrm>
            <a:off x="7882466" y="381001"/>
            <a:ext cx="667174"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2103626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1D8BD707-D9CF-40AE-B4C6-C98DA3205C09}" type="datetimeFigureOut">
              <a:rPr lang="en-US" smtClean="0"/>
              <a:pPr/>
              <a:t>12/7/2020</a:t>
            </a:fld>
            <a:endParaRPr lang="en-US" dirty="0"/>
          </a:p>
        </p:txBody>
      </p:sp>
      <p:sp>
        <p:nvSpPr>
          <p:cNvPr id="6" name="Footer Placeholder 5"/>
          <p:cNvSpPr>
            <a:spLocks noGrp="1"/>
          </p:cNvSpPr>
          <p:nvPr>
            <p:ph type="ftr" sz="quarter" idx="11"/>
          </p:nvPr>
        </p:nvSpPr>
        <p:spPr>
          <a:xfrm>
            <a:off x="594360" y="379438"/>
            <a:ext cx="4830656" cy="365125"/>
          </a:xfrm>
        </p:spPr>
        <p:txBody>
          <a:bodyPr/>
          <a:lstStyle/>
          <a:p>
            <a:endParaRPr lang="en-US" dirty="0"/>
          </a:p>
        </p:txBody>
      </p:sp>
      <p:sp>
        <p:nvSpPr>
          <p:cNvPr id="7" name="Slide Number Placeholder 6"/>
          <p:cNvSpPr>
            <a:spLocks noGrp="1"/>
          </p:cNvSpPr>
          <p:nvPr>
            <p:ph type="sldNum" sz="quarter" idx="12"/>
          </p:nvPr>
        </p:nvSpPr>
        <p:spPr>
          <a:xfrm>
            <a:off x="7882466" y="381001"/>
            <a:ext cx="667174" cy="365125"/>
          </a:xfrm>
        </p:spPr>
        <p:txBody>
          <a:bodyPr/>
          <a:lstStyle/>
          <a:p>
            <a:fld id="{B6F15528-21DE-4FAA-801E-634DDDAF4B2B}" type="slidenum">
              <a:rPr lang="en-US" smtClean="0"/>
              <a:pPr/>
              <a:t>‹#›</a:t>
            </a:fld>
            <a:endParaRPr lang="en-US" dirty="0"/>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26880394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1D8BD707-D9CF-40AE-B4C6-C98DA3205C09}" type="datetimeFigureOut">
              <a:rPr lang="en-US" smtClean="0"/>
              <a:pPr/>
              <a:t>12/7/2020</a:t>
            </a:fld>
            <a:endParaRPr lang="en-US" dirty="0"/>
          </a:p>
        </p:txBody>
      </p:sp>
      <p:sp>
        <p:nvSpPr>
          <p:cNvPr id="6" name="Footer Placeholder 5"/>
          <p:cNvSpPr>
            <a:spLocks noGrp="1"/>
          </p:cNvSpPr>
          <p:nvPr>
            <p:ph type="ftr" sz="quarter" idx="11"/>
          </p:nvPr>
        </p:nvSpPr>
        <p:spPr>
          <a:xfrm>
            <a:off x="594360" y="378884"/>
            <a:ext cx="4830656" cy="365125"/>
          </a:xfrm>
        </p:spPr>
        <p:txBody>
          <a:bodyPr/>
          <a:lstStyle/>
          <a:p>
            <a:endParaRPr lang="en-US" dirty="0"/>
          </a:p>
        </p:txBody>
      </p:sp>
      <p:sp>
        <p:nvSpPr>
          <p:cNvPr id="7" name="Slide Number Placeholder 6"/>
          <p:cNvSpPr>
            <a:spLocks noGrp="1"/>
          </p:cNvSpPr>
          <p:nvPr>
            <p:ph type="sldNum" sz="quarter" idx="12"/>
          </p:nvPr>
        </p:nvSpPr>
        <p:spPr>
          <a:xfrm>
            <a:off x="7882466" y="381001"/>
            <a:ext cx="667174"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2385133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1444681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20456175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31876537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1D8BD707-D9CF-40AE-B4C6-C98DA3205C09}" type="datetimeFigureOut">
              <a:rPr lang="en-US" smtClean="0"/>
              <a:pPr/>
              <a:t>12/7/2020</a:t>
            </a:fld>
            <a:endParaRPr lang="en-US" dirty="0"/>
          </a:p>
        </p:txBody>
      </p:sp>
      <p:sp>
        <p:nvSpPr>
          <p:cNvPr id="5" name="Footer Placeholder 4"/>
          <p:cNvSpPr>
            <a:spLocks noGrp="1"/>
          </p:cNvSpPr>
          <p:nvPr>
            <p:ph type="ftr" sz="quarter" idx="11"/>
          </p:nvPr>
        </p:nvSpPr>
        <p:spPr>
          <a:xfrm>
            <a:off x="594360" y="381001"/>
            <a:ext cx="4830656" cy="365125"/>
          </a:xfrm>
        </p:spPr>
        <p:txBody>
          <a:bodyPr/>
          <a:lstStyle/>
          <a:p>
            <a:endParaRPr lang="en-US" dirty="0"/>
          </a:p>
        </p:txBody>
      </p:sp>
      <p:sp>
        <p:nvSpPr>
          <p:cNvPr id="6" name="Slide Number Placeholder 5"/>
          <p:cNvSpPr>
            <a:spLocks noGrp="1"/>
          </p:cNvSpPr>
          <p:nvPr>
            <p:ph type="sldNum" sz="quarter" idx="12"/>
          </p:nvPr>
        </p:nvSpPr>
        <p:spPr>
          <a:xfrm>
            <a:off x="7882466" y="381001"/>
            <a:ext cx="667174"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1905352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1544546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1D8BD707-D9CF-40AE-B4C6-C98DA3205C09}" type="datetimeFigureOut">
              <a:rPr lang="en-US" smtClean="0"/>
              <a:pPr/>
              <a:t>12/7/2020</a:t>
            </a:fld>
            <a:endParaRPr lang="en-US" dirty="0"/>
          </a:p>
        </p:txBody>
      </p:sp>
      <p:sp>
        <p:nvSpPr>
          <p:cNvPr id="5" name="Footer Placeholder 4"/>
          <p:cNvSpPr>
            <a:spLocks noGrp="1"/>
          </p:cNvSpPr>
          <p:nvPr>
            <p:ph type="ftr" sz="quarter" idx="11"/>
          </p:nvPr>
        </p:nvSpPr>
        <p:spPr>
          <a:xfrm>
            <a:off x="594360" y="381001"/>
            <a:ext cx="4830656" cy="365125"/>
          </a:xfrm>
        </p:spPr>
        <p:txBody>
          <a:bodyPr/>
          <a:lstStyle/>
          <a:p>
            <a:endParaRPr lang="en-US" dirty="0"/>
          </a:p>
        </p:txBody>
      </p:sp>
      <p:sp>
        <p:nvSpPr>
          <p:cNvPr id="6" name="Slide Number Placeholder 5"/>
          <p:cNvSpPr>
            <a:spLocks noGrp="1"/>
          </p:cNvSpPr>
          <p:nvPr>
            <p:ph type="sldNum" sz="quarter" idx="12"/>
          </p:nvPr>
        </p:nvSpPr>
        <p:spPr>
          <a:xfrm>
            <a:off x="7882466" y="381001"/>
            <a:ext cx="667173"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1459201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2203424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1186761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817937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1839519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3309101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335462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xmlns=""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pPr/>
              <a:t>12/7/2020</a:t>
            </a:fld>
            <a:endParaRPr lang="en-US" dirty="0"/>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3828953651"/>
      </p:ext>
    </p:extLst>
  </p:cSld>
  <p:clrMap bg1="dk1" tx1="lt1" bg2="dk2" tx2="lt2" accent1="accent1" accent2="accent2" accent3="accent3" accent4="accent4" accent5="accent5" accent6="accent6" hlink="hlink" folHlink="folHlink"/>
  <p:sldLayoutIdLst>
    <p:sldLayoutId id="2147484185" r:id="rId1"/>
    <p:sldLayoutId id="2147484186" r:id="rId2"/>
    <p:sldLayoutId id="2147484187" r:id="rId3"/>
    <p:sldLayoutId id="2147484188" r:id="rId4"/>
    <p:sldLayoutId id="2147484189" r:id="rId5"/>
    <p:sldLayoutId id="2147484190" r:id="rId6"/>
    <p:sldLayoutId id="2147484191" r:id="rId7"/>
    <p:sldLayoutId id="2147484192" r:id="rId8"/>
    <p:sldLayoutId id="2147484193" r:id="rId9"/>
    <p:sldLayoutId id="2147484194" r:id="rId10"/>
    <p:sldLayoutId id="2147484195" r:id="rId11"/>
    <p:sldLayoutId id="2147484196" r:id="rId12"/>
    <p:sldLayoutId id="2147484197" r:id="rId13"/>
    <p:sldLayoutId id="2147484198" r:id="rId14"/>
    <p:sldLayoutId id="2147484199" r:id="rId15"/>
    <p:sldLayoutId id="2147484200" r:id="rId16"/>
    <p:sldLayoutId id="214748420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ctrTitle"/>
          </p:nvPr>
        </p:nvSpPr>
        <p:spPr>
          <a:xfrm>
            <a:off x="838200" y="0"/>
            <a:ext cx="7851648" cy="1219200"/>
          </a:xfrm>
        </p:spPr>
        <p:txBody>
          <a:bodyPr>
            <a:noAutofit/>
          </a:bodyPr>
          <a:lstStyle/>
          <a:p>
            <a:pPr algn="ctr"/>
            <a:r>
              <a:rPr lang="en-US" sz="2800" dirty="0" smtClean="0">
                <a:solidFill>
                  <a:schemeClr val="tx1"/>
                </a:solidFill>
                <a:latin typeface="Algerian" pitchFamily="82" charset="0"/>
              </a:rPr>
              <a:t>University Institute Of Technology</a:t>
            </a:r>
            <a:br>
              <a:rPr lang="en-US" sz="2800" dirty="0" smtClean="0">
                <a:solidFill>
                  <a:schemeClr val="tx1"/>
                </a:solidFill>
                <a:latin typeface="Algerian" pitchFamily="82" charset="0"/>
              </a:rPr>
            </a:br>
            <a:r>
              <a:rPr lang="en-US" sz="2800" dirty="0" smtClean="0">
                <a:solidFill>
                  <a:schemeClr val="tx1"/>
                </a:solidFill>
                <a:latin typeface="Algerian" pitchFamily="82" charset="0"/>
              </a:rPr>
              <a:t>RGPV, Bhopal</a:t>
            </a:r>
            <a:endParaRPr lang="en-US" sz="2800" dirty="0">
              <a:solidFill>
                <a:schemeClr val="tx1"/>
              </a:solidFill>
              <a:latin typeface="Algerian" pitchFamily="82" charset="0"/>
            </a:endParaRPr>
          </a:p>
        </p:txBody>
      </p:sp>
      <p:sp>
        <p:nvSpPr>
          <p:cNvPr id="20" name="TextBox 19"/>
          <p:cNvSpPr txBox="1"/>
          <p:nvPr/>
        </p:nvSpPr>
        <p:spPr>
          <a:xfrm>
            <a:off x="1676400" y="1219200"/>
            <a:ext cx="6268704" cy="369332"/>
          </a:xfrm>
          <a:prstGeom prst="rect">
            <a:avLst/>
          </a:prstGeom>
          <a:noFill/>
        </p:spPr>
        <p:txBody>
          <a:bodyPr wrap="none" rtlCol="0">
            <a:spAutoFit/>
          </a:bodyPr>
          <a:lstStyle/>
          <a:p>
            <a:r>
              <a:rPr lang="en-US" dirty="0" smtClean="0"/>
              <a:t>DEPARTMETN OF MASTERS IN COMPUTER APPLICATION</a:t>
            </a:r>
            <a:endParaRPr lang="en-US" dirty="0"/>
          </a:p>
        </p:txBody>
      </p:sp>
      <p:sp>
        <p:nvSpPr>
          <p:cNvPr id="22" name="TextBox 21"/>
          <p:cNvSpPr txBox="1"/>
          <p:nvPr/>
        </p:nvSpPr>
        <p:spPr>
          <a:xfrm>
            <a:off x="3657600" y="2983468"/>
            <a:ext cx="1937710" cy="369332"/>
          </a:xfrm>
          <a:prstGeom prst="rect">
            <a:avLst/>
          </a:prstGeom>
          <a:noFill/>
        </p:spPr>
        <p:txBody>
          <a:bodyPr wrap="none" rtlCol="0">
            <a:spAutoFit/>
          </a:bodyPr>
          <a:lstStyle/>
          <a:p>
            <a:r>
              <a:rPr lang="en-US" dirty="0" smtClean="0">
                <a:latin typeface="+mj-lt"/>
              </a:rPr>
              <a:t>SESSION (2020-21)</a:t>
            </a:r>
            <a:endParaRPr lang="en-US" dirty="0">
              <a:latin typeface="+mj-lt"/>
            </a:endParaRPr>
          </a:p>
        </p:txBody>
      </p:sp>
      <p:sp>
        <p:nvSpPr>
          <p:cNvPr id="23" name="TextBox 22"/>
          <p:cNvSpPr txBox="1"/>
          <p:nvPr/>
        </p:nvSpPr>
        <p:spPr>
          <a:xfrm>
            <a:off x="533400" y="3351074"/>
            <a:ext cx="8229600" cy="1754326"/>
          </a:xfrm>
          <a:prstGeom prst="rect">
            <a:avLst/>
          </a:prstGeom>
          <a:noFill/>
        </p:spPr>
        <p:txBody>
          <a:bodyPr wrap="square" rtlCol="0">
            <a:spAutoFit/>
          </a:bodyPr>
          <a:lstStyle/>
          <a:p>
            <a:pPr algn="ctr"/>
            <a:r>
              <a:rPr lang="en-US" b="1" u="sng" dirty="0" smtClean="0"/>
              <a:t>A Minor Project Report</a:t>
            </a:r>
          </a:p>
          <a:p>
            <a:pPr algn="ctr"/>
            <a:endParaRPr lang="en-US" b="1" u="sng" dirty="0" smtClean="0"/>
          </a:p>
          <a:p>
            <a:pPr algn="ctr"/>
            <a:r>
              <a:rPr lang="en-US" dirty="0" smtClean="0"/>
              <a:t>Submitted In Partial Fulfillment for Award Of Degree Of</a:t>
            </a:r>
          </a:p>
          <a:p>
            <a:pPr algn="ctr"/>
            <a:r>
              <a:rPr lang="en-US" dirty="0" smtClean="0"/>
              <a:t>MASTERS OF COMPUTER APPLICATION</a:t>
            </a:r>
          </a:p>
          <a:p>
            <a:pPr algn="ctr"/>
            <a:r>
              <a:rPr lang="en-US" dirty="0" smtClean="0"/>
              <a:t> </a:t>
            </a:r>
          </a:p>
          <a:p>
            <a:endParaRPr lang="en-US" dirty="0"/>
          </a:p>
        </p:txBody>
      </p:sp>
      <p:sp>
        <p:nvSpPr>
          <p:cNvPr id="25" name="TextBox 24"/>
          <p:cNvSpPr txBox="1"/>
          <p:nvPr/>
        </p:nvSpPr>
        <p:spPr>
          <a:xfrm>
            <a:off x="228600" y="5105401"/>
            <a:ext cx="8763000" cy="2031325"/>
          </a:xfrm>
          <a:prstGeom prst="rect">
            <a:avLst/>
          </a:prstGeom>
          <a:noFill/>
        </p:spPr>
        <p:txBody>
          <a:bodyPr wrap="square" rtlCol="0">
            <a:spAutoFit/>
          </a:bodyPr>
          <a:lstStyle/>
          <a:p>
            <a:pPr algn="ctr"/>
            <a:r>
              <a:rPr lang="en-US" b="1" u="sng" dirty="0" smtClean="0">
                <a:latin typeface="Cambria Math" pitchFamily="18" charset="0"/>
                <a:ea typeface="Cambria Math" pitchFamily="18" charset="0"/>
              </a:rPr>
              <a:t>Submitted By</a:t>
            </a:r>
          </a:p>
          <a:p>
            <a:pPr algn="ctr"/>
            <a:endParaRPr lang="en-US" b="1" u="sng" dirty="0" smtClean="0">
              <a:latin typeface="Cambria Math" pitchFamily="18" charset="0"/>
              <a:ea typeface="Cambria Math" pitchFamily="18" charset="0"/>
            </a:endParaRPr>
          </a:p>
          <a:p>
            <a:pPr algn="ctr"/>
            <a:r>
              <a:rPr lang="en-US" dirty="0" smtClean="0">
                <a:latin typeface="Cambria Math" pitchFamily="18" charset="0"/>
                <a:ea typeface="Cambria Math" pitchFamily="18" charset="0"/>
              </a:rPr>
              <a:t>Mohammad </a:t>
            </a:r>
            <a:r>
              <a:rPr lang="en-US" dirty="0" err="1" smtClean="0">
                <a:latin typeface="Cambria Math" pitchFamily="18" charset="0"/>
                <a:ea typeface="Cambria Math" pitchFamily="18" charset="0"/>
              </a:rPr>
              <a:t>Ajmal</a:t>
            </a:r>
            <a:r>
              <a:rPr lang="en-US" dirty="0" smtClean="0">
                <a:latin typeface="Cambria Math" pitchFamily="18" charset="0"/>
                <a:ea typeface="Cambria Math" pitchFamily="18" charset="0"/>
              </a:rPr>
              <a:t>                              </a:t>
            </a:r>
            <a:r>
              <a:rPr lang="en-US" dirty="0" err="1" smtClean="0">
                <a:latin typeface="Cambria Math" pitchFamily="18" charset="0"/>
                <a:ea typeface="Cambria Math" pitchFamily="18" charset="0"/>
              </a:rPr>
              <a:t>Prashu</a:t>
            </a:r>
            <a:r>
              <a:rPr lang="en-US" dirty="0" smtClean="0">
                <a:latin typeface="Cambria Math" pitchFamily="18" charset="0"/>
                <a:ea typeface="Cambria Math" pitchFamily="18" charset="0"/>
              </a:rPr>
              <a:t> </a:t>
            </a:r>
            <a:r>
              <a:rPr lang="en-US" dirty="0" err="1" smtClean="0">
                <a:latin typeface="Cambria Math" pitchFamily="18" charset="0"/>
                <a:ea typeface="Cambria Math" pitchFamily="18" charset="0"/>
              </a:rPr>
              <a:t>jain</a:t>
            </a:r>
            <a:r>
              <a:rPr lang="en-US" dirty="0" smtClean="0">
                <a:latin typeface="Cambria Math" pitchFamily="18" charset="0"/>
                <a:ea typeface="Cambria Math" pitchFamily="18" charset="0"/>
              </a:rPr>
              <a:t>                                                  </a:t>
            </a:r>
            <a:r>
              <a:rPr lang="en-US" dirty="0" err="1" smtClean="0">
                <a:latin typeface="Cambria Math" pitchFamily="18" charset="0"/>
                <a:ea typeface="Cambria Math" pitchFamily="18" charset="0"/>
              </a:rPr>
              <a:t>Ayush</a:t>
            </a:r>
            <a:r>
              <a:rPr lang="en-US" dirty="0" smtClean="0">
                <a:latin typeface="Cambria Math" pitchFamily="18" charset="0"/>
                <a:ea typeface="Cambria Math" pitchFamily="18" charset="0"/>
              </a:rPr>
              <a:t> </a:t>
            </a:r>
            <a:r>
              <a:rPr lang="en-US" dirty="0" err="1" smtClean="0">
                <a:latin typeface="Cambria Math" pitchFamily="18" charset="0"/>
                <a:ea typeface="Cambria Math" pitchFamily="18" charset="0"/>
              </a:rPr>
              <a:t>Chorasiya</a:t>
            </a:r>
            <a:endParaRPr lang="en-US" dirty="0" smtClean="0">
              <a:latin typeface="Cambria Math" pitchFamily="18" charset="0"/>
              <a:ea typeface="Cambria Math" pitchFamily="18" charset="0"/>
            </a:endParaRPr>
          </a:p>
          <a:p>
            <a:pPr algn="ctr"/>
            <a:r>
              <a:rPr lang="en-US" dirty="0" smtClean="0">
                <a:latin typeface="Cambria Math" pitchFamily="18" charset="0"/>
                <a:ea typeface="Cambria Math" pitchFamily="18" charset="0"/>
              </a:rPr>
              <a:t>(0101CA193D13)                          (0101CA193D14)                                       (0101CA193D06)</a:t>
            </a:r>
          </a:p>
          <a:p>
            <a:pPr algn="just"/>
            <a:endParaRPr lang="en-US" dirty="0" smtClean="0">
              <a:latin typeface="Cambria Math" pitchFamily="18" charset="0"/>
              <a:ea typeface="Cambria Math" pitchFamily="18" charset="0"/>
            </a:endParaRPr>
          </a:p>
          <a:p>
            <a:pPr algn="just"/>
            <a:endParaRPr lang="en-US" dirty="0" smtClean="0">
              <a:latin typeface="Cambria Math" pitchFamily="18" charset="0"/>
              <a:ea typeface="Cambria Math" pitchFamily="18" charset="0"/>
            </a:endParaRPr>
          </a:p>
          <a:p>
            <a:pPr algn="just"/>
            <a:endParaRPr lang="en-US" dirty="0" smtClean="0">
              <a:latin typeface="Cambria Math" pitchFamily="18" charset="0"/>
              <a:ea typeface="Cambria Math" pitchFamily="18" charset="0"/>
            </a:endParaRPr>
          </a:p>
        </p:txBody>
      </p:sp>
      <p:pic>
        <p:nvPicPr>
          <p:cNvPr id="1026" name="Picture 2" descr="C:\Users\success\Desktop\Rajiv_Gandhi_Proudyogiki_Vishwavidyalaya_logo.png"/>
          <p:cNvPicPr>
            <a:picLocks noChangeAspect="1" noChangeArrowheads="1"/>
          </p:cNvPicPr>
          <p:nvPr/>
        </p:nvPicPr>
        <p:blipFill>
          <a:blip r:embed="rId2"/>
          <a:srcRect/>
          <a:stretch>
            <a:fillRect/>
          </a:stretch>
        </p:blipFill>
        <p:spPr bwMode="auto">
          <a:xfrm>
            <a:off x="3962400" y="1675836"/>
            <a:ext cx="1219200" cy="1295964"/>
          </a:xfrm>
          <a:prstGeom prst="rect">
            <a:avLst/>
          </a:prstGeom>
          <a:noFill/>
        </p:spPr>
      </p:pic>
      <p:sp>
        <p:nvSpPr>
          <p:cNvPr id="28" name="Rectangle 27"/>
          <p:cNvSpPr/>
          <p:nvPr/>
        </p:nvSpPr>
        <p:spPr>
          <a:xfrm>
            <a:off x="533401" y="4343400"/>
            <a:ext cx="8268262" cy="754053"/>
          </a:xfrm>
          <a:prstGeom prst="rect">
            <a:avLst/>
          </a:prstGeom>
          <a:noFill/>
        </p:spPr>
        <p:txBody>
          <a:bodyPr wrap="square" lIns="91440" tIns="45720" rIns="91440" bIns="45720">
            <a:spAutoFit/>
          </a:bodyPr>
          <a:lstStyle/>
          <a:p>
            <a:pPr algn="ctr"/>
            <a:r>
              <a:rPr lang="en-US" sz="4300" dirty="0" smtClean="0">
                <a:ln w="10541" cmpd="sng">
                  <a:solidFill>
                    <a:srgbClr val="7D7D7D">
                      <a:tint val="100000"/>
                      <a:shade val="100000"/>
                      <a:satMod val="110000"/>
                    </a:srgbClr>
                  </a:solidFill>
                  <a:prstDash val="solid"/>
                </a:ln>
                <a:latin typeface="Cambria Math" pitchFamily="18" charset="0"/>
                <a:ea typeface="Cambria Math" pitchFamily="18" charset="0"/>
              </a:rPr>
              <a:t>“E-Complain WEB Based Project”</a:t>
            </a:r>
            <a:endParaRPr lang="en-US" sz="4300" cap="none" spc="0" dirty="0">
              <a:ln w="10541" cmpd="sng">
                <a:solidFill>
                  <a:srgbClr val="7D7D7D">
                    <a:tint val="100000"/>
                    <a:shade val="100000"/>
                    <a:satMod val="110000"/>
                  </a:srgbClr>
                </a:solidFill>
                <a:prstDash val="solid"/>
              </a:ln>
              <a:effectLst/>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l="21669" t="15625" r="23280" b="18750"/>
          <a:stretch>
            <a:fillRect/>
          </a:stretch>
        </p:blipFill>
        <p:spPr bwMode="auto">
          <a:xfrm>
            <a:off x="1143000" y="1295400"/>
            <a:ext cx="7162800"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0" y="838200"/>
            <a:ext cx="4800600" cy="1066800"/>
          </a:xfrm>
        </p:spPr>
        <p:txBody>
          <a:bodyPr>
            <a:noAutofit/>
          </a:bodyPr>
          <a:lstStyle/>
          <a:p>
            <a:r>
              <a:rPr lang="en-US" sz="4300" dirty="0" smtClean="0">
                <a:latin typeface="+mn-lt"/>
              </a:rPr>
              <a:t>Result </a:t>
            </a:r>
            <a:r>
              <a:rPr lang="en-US" sz="4300" dirty="0" smtClean="0">
                <a:latin typeface="+mn-lt"/>
              </a:rPr>
              <a:t>Analysis</a:t>
            </a:r>
            <a:r>
              <a:rPr lang="en-US" sz="4300" dirty="0" smtClean="0">
                <a:latin typeface="+mn-lt"/>
              </a:rPr>
              <a:t/>
            </a:r>
            <a:br>
              <a:rPr lang="en-US" sz="4300" dirty="0" smtClean="0">
                <a:latin typeface="+mn-lt"/>
              </a:rPr>
            </a:br>
            <a:endParaRPr lang="en-US" sz="4300" dirty="0">
              <a:latin typeface="+mn-lt"/>
            </a:endParaRPr>
          </a:p>
        </p:txBody>
      </p:sp>
      <p:sp>
        <p:nvSpPr>
          <p:cNvPr id="3" name="Content Placeholder 2"/>
          <p:cNvSpPr>
            <a:spLocks noGrp="1"/>
          </p:cNvSpPr>
          <p:nvPr>
            <p:ph idx="1"/>
          </p:nvPr>
        </p:nvSpPr>
        <p:spPr>
          <a:xfrm>
            <a:off x="457200" y="1828800"/>
            <a:ext cx="7772400" cy="4389120"/>
          </a:xfrm>
        </p:spPr>
        <p:txBody>
          <a:bodyPr>
            <a:normAutofit/>
          </a:bodyPr>
          <a:lstStyle/>
          <a:p>
            <a:pPr marL="0" indent="0" algn="just">
              <a:buNone/>
            </a:pPr>
            <a:endParaRPr lang="en-US" sz="2000" dirty="0" smtClean="0"/>
          </a:p>
          <a:p>
            <a:pPr marL="0" indent="0" algn="just">
              <a:buNone/>
            </a:pPr>
            <a:r>
              <a:rPr lang="en-US" sz="2000" dirty="0" smtClean="0"/>
              <a:t>To conclude, it is a simple application basically suitable for small organization. It has every basic items which are used for the small organization. Our team is successful in making the application where we can update, insert and delete the item as per the requirement. </a:t>
            </a:r>
          </a:p>
          <a:p>
            <a:pPr marL="0" indent="0" algn="just">
              <a:buNone/>
            </a:pPr>
            <a:endParaRPr lang="en-US" sz="2000" dirty="0" smtClean="0"/>
          </a:p>
          <a:p>
            <a:pPr marL="0" indent="0" algn="just">
              <a:buNone/>
            </a:pPr>
            <a:r>
              <a:rPr lang="en-US" sz="2000" dirty="0" smtClean="0"/>
              <a:t>	Through it has few limitations, our team strongly believes that the implementation of this system will surely benefit the organization.</a:t>
            </a:r>
          </a:p>
          <a:p>
            <a:pPr marL="0" indent="0" algn="just">
              <a:buNone/>
            </a:pP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8741" t="10417" r="19766" b="16666"/>
          <a:stretch>
            <a:fillRect/>
          </a:stretch>
        </p:blipFill>
        <p:spPr bwMode="auto">
          <a:xfrm>
            <a:off x="609600" y="1219200"/>
            <a:ext cx="8001000" cy="533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360" y="1524000"/>
            <a:ext cx="7955280" cy="5105400"/>
          </a:xfrm>
        </p:spPr>
        <p:txBody>
          <a:bodyPr>
            <a:normAutofit lnSpcReduction="10000"/>
          </a:bodyPr>
          <a:lstStyle/>
          <a:p>
            <a:pPr algn="just">
              <a:buNone/>
            </a:pPr>
            <a:endParaRPr lang="en-US" dirty="0" smtClean="0"/>
          </a:p>
          <a:p>
            <a:pPr algn="just">
              <a:buNone/>
            </a:pPr>
            <a:r>
              <a:rPr lang="en-US" sz="3200" dirty="0" smtClean="0"/>
              <a:t>E-Complain  is a web based System that takes the Complain of the user and process it.</a:t>
            </a:r>
          </a:p>
          <a:p>
            <a:pPr algn="just">
              <a:buNone/>
            </a:pPr>
            <a:endParaRPr lang="en-US" sz="3200" dirty="0" smtClean="0"/>
          </a:p>
          <a:p>
            <a:pPr algn="just">
              <a:buNone/>
            </a:pPr>
            <a:r>
              <a:rPr lang="en-US" sz="3200" dirty="0" smtClean="0"/>
              <a:t>T</a:t>
            </a:r>
            <a:r>
              <a:rPr lang="en-US" sz="3200" dirty="0" smtClean="0"/>
              <a:t>his website is design with the purpose for promoting </a:t>
            </a:r>
            <a:r>
              <a:rPr lang="en-US" sz="3200" dirty="0"/>
              <a:t>the Online Awareness among the people to Complain </a:t>
            </a:r>
            <a:r>
              <a:rPr lang="en-US" sz="3200" dirty="0" err="1"/>
              <a:t>thier</a:t>
            </a:r>
            <a:r>
              <a:rPr lang="en-US" sz="3200" dirty="0"/>
              <a:t> issues regarding to the any of the cases, in case of emergency and the this great Pandemic Corona Virus</a:t>
            </a:r>
            <a:r>
              <a:rPr lang="en-US" sz="3200" dirty="0" smtClean="0"/>
              <a:t>.</a:t>
            </a:r>
            <a:endParaRPr lang="en-US" sz="3200" dirty="0"/>
          </a:p>
        </p:txBody>
      </p:sp>
      <p:sp>
        <p:nvSpPr>
          <p:cNvPr id="5" name="Rectangle 4"/>
          <p:cNvSpPr/>
          <p:nvPr/>
        </p:nvSpPr>
        <p:spPr>
          <a:xfrm>
            <a:off x="533400" y="533400"/>
            <a:ext cx="4188133"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Cambria Math" pitchFamily="18" charset="0"/>
                <a:ea typeface="Cambria Math" pitchFamily="18" charset="0"/>
              </a:rPr>
              <a:t>E-Complain</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764373"/>
            <a:ext cx="6873240" cy="1293028"/>
          </a:xfrm>
        </p:spPr>
        <p:txBody>
          <a:bodyPr/>
          <a:lstStyle/>
          <a:p>
            <a:r>
              <a:rPr lang="en-US" dirty="0" smtClean="0"/>
              <a:t>Requirement for this site</a:t>
            </a:r>
            <a:endParaRPr lang="en-US" dirty="0"/>
          </a:p>
        </p:txBody>
      </p:sp>
      <p:sp>
        <p:nvSpPr>
          <p:cNvPr id="3" name="Content Placeholder 2"/>
          <p:cNvSpPr>
            <a:spLocks noGrp="1"/>
          </p:cNvSpPr>
          <p:nvPr>
            <p:ph idx="1"/>
          </p:nvPr>
        </p:nvSpPr>
        <p:spPr/>
        <p:txBody>
          <a:bodyPr/>
          <a:lstStyle/>
          <a:p>
            <a:r>
              <a:rPr lang="en-US" dirty="0" smtClean="0"/>
              <a:t>Some peoples with the issues are not very comfortable opening with the human directly. They are comfortable filing their issues anonymously and with less human interaction .  </a:t>
            </a:r>
          </a:p>
          <a:p>
            <a:endParaRPr lang="en-US" dirty="0" smtClean="0"/>
          </a:p>
          <a:p>
            <a:r>
              <a:rPr lang="en-US" dirty="0" smtClean="0"/>
              <a:t>Main focus of this site are these people. So they can share and not feel cornered. </a:t>
            </a:r>
          </a:p>
          <a:p>
            <a:endParaRPr lang="en-US" dirty="0" smtClean="0"/>
          </a:p>
          <a:p>
            <a:r>
              <a:rPr lang="en-US" dirty="0" smtClean="0"/>
              <a:t>This system provide that infrastructure by requiring  very less interaction with the human being.</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609600"/>
            <a:ext cx="5577840" cy="1293028"/>
          </a:xfrm>
        </p:spPr>
        <p:txBody>
          <a:bodyPr/>
          <a:lstStyle/>
          <a:p>
            <a:r>
              <a:rPr lang="en-US" dirty="0" smtClean="0"/>
              <a:t>Technology used in this project</a:t>
            </a:r>
            <a:endParaRPr lang="en-US" dirty="0"/>
          </a:p>
        </p:txBody>
      </p:sp>
      <p:sp>
        <p:nvSpPr>
          <p:cNvPr id="3" name="Content Placeholder 2"/>
          <p:cNvSpPr>
            <a:spLocks noGrp="1"/>
          </p:cNvSpPr>
          <p:nvPr>
            <p:ph idx="1"/>
          </p:nvPr>
        </p:nvSpPr>
        <p:spPr>
          <a:xfrm>
            <a:off x="594360" y="2438400"/>
            <a:ext cx="7955280" cy="3825240"/>
          </a:xfrm>
        </p:spPr>
        <p:txBody>
          <a:bodyPr/>
          <a:lstStyle/>
          <a:p>
            <a:r>
              <a:rPr lang="en-US" dirty="0" smtClean="0"/>
              <a:t>Front End Development</a:t>
            </a:r>
          </a:p>
          <a:p>
            <a:pPr lvl="1">
              <a:buFont typeface="Wingdings" pitchFamily="2" charset="2"/>
              <a:buChar char="v"/>
            </a:pPr>
            <a:r>
              <a:rPr lang="en-US" dirty="0" smtClean="0"/>
              <a:t>HTML</a:t>
            </a:r>
          </a:p>
          <a:p>
            <a:pPr lvl="1">
              <a:buFont typeface="Wingdings" pitchFamily="2" charset="2"/>
              <a:buChar char="v"/>
            </a:pPr>
            <a:r>
              <a:rPr lang="en-US" dirty="0" smtClean="0"/>
              <a:t>CSS</a:t>
            </a:r>
          </a:p>
          <a:p>
            <a:pPr lvl="1">
              <a:buFont typeface="Wingdings" pitchFamily="2" charset="2"/>
              <a:buChar char="v"/>
            </a:pPr>
            <a:r>
              <a:rPr lang="en-US" dirty="0" smtClean="0"/>
              <a:t>JavaScript</a:t>
            </a:r>
          </a:p>
          <a:p>
            <a:pPr lvl="1">
              <a:buFont typeface="Wingdings" pitchFamily="2" charset="2"/>
              <a:buChar char="v"/>
            </a:pPr>
            <a:r>
              <a:rPr lang="en-US" dirty="0" smtClean="0"/>
              <a:t>JQuery</a:t>
            </a:r>
          </a:p>
          <a:p>
            <a:pPr lvl="1">
              <a:buFont typeface="Wingdings" pitchFamily="2" charset="2"/>
              <a:buChar char="v"/>
            </a:pPr>
            <a:endParaRPr lang="en-US" dirty="0" smtClean="0"/>
          </a:p>
          <a:p>
            <a:r>
              <a:rPr lang="en-US" dirty="0" smtClean="0"/>
              <a:t>Back End Development</a:t>
            </a:r>
          </a:p>
          <a:p>
            <a:pPr lvl="1">
              <a:buFont typeface="Wingdings" pitchFamily="2" charset="2"/>
              <a:buChar char="v"/>
            </a:pPr>
            <a:r>
              <a:rPr lang="en-US" dirty="0" smtClean="0"/>
              <a:t>PHP</a:t>
            </a:r>
          </a:p>
          <a:p>
            <a:pPr lvl="1">
              <a:buFont typeface="Wingdings" pitchFamily="2" charset="2"/>
              <a:buChar char="v"/>
            </a:pPr>
            <a:r>
              <a:rPr lang="en-US" dirty="0" smtClean="0"/>
              <a:t>phpMyAdmin</a:t>
            </a:r>
          </a:p>
          <a:p>
            <a:pPr lvl="1">
              <a:buFont typeface="Wingdings" pitchFamily="2" charset="2"/>
              <a:buChar char="v"/>
            </a:pPr>
            <a:r>
              <a:rPr lang="en-US" dirty="0" smtClean="0"/>
              <a:t>MySql</a:t>
            </a:r>
          </a:p>
          <a:p>
            <a:pPr lvl="1">
              <a:buFont typeface="Wingdings" pitchFamily="2" charset="2"/>
              <a:buChar char="v"/>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Functionality</a:t>
            </a:r>
            <a:endParaRPr lang="en-US" dirty="0"/>
          </a:p>
        </p:txBody>
      </p:sp>
      <p:sp>
        <p:nvSpPr>
          <p:cNvPr id="3" name="Content Placeholder 2"/>
          <p:cNvSpPr>
            <a:spLocks noGrp="1"/>
          </p:cNvSpPr>
          <p:nvPr>
            <p:ph idx="1"/>
          </p:nvPr>
        </p:nvSpPr>
        <p:spPr>
          <a:xfrm>
            <a:off x="594360" y="2590800"/>
            <a:ext cx="7955280" cy="3672840"/>
          </a:xfrm>
        </p:spPr>
        <p:txBody>
          <a:bodyPr>
            <a:normAutofit fontScale="85000" lnSpcReduction="20000"/>
          </a:bodyPr>
          <a:lstStyle/>
          <a:p>
            <a:r>
              <a:rPr lang="en-US" dirty="0" smtClean="0"/>
              <a:t>Awareness </a:t>
            </a:r>
          </a:p>
          <a:p>
            <a:endParaRPr lang="en-US" dirty="0" smtClean="0"/>
          </a:p>
          <a:p>
            <a:r>
              <a:rPr lang="en-US" dirty="0" smtClean="0"/>
              <a:t>This site Encourage people to open up in the society</a:t>
            </a:r>
          </a:p>
          <a:p>
            <a:endParaRPr lang="en-US" dirty="0" smtClean="0"/>
          </a:p>
          <a:p>
            <a:r>
              <a:rPr lang="en-US" dirty="0" smtClean="0"/>
              <a:t>This </a:t>
            </a:r>
            <a:r>
              <a:rPr lang="en-US" dirty="0" smtClean="0"/>
              <a:t>s</a:t>
            </a:r>
            <a:r>
              <a:rPr lang="en-US" dirty="0" smtClean="0"/>
              <a:t>ite contain various types of form of complains.</a:t>
            </a:r>
          </a:p>
          <a:p>
            <a:endParaRPr lang="en-US" dirty="0" smtClean="0"/>
          </a:p>
          <a:p>
            <a:r>
              <a:rPr lang="en-US" dirty="0" smtClean="0"/>
              <a:t>These forms takes the user details and their complain.</a:t>
            </a:r>
          </a:p>
          <a:p>
            <a:endParaRPr lang="en-US" dirty="0" smtClean="0"/>
          </a:p>
          <a:p>
            <a:r>
              <a:rPr lang="en-US" dirty="0" smtClean="0"/>
              <a:t>Process the complain </a:t>
            </a:r>
          </a:p>
          <a:p>
            <a:endParaRPr lang="en-US" dirty="0" smtClean="0"/>
          </a:p>
          <a:p>
            <a:r>
              <a:rPr lang="en-US" dirty="0" smtClean="0"/>
              <a:t>And store it into database.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l="11713" t="9375" r="13323"/>
          <a:stretch>
            <a:fillRect/>
          </a:stretch>
        </p:blipFill>
        <p:spPr bwMode="auto">
          <a:xfrm>
            <a:off x="1066800" y="1524000"/>
            <a:ext cx="7391400" cy="50238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l="21083" t="19930" r="22694" b="5625"/>
          <a:stretch>
            <a:fillRect/>
          </a:stretch>
        </p:blipFill>
        <p:spPr bwMode="auto">
          <a:xfrm>
            <a:off x="1295400" y="1066800"/>
            <a:ext cx="6858000" cy="510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l="21083" t="12500" r="22694" b="12500"/>
          <a:stretch>
            <a:fillRect/>
          </a:stretch>
        </p:blipFill>
        <p:spPr bwMode="auto">
          <a:xfrm>
            <a:off x="1143000" y="1143000"/>
            <a:ext cx="7315200" cy="548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1175</TotalTime>
  <Words>288</Words>
  <Application>Microsoft Office PowerPoint</Application>
  <PresentationFormat>On-screen Show (4:3)</PresentationFormat>
  <Paragraphs>53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Vapor Trail</vt:lpstr>
      <vt:lpstr>University Institute Of Technology RGPV, Bhopal</vt:lpstr>
      <vt:lpstr>Slide 2</vt:lpstr>
      <vt:lpstr>Slide 3</vt:lpstr>
      <vt:lpstr>Requirement for this site</vt:lpstr>
      <vt:lpstr>Technology used in this project</vt:lpstr>
      <vt:lpstr>Functionality</vt:lpstr>
      <vt:lpstr>Slide 7</vt:lpstr>
      <vt:lpstr>Slide 8</vt:lpstr>
      <vt:lpstr>Slide 9</vt:lpstr>
      <vt:lpstr>Slide 10</vt:lpstr>
      <vt:lpstr>Result Analysis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KARAN</dc:creator>
  <cp:lastModifiedBy>windows 7</cp:lastModifiedBy>
  <cp:revision>95</cp:revision>
  <dcterms:created xsi:type="dcterms:W3CDTF">2006-08-16T00:00:00Z</dcterms:created>
  <dcterms:modified xsi:type="dcterms:W3CDTF">2020-12-07T16:24:52Z</dcterms:modified>
</cp:coreProperties>
</file>