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entury Schoolbook"/>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7" roundtripDataSignature="AMtx7miQe4l22hvLCXP55tr30QTMO7Iy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Schoolbook-bold.fntdata"/><Relationship Id="rId23" Type="http://schemas.openxmlformats.org/officeDocument/2006/relationships/font" Target="fonts/CenturySchoolboo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Schoolbook-boldItalic.fntdata"/><Relationship Id="rId25" Type="http://schemas.openxmlformats.org/officeDocument/2006/relationships/font" Target="fonts/CenturySchoolbook-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509f5a47e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e509f5a47e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509f5a47e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e509f5a47e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509f5a47e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e509f5a47e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509f5a47e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e509f5a47e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509f5a47e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e509f5a47e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509f5a47e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e509f5a47e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509f5a47e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e509f5a47e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509f5a47e_0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e509f5a47e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509f5a47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e509f5a47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509f5a47e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e509f5a47e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509f5a47e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e509f5a47e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509f5a47e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e509f5a47e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509f5a47e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e509f5a47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509f5a47e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e509f5a47e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509f5a47e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e509f5a47e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2"/>
          <p:cNvGrpSpPr/>
          <p:nvPr/>
        </p:nvGrpSpPr>
        <p:grpSpPr>
          <a:xfrm>
            <a:off x="546100" y="-4763"/>
            <a:ext cx="5014912" cy="6862763"/>
            <a:chOff x="2928938" y="-4763"/>
            <a:chExt cx="5014912" cy="6862763"/>
          </a:xfrm>
        </p:grpSpPr>
        <p:sp>
          <p:nvSpPr>
            <p:cNvPr id="24" name="Google Shape;24;p1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1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FEFEFE"/>
            </a:solidFill>
            <a:ln>
              <a:noFill/>
            </a:ln>
          </p:spPr>
        </p:sp>
        <p:sp>
          <p:nvSpPr>
            <p:cNvPr id="26" name="Google Shape;26;p1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FEFEFE"/>
            </a:solidFill>
            <a:ln>
              <a:noFill/>
            </a:ln>
          </p:spPr>
        </p:sp>
        <p:sp>
          <p:nvSpPr>
            <p:cNvPr id="27" name="Google Shape;27;p1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1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1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FEFEFE"/>
            </a:solidFill>
            <a:ln>
              <a:noFill/>
            </a:ln>
          </p:spPr>
        </p:sp>
      </p:grpSp>
      <p:sp>
        <p:nvSpPr>
          <p:cNvPr id="30" name="Google Shape;30;p1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6000"/>
              <a:buFont typeface="Century Schoolbook"/>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lt1"/>
                </a:solidFill>
              </a:defRPr>
            </a:lvl1pPr>
            <a:lvl2pPr lvl="1" algn="ctr">
              <a:spcBef>
                <a:spcPts val="600"/>
              </a:spcBef>
              <a:spcAft>
                <a:spcPts val="0"/>
              </a:spcAft>
              <a:buSzPts val="2900"/>
              <a:buNone/>
              <a:defRPr>
                <a:solidFill>
                  <a:schemeClr val="lt1"/>
                </a:solidFill>
              </a:defRPr>
            </a:lvl2pPr>
            <a:lvl3pPr lvl="2" algn="ctr">
              <a:spcBef>
                <a:spcPts val="600"/>
              </a:spcBef>
              <a:spcAft>
                <a:spcPts val="0"/>
              </a:spcAft>
              <a:buSzPts val="2610"/>
              <a:buNone/>
              <a:defRPr>
                <a:solidFill>
                  <a:schemeClr val="lt1"/>
                </a:solidFill>
              </a:defRPr>
            </a:lvl3pPr>
            <a:lvl4pPr lvl="3" algn="ctr">
              <a:spcBef>
                <a:spcPts val="600"/>
              </a:spcBef>
              <a:spcAft>
                <a:spcPts val="0"/>
              </a:spcAft>
              <a:buSzPts val="2320"/>
              <a:buNone/>
              <a:defRPr>
                <a:solidFill>
                  <a:schemeClr val="lt1"/>
                </a:solidFill>
              </a:defRPr>
            </a:lvl4pPr>
            <a:lvl5pPr lvl="4" algn="ctr">
              <a:spcBef>
                <a:spcPts val="600"/>
              </a:spcBef>
              <a:spcAft>
                <a:spcPts val="0"/>
              </a:spcAft>
              <a:buSzPts val="2030"/>
              <a:buNone/>
              <a:defRPr>
                <a:solidFill>
                  <a:schemeClr val="lt1"/>
                </a:solidFill>
              </a:defRPr>
            </a:lvl5pPr>
            <a:lvl6pPr lvl="5" algn="ctr">
              <a:spcBef>
                <a:spcPts val="600"/>
              </a:spcBef>
              <a:spcAft>
                <a:spcPts val="0"/>
              </a:spcAft>
              <a:buSzPts val="2030"/>
              <a:buNone/>
              <a:defRPr>
                <a:solidFill>
                  <a:schemeClr val="lt1"/>
                </a:solidFill>
              </a:defRPr>
            </a:lvl6pPr>
            <a:lvl7pPr lvl="6" algn="ctr">
              <a:spcBef>
                <a:spcPts val="600"/>
              </a:spcBef>
              <a:spcAft>
                <a:spcPts val="0"/>
              </a:spcAft>
              <a:buSzPts val="2030"/>
              <a:buNone/>
              <a:defRPr>
                <a:solidFill>
                  <a:schemeClr val="lt1"/>
                </a:solidFill>
              </a:defRPr>
            </a:lvl7pPr>
            <a:lvl8pPr lvl="7" algn="ctr">
              <a:spcBef>
                <a:spcPts val="600"/>
              </a:spcBef>
              <a:spcAft>
                <a:spcPts val="0"/>
              </a:spcAft>
              <a:buSzPts val="2030"/>
              <a:buNone/>
              <a:defRPr>
                <a:solidFill>
                  <a:schemeClr val="lt1"/>
                </a:solidFill>
              </a:defRPr>
            </a:lvl8pPr>
            <a:lvl9pPr lvl="8" algn="ctr">
              <a:spcBef>
                <a:spcPts val="600"/>
              </a:spcBef>
              <a:spcAft>
                <a:spcPts val="600"/>
              </a:spcAft>
              <a:buSzPts val="2030"/>
              <a:buNone/>
              <a:defRPr>
                <a:solidFill>
                  <a:schemeClr val="lt1"/>
                </a:solidFill>
              </a:defRPr>
            </a:lvl9pPr>
          </a:lstStyle>
          <a:p/>
        </p:txBody>
      </p:sp>
      <p:sp>
        <p:nvSpPr>
          <p:cNvPr id="32" name="Google Shape;32;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2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2400"/>
              <a:buFont typeface="Century Schoolbook"/>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p:nvPr>
            <p:ph idx="2" type="pic"/>
          </p:nvPr>
        </p:nvSpPr>
        <p:spPr>
          <a:xfrm>
            <a:off x="2386012" y="932112"/>
            <a:ext cx="8225944" cy="3164976"/>
          </a:xfrm>
          <a:prstGeom prst="roundRect">
            <a:avLst>
              <a:gd fmla="val 4380" name="adj"/>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1pPr>
            <a:lvl2pPr lvl="1"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2pPr>
            <a:lvl3pPr lvl="2"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3pPr>
            <a:lvl4pPr lvl="3"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4pPr>
            <a:lvl5pPr lvl="4"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5pPr>
            <a:lvl6pPr lvl="5"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6pPr>
            <a:lvl7pPr lvl="6"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7pPr>
            <a:lvl8pPr lvl="7"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8pPr>
            <a:lvl9pPr lvl="8" marR="0" rtl="0" algn="l">
              <a:spcBef>
                <a:spcPts val="600"/>
              </a:spcBef>
              <a:spcAft>
                <a:spcPts val="60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9pPr>
          </a:lstStyle>
          <a:p/>
        </p:txBody>
      </p:sp>
      <p:sp>
        <p:nvSpPr>
          <p:cNvPr id="89" name="Google Shape;89;p2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2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3200"/>
              <a:buFont typeface="Century Schoolbook"/>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lt1"/>
                </a:solidFill>
              </a:defRPr>
            </a:lvl1pPr>
            <a:lvl2pPr indent="-228600" lvl="1" marL="914400" algn="l">
              <a:spcBef>
                <a:spcPts val="600"/>
              </a:spcBef>
              <a:spcAft>
                <a:spcPts val="0"/>
              </a:spcAft>
              <a:buSzPts val="2610"/>
              <a:buNone/>
              <a:defRPr sz="1800">
                <a:solidFill>
                  <a:schemeClr val="lt1"/>
                </a:solidFill>
              </a:defRPr>
            </a:lvl2pPr>
            <a:lvl3pPr indent="-228600" lvl="2" marL="1371600" algn="l">
              <a:spcBef>
                <a:spcPts val="600"/>
              </a:spcBef>
              <a:spcAft>
                <a:spcPts val="0"/>
              </a:spcAft>
              <a:buSzPts val="2320"/>
              <a:buNone/>
              <a:defRPr sz="1600">
                <a:solidFill>
                  <a:schemeClr val="lt1"/>
                </a:solidFill>
              </a:defRPr>
            </a:lvl3pPr>
            <a:lvl4pPr indent="-228600" lvl="3" marL="1828800" algn="l">
              <a:spcBef>
                <a:spcPts val="600"/>
              </a:spcBef>
              <a:spcAft>
                <a:spcPts val="0"/>
              </a:spcAft>
              <a:buSzPts val="2030"/>
              <a:buNone/>
              <a:defRPr sz="1400">
                <a:solidFill>
                  <a:schemeClr val="lt1"/>
                </a:solidFill>
              </a:defRPr>
            </a:lvl4pPr>
            <a:lvl5pPr indent="-228600" lvl="4" marL="2286000" algn="l">
              <a:spcBef>
                <a:spcPts val="600"/>
              </a:spcBef>
              <a:spcAft>
                <a:spcPts val="0"/>
              </a:spcAft>
              <a:buSzPts val="2030"/>
              <a:buNone/>
              <a:defRPr sz="1400">
                <a:solidFill>
                  <a:schemeClr val="lt1"/>
                </a:solidFill>
              </a:defRPr>
            </a:lvl5pPr>
            <a:lvl6pPr indent="-228600" lvl="5" marL="2743200" algn="l">
              <a:spcBef>
                <a:spcPts val="600"/>
              </a:spcBef>
              <a:spcAft>
                <a:spcPts val="0"/>
              </a:spcAft>
              <a:buSzPts val="2030"/>
              <a:buNone/>
              <a:defRPr sz="1400">
                <a:solidFill>
                  <a:schemeClr val="lt1"/>
                </a:solidFill>
              </a:defRPr>
            </a:lvl6pPr>
            <a:lvl7pPr indent="-228600" lvl="6" marL="3200400" algn="l">
              <a:spcBef>
                <a:spcPts val="600"/>
              </a:spcBef>
              <a:spcAft>
                <a:spcPts val="0"/>
              </a:spcAft>
              <a:buSzPts val="2030"/>
              <a:buNone/>
              <a:defRPr sz="1400">
                <a:solidFill>
                  <a:schemeClr val="lt1"/>
                </a:solidFill>
              </a:defRPr>
            </a:lvl7pPr>
            <a:lvl8pPr indent="-228600" lvl="7" marL="3657600" algn="l">
              <a:spcBef>
                <a:spcPts val="600"/>
              </a:spcBef>
              <a:spcAft>
                <a:spcPts val="0"/>
              </a:spcAft>
              <a:buSzPts val="2030"/>
              <a:buNone/>
              <a:defRPr sz="1400">
                <a:solidFill>
                  <a:schemeClr val="lt1"/>
                </a:solidFill>
              </a:defRPr>
            </a:lvl8pPr>
            <a:lvl9pPr indent="-228600" lvl="8" marL="4114800" algn="l">
              <a:spcBef>
                <a:spcPts val="600"/>
              </a:spcBef>
              <a:spcAft>
                <a:spcPts val="600"/>
              </a:spcAft>
              <a:buSzPts val="2030"/>
              <a:buNone/>
              <a:defRPr sz="1400">
                <a:solidFill>
                  <a:schemeClr val="lt1"/>
                </a:solidFill>
              </a:defRPr>
            </a:lvl9pPr>
          </a:lstStyle>
          <a:p/>
        </p:txBody>
      </p:sp>
      <p:sp>
        <p:nvSpPr>
          <p:cNvPr id="96" name="Google Shape;96;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Schoolbook"/>
              <a:buNone/>
            </a:pPr>
            <a:r>
              <a:rPr b="0" i="0" lang="en-US" sz="8000" u="none" cap="none" strike="noStrike">
                <a:solidFill>
                  <a:schemeClr val="lt1"/>
                </a:solidFill>
                <a:latin typeface="Century Schoolbook"/>
                <a:ea typeface="Century Schoolbook"/>
                <a:cs typeface="Century Schoolbook"/>
                <a:sym typeface="Century Schoolbook"/>
              </a:rPr>
              <a:t>“</a:t>
            </a:r>
            <a:endParaRPr/>
          </a:p>
        </p:txBody>
      </p:sp>
      <p:sp>
        <p:nvSpPr>
          <p:cNvPr id="101" name="Google Shape;101;p2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Schoolbook"/>
              <a:buNone/>
            </a:pPr>
            <a:r>
              <a:rPr b="0" i="0" lang="en-US" sz="8000" u="none" cap="none" strike="noStrike">
                <a:solidFill>
                  <a:schemeClr val="lt1"/>
                </a:solidFill>
                <a:latin typeface="Century Schoolbook"/>
                <a:ea typeface="Century Schoolbook"/>
                <a:cs typeface="Century Schoolbook"/>
                <a:sym typeface="Century Schoolbook"/>
              </a:rPr>
              <a:t>”</a:t>
            </a:r>
            <a:endParaRPr/>
          </a:p>
        </p:txBody>
      </p:sp>
      <p:sp>
        <p:nvSpPr>
          <p:cNvPr id="102" name="Google Shape;102;p2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3200"/>
              <a:buFont typeface="Century Schoolbook"/>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entury Schoolbook"/>
              <a:buNone/>
              <a:defRPr sz="1800"/>
            </a:lvl1pPr>
            <a:lvl2pPr indent="-228600" lvl="1" marL="914400" algn="l">
              <a:spcBef>
                <a:spcPts val="600"/>
              </a:spcBef>
              <a:spcAft>
                <a:spcPts val="0"/>
              </a:spcAft>
              <a:buSzPts val="2900"/>
              <a:buFont typeface="Century Schoolbook"/>
              <a:buNone/>
              <a:defRPr/>
            </a:lvl2pPr>
            <a:lvl3pPr indent="-228600" lvl="2" marL="1371600" algn="l">
              <a:spcBef>
                <a:spcPts val="600"/>
              </a:spcBef>
              <a:spcAft>
                <a:spcPts val="0"/>
              </a:spcAft>
              <a:buSzPts val="2610"/>
              <a:buFont typeface="Century Schoolbook"/>
              <a:buNone/>
              <a:defRPr/>
            </a:lvl3pPr>
            <a:lvl4pPr indent="-228600" lvl="3" marL="1828800" algn="l">
              <a:spcBef>
                <a:spcPts val="600"/>
              </a:spcBef>
              <a:spcAft>
                <a:spcPts val="0"/>
              </a:spcAft>
              <a:buSzPts val="2320"/>
              <a:buFont typeface="Century Schoolbook"/>
              <a:buNone/>
              <a:defRPr/>
            </a:lvl4pPr>
            <a:lvl5pPr indent="-228600" lvl="4" marL="2286000" algn="l">
              <a:spcBef>
                <a:spcPts val="600"/>
              </a:spcBef>
              <a:spcAft>
                <a:spcPts val="0"/>
              </a:spcAft>
              <a:buSzPts val="2030"/>
              <a:buFont typeface="Century Schoolbook"/>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2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lt1"/>
                </a:solidFill>
              </a:defRPr>
            </a:lvl1pPr>
            <a:lvl2pPr indent="-228600" lvl="1" marL="914400" algn="l">
              <a:spcBef>
                <a:spcPts val="600"/>
              </a:spcBef>
              <a:spcAft>
                <a:spcPts val="0"/>
              </a:spcAft>
              <a:buSzPts val="2610"/>
              <a:buNone/>
              <a:defRPr sz="1800">
                <a:solidFill>
                  <a:schemeClr val="lt1"/>
                </a:solidFill>
              </a:defRPr>
            </a:lvl2pPr>
            <a:lvl3pPr indent="-228600" lvl="2" marL="1371600" algn="l">
              <a:spcBef>
                <a:spcPts val="600"/>
              </a:spcBef>
              <a:spcAft>
                <a:spcPts val="0"/>
              </a:spcAft>
              <a:buSzPts val="2320"/>
              <a:buNone/>
              <a:defRPr sz="1600">
                <a:solidFill>
                  <a:schemeClr val="lt1"/>
                </a:solidFill>
              </a:defRPr>
            </a:lvl3pPr>
            <a:lvl4pPr indent="-228600" lvl="3" marL="1828800" algn="l">
              <a:spcBef>
                <a:spcPts val="600"/>
              </a:spcBef>
              <a:spcAft>
                <a:spcPts val="0"/>
              </a:spcAft>
              <a:buSzPts val="2030"/>
              <a:buNone/>
              <a:defRPr sz="1400">
                <a:solidFill>
                  <a:schemeClr val="lt1"/>
                </a:solidFill>
              </a:defRPr>
            </a:lvl4pPr>
            <a:lvl5pPr indent="-228600" lvl="4" marL="2286000" algn="l">
              <a:spcBef>
                <a:spcPts val="600"/>
              </a:spcBef>
              <a:spcAft>
                <a:spcPts val="0"/>
              </a:spcAft>
              <a:buSzPts val="2030"/>
              <a:buNone/>
              <a:defRPr sz="1400">
                <a:solidFill>
                  <a:schemeClr val="lt1"/>
                </a:solidFill>
              </a:defRPr>
            </a:lvl5pPr>
            <a:lvl6pPr indent="-228600" lvl="5" marL="2743200" algn="l">
              <a:spcBef>
                <a:spcPts val="600"/>
              </a:spcBef>
              <a:spcAft>
                <a:spcPts val="0"/>
              </a:spcAft>
              <a:buSzPts val="2030"/>
              <a:buNone/>
              <a:defRPr sz="1400">
                <a:solidFill>
                  <a:schemeClr val="lt1"/>
                </a:solidFill>
              </a:defRPr>
            </a:lvl6pPr>
            <a:lvl7pPr indent="-228600" lvl="6" marL="3200400" algn="l">
              <a:spcBef>
                <a:spcPts val="600"/>
              </a:spcBef>
              <a:spcAft>
                <a:spcPts val="0"/>
              </a:spcAft>
              <a:buSzPts val="2030"/>
              <a:buNone/>
              <a:defRPr sz="1400">
                <a:solidFill>
                  <a:schemeClr val="lt1"/>
                </a:solidFill>
              </a:defRPr>
            </a:lvl7pPr>
            <a:lvl8pPr indent="-228600" lvl="7" marL="3657600" algn="l">
              <a:spcBef>
                <a:spcPts val="600"/>
              </a:spcBef>
              <a:spcAft>
                <a:spcPts val="0"/>
              </a:spcAft>
              <a:buSzPts val="2030"/>
              <a:buNone/>
              <a:defRPr sz="1400">
                <a:solidFill>
                  <a:schemeClr val="lt1"/>
                </a:solidFill>
              </a:defRPr>
            </a:lvl8pPr>
            <a:lvl9pPr indent="-228600" lvl="8" marL="4114800" algn="l">
              <a:spcBef>
                <a:spcPts val="600"/>
              </a:spcBef>
              <a:spcAft>
                <a:spcPts val="600"/>
              </a:spcAft>
              <a:buSzPts val="2030"/>
              <a:buNone/>
              <a:defRPr sz="1400">
                <a:solidFill>
                  <a:schemeClr val="lt1"/>
                </a:solidFill>
              </a:defRPr>
            </a:lvl9pPr>
          </a:lstStyle>
          <a:p/>
        </p:txBody>
      </p:sp>
      <p:sp>
        <p:nvSpPr>
          <p:cNvPr id="105" name="Google Shape;105;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2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3200"/>
              <a:buFont typeface="Century Schoolbook"/>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lt1"/>
                </a:solidFill>
              </a:defRPr>
            </a:lvl1pPr>
            <a:lvl2pPr indent="-228600" lvl="1" marL="914400" algn="l">
              <a:spcBef>
                <a:spcPts val="600"/>
              </a:spcBef>
              <a:spcAft>
                <a:spcPts val="0"/>
              </a:spcAft>
              <a:buSzPts val="2610"/>
              <a:buNone/>
              <a:defRPr sz="1800">
                <a:solidFill>
                  <a:schemeClr val="lt1"/>
                </a:solidFill>
              </a:defRPr>
            </a:lvl2pPr>
            <a:lvl3pPr indent="-228600" lvl="2" marL="1371600" algn="l">
              <a:spcBef>
                <a:spcPts val="600"/>
              </a:spcBef>
              <a:spcAft>
                <a:spcPts val="0"/>
              </a:spcAft>
              <a:buSzPts val="2320"/>
              <a:buNone/>
              <a:defRPr sz="1600">
                <a:solidFill>
                  <a:schemeClr val="lt1"/>
                </a:solidFill>
              </a:defRPr>
            </a:lvl3pPr>
            <a:lvl4pPr indent="-228600" lvl="3" marL="1828800" algn="l">
              <a:spcBef>
                <a:spcPts val="600"/>
              </a:spcBef>
              <a:spcAft>
                <a:spcPts val="0"/>
              </a:spcAft>
              <a:buSzPts val="2030"/>
              <a:buNone/>
              <a:defRPr sz="1400">
                <a:solidFill>
                  <a:schemeClr val="lt1"/>
                </a:solidFill>
              </a:defRPr>
            </a:lvl4pPr>
            <a:lvl5pPr indent="-228600" lvl="4" marL="2286000" algn="l">
              <a:spcBef>
                <a:spcPts val="600"/>
              </a:spcBef>
              <a:spcAft>
                <a:spcPts val="0"/>
              </a:spcAft>
              <a:buSzPts val="2030"/>
              <a:buNone/>
              <a:defRPr sz="1400">
                <a:solidFill>
                  <a:schemeClr val="lt1"/>
                </a:solidFill>
              </a:defRPr>
            </a:lvl5pPr>
            <a:lvl6pPr indent="-228600" lvl="5" marL="2743200" algn="l">
              <a:spcBef>
                <a:spcPts val="600"/>
              </a:spcBef>
              <a:spcAft>
                <a:spcPts val="0"/>
              </a:spcAft>
              <a:buSzPts val="2030"/>
              <a:buNone/>
              <a:defRPr sz="1400">
                <a:solidFill>
                  <a:schemeClr val="lt1"/>
                </a:solidFill>
              </a:defRPr>
            </a:lvl6pPr>
            <a:lvl7pPr indent="-228600" lvl="6" marL="3200400" algn="l">
              <a:spcBef>
                <a:spcPts val="600"/>
              </a:spcBef>
              <a:spcAft>
                <a:spcPts val="0"/>
              </a:spcAft>
              <a:buSzPts val="2030"/>
              <a:buNone/>
              <a:defRPr sz="1400">
                <a:solidFill>
                  <a:schemeClr val="lt1"/>
                </a:solidFill>
              </a:defRPr>
            </a:lvl7pPr>
            <a:lvl8pPr indent="-228600" lvl="7" marL="3657600" algn="l">
              <a:spcBef>
                <a:spcPts val="600"/>
              </a:spcBef>
              <a:spcAft>
                <a:spcPts val="0"/>
              </a:spcAft>
              <a:buSzPts val="2030"/>
              <a:buNone/>
              <a:defRPr sz="1400">
                <a:solidFill>
                  <a:schemeClr val="lt1"/>
                </a:solidFill>
              </a:defRPr>
            </a:lvl8pPr>
            <a:lvl9pPr indent="-228600" lvl="8" marL="4114800" algn="l">
              <a:spcBef>
                <a:spcPts val="600"/>
              </a:spcBef>
              <a:spcAft>
                <a:spcPts val="600"/>
              </a:spcAft>
              <a:buSzPts val="2030"/>
              <a:buNone/>
              <a:defRPr sz="1400">
                <a:solidFill>
                  <a:schemeClr val="lt1"/>
                </a:solidFill>
              </a:defRPr>
            </a:lvl9pPr>
          </a:lstStyle>
          <a:p/>
        </p:txBody>
      </p:sp>
      <p:sp>
        <p:nvSpPr>
          <p:cNvPr id="111" name="Google Shape;111;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2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Schoolbook"/>
              <a:buNone/>
            </a:pPr>
            <a:r>
              <a:rPr b="0" i="0" lang="en-US" sz="8000" u="none" cap="none" strike="noStrike">
                <a:solidFill>
                  <a:schemeClr val="lt1"/>
                </a:solidFill>
                <a:latin typeface="Century Schoolbook"/>
                <a:ea typeface="Century Schoolbook"/>
                <a:cs typeface="Century Schoolbook"/>
                <a:sym typeface="Century Schoolbook"/>
              </a:rPr>
              <a:t>“</a:t>
            </a:r>
            <a:endParaRPr/>
          </a:p>
        </p:txBody>
      </p:sp>
      <p:sp>
        <p:nvSpPr>
          <p:cNvPr id="116" name="Google Shape;116;p2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Schoolbook"/>
              <a:buNone/>
            </a:pPr>
            <a:r>
              <a:rPr b="0" i="0" lang="en-US" sz="8000" u="none" cap="none" strike="noStrike">
                <a:solidFill>
                  <a:schemeClr val="lt1"/>
                </a:solidFill>
                <a:latin typeface="Century Schoolbook"/>
                <a:ea typeface="Century Schoolbook"/>
                <a:cs typeface="Century Schoolbook"/>
                <a:sym typeface="Century Schoolbook"/>
              </a:rPr>
              <a:t>”</a:t>
            </a:r>
            <a:endParaRPr/>
          </a:p>
        </p:txBody>
      </p:sp>
      <p:sp>
        <p:nvSpPr>
          <p:cNvPr id="117" name="Google Shape;117;p2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3200"/>
              <a:buFont typeface="Century Schoolbook"/>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lt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2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lt1"/>
                </a:solidFill>
              </a:defRPr>
            </a:lvl1pPr>
            <a:lvl2pPr indent="-228600" lvl="1" marL="914400" algn="l">
              <a:spcBef>
                <a:spcPts val="600"/>
              </a:spcBef>
              <a:spcAft>
                <a:spcPts val="0"/>
              </a:spcAft>
              <a:buSzPts val="2610"/>
              <a:buNone/>
              <a:defRPr sz="1800">
                <a:solidFill>
                  <a:schemeClr val="lt1"/>
                </a:solidFill>
              </a:defRPr>
            </a:lvl2pPr>
            <a:lvl3pPr indent="-228600" lvl="2" marL="1371600" algn="l">
              <a:spcBef>
                <a:spcPts val="600"/>
              </a:spcBef>
              <a:spcAft>
                <a:spcPts val="0"/>
              </a:spcAft>
              <a:buSzPts val="2320"/>
              <a:buNone/>
              <a:defRPr sz="1600">
                <a:solidFill>
                  <a:schemeClr val="lt1"/>
                </a:solidFill>
              </a:defRPr>
            </a:lvl3pPr>
            <a:lvl4pPr indent="-228600" lvl="3" marL="1828800" algn="l">
              <a:spcBef>
                <a:spcPts val="600"/>
              </a:spcBef>
              <a:spcAft>
                <a:spcPts val="0"/>
              </a:spcAft>
              <a:buSzPts val="2030"/>
              <a:buNone/>
              <a:defRPr sz="1400">
                <a:solidFill>
                  <a:schemeClr val="lt1"/>
                </a:solidFill>
              </a:defRPr>
            </a:lvl4pPr>
            <a:lvl5pPr indent="-228600" lvl="4" marL="2286000" algn="l">
              <a:spcBef>
                <a:spcPts val="600"/>
              </a:spcBef>
              <a:spcAft>
                <a:spcPts val="0"/>
              </a:spcAft>
              <a:buSzPts val="2030"/>
              <a:buNone/>
              <a:defRPr sz="1400">
                <a:solidFill>
                  <a:schemeClr val="lt1"/>
                </a:solidFill>
              </a:defRPr>
            </a:lvl5pPr>
            <a:lvl6pPr indent="-228600" lvl="5" marL="2743200" algn="l">
              <a:spcBef>
                <a:spcPts val="600"/>
              </a:spcBef>
              <a:spcAft>
                <a:spcPts val="0"/>
              </a:spcAft>
              <a:buSzPts val="2030"/>
              <a:buNone/>
              <a:defRPr sz="1400">
                <a:solidFill>
                  <a:schemeClr val="lt1"/>
                </a:solidFill>
              </a:defRPr>
            </a:lvl6pPr>
            <a:lvl7pPr indent="-228600" lvl="6" marL="3200400" algn="l">
              <a:spcBef>
                <a:spcPts val="600"/>
              </a:spcBef>
              <a:spcAft>
                <a:spcPts val="0"/>
              </a:spcAft>
              <a:buSzPts val="2030"/>
              <a:buNone/>
              <a:defRPr sz="1400">
                <a:solidFill>
                  <a:schemeClr val="lt1"/>
                </a:solidFill>
              </a:defRPr>
            </a:lvl7pPr>
            <a:lvl8pPr indent="-228600" lvl="7" marL="3657600" algn="l">
              <a:spcBef>
                <a:spcPts val="600"/>
              </a:spcBef>
              <a:spcAft>
                <a:spcPts val="0"/>
              </a:spcAft>
              <a:buSzPts val="2030"/>
              <a:buNone/>
              <a:defRPr sz="1400">
                <a:solidFill>
                  <a:schemeClr val="lt1"/>
                </a:solidFill>
              </a:defRPr>
            </a:lvl8pPr>
            <a:lvl9pPr indent="-228600" lvl="8" marL="4114800" algn="l">
              <a:spcBef>
                <a:spcPts val="600"/>
              </a:spcBef>
              <a:spcAft>
                <a:spcPts val="600"/>
              </a:spcAft>
              <a:buSzPts val="2030"/>
              <a:buNone/>
              <a:defRPr sz="1400">
                <a:solidFill>
                  <a:schemeClr val="lt1"/>
                </a:solidFill>
              </a:defRPr>
            </a:lvl9pPr>
          </a:lstStyle>
          <a:p/>
        </p:txBody>
      </p:sp>
      <p:sp>
        <p:nvSpPr>
          <p:cNvPr id="120" name="Google Shape;120;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2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entury Schoolbook"/>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lt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2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lt1"/>
                </a:solidFill>
              </a:defRPr>
            </a:lvl1pPr>
            <a:lvl2pPr indent="-228600" lvl="1" marL="914400" algn="l">
              <a:spcBef>
                <a:spcPts val="600"/>
              </a:spcBef>
              <a:spcAft>
                <a:spcPts val="0"/>
              </a:spcAft>
              <a:buSzPts val="2610"/>
              <a:buNone/>
              <a:defRPr sz="1800">
                <a:solidFill>
                  <a:schemeClr val="lt1"/>
                </a:solidFill>
              </a:defRPr>
            </a:lvl2pPr>
            <a:lvl3pPr indent="-228600" lvl="2" marL="1371600" algn="l">
              <a:spcBef>
                <a:spcPts val="600"/>
              </a:spcBef>
              <a:spcAft>
                <a:spcPts val="0"/>
              </a:spcAft>
              <a:buSzPts val="2320"/>
              <a:buNone/>
              <a:defRPr sz="1600">
                <a:solidFill>
                  <a:schemeClr val="lt1"/>
                </a:solidFill>
              </a:defRPr>
            </a:lvl3pPr>
            <a:lvl4pPr indent="-228600" lvl="3" marL="1828800" algn="l">
              <a:spcBef>
                <a:spcPts val="600"/>
              </a:spcBef>
              <a:spcAft>
                <a:spcPts val="0"/>
              </a:spcAft>
              <a:buSzPts val="2030"/>
              <a:buNone/>
              <a:defRPr sz="1400">
                <a:solidFill>
                  <a:schemeClr val="lt1"/>
                </a:solidFill>
              </a:defRPr>
            </a:lvl4pPr>
            <a:lvl5pPr indent="-228600" lvl="4" marL="2286000" algn="l">
              <a:spcBef>
                <a:spcPts val="600"/>
              </a:spcBef>
              <a:spcAft>
                <a:spcPts val="0"/>
              </a:spcAft>
              <a:buSzPts val="2030"/>
              <a:buNone/>
              <a:defRPr sz="1400">
                <a:solidFill>
                  <a:schemeClr val="lt1"/>
                </a:solidFill>
              </a:defRPr>
            </a:lvl5pPr>
            <a:lvl6pPr indent="-228600" lvl="5" marL="2743200" algn="l">
              <a:spcBef>
                <a:spcPts val="600"/>
              </a:spcBef>
              <a:spcAft>
                <a:spcPts val="0"/>
              </a:spcAft>
              <a:buSzPts val="2030"/>
              <a:buNone/>
              <a:defRPr sz="1400">
                <a:solidFill>
                  <a:schemeClr val="lt1"/>
                </a:solidFill>
              </a:defRPr>
            </a:lvl6pPr>
            <a:lvl7pPr indent="-228600" lvl="6" marL="3200400" algn="l">
              <a:spcBef>
                <a:spcPts val="600"/>
              </a:spcBef>
              <a:spcAft>
                <a:spcPts val="0"/>
              </a:spcAft>
              <a:buSzPts val="2030"/>
              <a:buNone/>
              <a:defRPr sz="1400">
                <a:solidFill>
                  <a:schemeClr val="lt1"/>
                </a:solidFill>
              </a:defRPr>
            </a:lvl7pPr>
            <a:lvl8pPr indent="-228600" lvl="7" marL="3657600" algn="l">
              <a:spcBef>
                <a:spcPts val="600"/>
              </a:spcBef>
              <a:spcAft>
                <a:spcPts val="0"/>
              </a:spcAft>
              <a:buSzPts val="2030"/>
              <a:buNone/>
              <a:defRPr sz="1400">
                <a:solidFill>
                  <a:schemeClr val="lt1"/>
                </a:solidFill>
              </a:defRPr>
            </a:lvl8pPr>
            <a:lvl9pPr indent="-228600" lvl="8" marL="4114800" algn="l">
              <a:spcBef>
                <a:spcPts val="600"/>
              </a:spcBef>
              <a:spcAft>
                <a:spcPts val="600"/>
              </a:spcAft>
              <a:buSzPts val="2030"/>
              <a:buNone/>
              <a:defRPr sz="1400">
                <a:solidFill>
                  <a:schemeClr val="lt1"/>
                </a:solidFill>
              </a:defRPr>
            </a:lvl9pPr>
          </a:lstStyle>
          <a:p/>
        </p:txBody>
      </p:sp>
      <p:sp>
        <p:nvSpPr>
          <p:cNvPr id="127" name="Google Shape;127;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entury Schoolbook"/>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8"/>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000"/>
              <a:buFont typeface="Century Schoolbook"/>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lt1"/>
                </a:solidFill>
              </a:defRPr>
            </a:lvl1pPr>
            <a:lvl2pPr indent="-228600" lvl="1" marL="914400" algn="l">
              <a:spcBef>
                <a:spcPts val="600"/>
              </a:spcBef>
              <a:spcAft>
                <a:spcPts val="0"/>
              </a:spcAft>
              <a:buSzPts val="2610"/>
              <a:buNone/>
              <a:defRPr sz="1800">
                <a:solidFill>
                  <a:schemeClr val="lt1"/>
                </a:solidFill>
              </a:defRPr>
            </a:lvl2pPr>
            <a:lvl3pPr indent="-228600" lvl="2" marL="1371600" algn="l">
              <a:spcBef>
                <a:spcPts val="600"/>
              </a:spcBef>
              <a:spcAft>
                <a:spcPts val="0"/>
              </a:spcAft>
              <a:buSzPts val="2320"/>
              <a:buNone/>
              <a:defRPr sz="1600">
                <a:solidFill>
                  <a:schemeClr val="lt1"/>
                </a:solidFill>
              </a:defRPr>
            </a:lvl3pPr>
            <a:lvl4pPr indent="-228600" lvl="3" marL="1828800" algn="l">
              <a:spcBef>
                <a:spcPts val="600"/>
              </a:spcBef>
              <a:spcAft>
                <a:spcPts val="0"/>
              </a:spcAft>
              <a:buSzPts val="2030"/>
              <a:buNone/>
              <a:defRPr sz="1400">
                <a:solidFill>
                  <a:schemeClr val="lt1"/>
                </a:solidFill>
              </a:defRPr>
            </a:lvl4pPr>
            <a:lvl5pPr indent="-228600" lvl="4" marL="2286000" algn="l">
              <a:spcBef>
                <a:spcPts val="600"/>
              </a:spcBef>
              <a:spcAft>
                <a:spcPts val="0"/>
              </a:spcAft>
              <a:buSzPts val="2030"/>
              <a:buNone/>
              <a:defRPr sz="1400">
                <a:solidFill>
                  <a:schemeClr val="lt1"/>
                </a:solidFill>
              </a:defRPr>
            </a:lvl5pPr>
            <a:lvl6pPr indent="-228600" lvl="5" marL="2743200" algn="l">
              <a:spcBef>
                <a:spcPts val="600"/>
              </a:spcBef>
              <a:spcAft>
                <a:spcPts val="0"/>
              </a:spcAft>
              <a:buSzPts val="2030"/>
              <a:buNone/>
              <a:defRPr sz="1400">
                <a:solidFill>
                  <a:schemeClr val="lt1"/>
                </a:solidFill>
              </a:defRPr>
            </a:lvl6pPr>
            <a:lvl7pPr indent="-228600" lvl="6" marL="3200400" algn="l">
              <a:spcBef>
                <a:spcPts val="600"/>
              </a:spcBef>
              <a:spcAft>
                <a:spcPts val="0"/>
              </a:spcAft>
              <a:buSzPts val="2030"/>
              <a:buNone/>
              <a:defRPr sz="1400">
                <a:solidFill>
                  <a:schemeClr val="lt1"/>
                </a:solidFill>
              </a:defRPr>
            </a:lvl7pPr>
            <a:lvl8pPr indent="-228600" lvl="7" marL="3657600" algn="l">
              <a:spcBef>
                <a:spcPts val="600"/>
              </a:spcBef>
              <a:spcAft>
                <a:spcPts val="0"/>
              </a:spcAft>
              <a:buSzPts val="2030"/>
              <a:buNone/>
              <a:defRPr sz="1400">
                <a:solidFill>
                  <a:schemeClr val="lt1"/>
                </a:solidFill>
              </a:defRPr>
            </a:lvl8pPr>
            <a:lvl9pPr indent="-228600" lvl="8" marL="4114800" algn="l">
              <a:spcBef>
                <a:spcPts val="600"/>
              </a:spcBef>
              <a:spcAft>
                <a:spcPts val="600"/>
              </a:spcAft>
              <a:buSzPts val="2030"/>
              <a:buNone/>
              <a:defRPr sz="1400">
                <a:solidFill>
                  <a:schemeClr val="lt1"/>
                </a:solidFill>
              </a:defRPr>
            </a:lvl9pPr>
          </a:lstStyle>
          <a:p/>
        </p:txBody>
      </p:sp>
      <p:sp>
        <p:nvSpPr>
          <p:cNvPr id="44" name="Google Shape;44;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1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entury Schoolbook"/>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1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1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1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2400"/>
              <a:buFont typeface="Century Schoolbook"/>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1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2800"/>
              <a:buFont typeface="Century Schoolbook"/>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p:nvPr>
            <p:ph idx="2" type="pic"/>
          </p:nvPr>
        </p:nvSpPr>
        <p:spPr>
          <a:xfrm>
            <a:off x="7594682" y="914400"/>
            <a:ext cx="3280974" cy="4572000"/>
          </a:xfrm>
          <a:prstGeom prst="roundRect">
            <a:avLst>
              <a:gd fmla="val 4280" name="adj"/>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1pPr>
            <a:lvl2pPr lvl="1"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2pPr>
            <a:lvl3pPr lvl="2"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3pPr>
            <a:lvl4pPr lvl="3"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4pPr>
            <a:lvl5pPr lvl="4"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5pPr>
            <a:lvl6pPr lvl="5"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6pPr>
            <a:lvl7pPr lvl="6"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7pPr>
            <a:lvl8pPr lvl="7" marR="0" rtl="0" algn="l">
              <a:spcBef>
                <a:spcPts val="600"/>
              </a:spcBef>
              <a:spcAft>
                <a:spcPts val="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8pPr>
            <a:lvl9pPr lvl="8" marR="0" rtl="0" algn="l">
              <a:spcBef>
                <a:spcPts val="600"/>
              </a:spcBef>
              <a:spcAft>
                <a:spcPts val="600"/>
              </a:spcAft>
              <a:buClr>
                <a:srgbClr val="1186C3"/>
              </a:buClr>
              <a:buSzPts val="2320"/>
              <a:buFont typeface="Arial"/>
              <a:buNone/>
              <a:defRPr b="0" i="0" sz="1600" u="none" cap="none" strike="noStrike">
                <a:solidFill>
                  <a:schemeClr val="lt1"/>
                </a:solidFill>
                <a:latin typeface="Century Schoolbook"/>
                <a:ea typeface="Century Schoolbook"/>
                <a:cs typeface="Century Schoolbook"/>
                <a:sym typeface="Century Schoolbook"/>
              </a:defRPr>
            </a:lvl9pPr>
          </a:lstStyle>
          <a:p/>
        </p:txBody>
      </p:sp>
      <p:sp>
        <p:nvSpPr>
          <p:cNvPr id="82" name="Google Shape;82;p2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1"/>
          <p:cNvGrpSpPr/>
          <p:nvPr/>
        </p:nvGrpSpPr>
        <p:grpSpPr>
          <a:xfrm>
            <a:off x="150812" y="0"/>
            <a:ext cx="2436813" cy="6858001"/>
            <a:chOff x="1320800" y="0"/>
            <a:chExt cx="2436813" cy="6858001"/>
          </a:xfrm>
        </p:grpSpPr>
        <p:sp>
          <p:nvSpPr>
            <p:cNvPr id="11" name="Google Shape;11;p1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FEFEFE"/>
            </a:solidFill>
            <a:ln>
              <a:noFill/>
            </a:ln>
          </p:spPr>
        </p:sp>
        <p:sp>
          <p:nvSpPr>
            <p:cNvPr id="13" name="Google Shape;13;p1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FEFEFE"/>
            </a:solidFill>
            <a:ln>
              <a:noFill/>
            </a:ln>
          </p:spPr>
        </p:sp>
        <p:sp>
          <p:nvSpPr>
            <p:cNvPr id="14" name="Google Shape;14;p1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FEFEFE"/>
            </a:solidFill>
            <a:ln>
              <a:noFill/>
            </a:ln>
          </p:spPr>
        </p:sp>
      </p:grpSp>
      <p:sp>
        <p:nvSpPr>
          <p:cNvPr id="17" name="Google Shape;17;p1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000"/>
              <a:buFont typeface="Century Schoolbook"/>
              <a:buNone/>
              <a:defRPr b="0" i="0" sz="4000" u="none" cap="none" strike="noStrike">
                <a:solidFill>
                  <a:schemeClr val="lt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1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lt1"/>
                </a:solidFill>
                <a:latin typeface="Century Schoolbook"/>
                <a:ea typeface="Century Schoolbook"/>
                <a:cs typeface="Century Schoolbook"/>
                <a:sym typeface="Century Schoolbook"/>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lt1"/>
                </a:solidFill>
                <a:latin typeface="Century Schoolbook"/>
                <a:ea typeface="Century Schoolbook"/>
                <a:cs typeface="Century Schoolbook"/>
                <a:sym typeface="Century Schoolbook"/>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lt1"/>
                </a:solidFill>
                <a:latin typeface="Century Schoolbook"/>
                <a:ea typeface="Century Schoolbook"/>
                <a:cs typeface="Century Schoolbook"/>
                <a:sym typeface="Century Schoolbook"/>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lt1"/>
                </a:solidFill>
                <a:latin typeface="Century Schoolbook"/>
                <a:ea typeface="Century Schoolbook"/>
                <a:cs typeface="Century Schoolbook"/>
                <a:sym typeface="Century Schoolbook"/>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lt1"/>
                </a:solidFill>
                <a:latin typeface="Century Schoolbook"/>
                <a:ea typeface="Century Schoolbook"/>
                <a:cs typeface="Century Schoolbook"/>
                <a:sym typeface="Century Schoolbook"/>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lt1"/>
                </a:solidFill>
                <a:latin typeface="Century Schoolbook"/>
                <a:ea typeface="Century Schoolbook"/>
                <a:cs typeface="Century Schoolbook"/>
                <a:sym typeface="Century Schoolbook"/>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lt1"/>
                </a:solidFill>
                <a:latin typeface="Century Schoolbook"/>
                <a:ea typeface="Century Schoolbook"/>
                <a:cs typeface="Century Schoolbook"/>
                <a:sym typeface="Century Schoolbook"/>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lt1"/>
                </a:solidFill>
                <a:latin typeface="Century Schoolbook"/>
                <a:ea typeface="Century Schoolbook"/>
                <a:cs typeface="Century Schoolbook"/>
                <a:sym typeface="Century Schoolbook"/>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lt1"/>
                </a:solidFill>
                <a:latin typeface="Century Schoolbook"/>
                <a:ea typeface="Century Schoolbook"/>
                <a:cs typeface="Century Schoolbook"/>
                <a:sym typeface="Century Schoolbook"/>
              </a:defRPr>
            </a:lvl9pPr>
          </a:lstStyle>
          <a:p/>
        </p:txBody>
      </p:sp>
      <p:sp>
        <p:nvSpPr>
          <p:cNvPr id="19" name="Google Shape;19;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20" name="Google Shape;20;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21" name="Google Shape;21;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1pPr>
            <a:lvl2pPr indent="0" lvl="1"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2pPr>
            <a:lvl3pPr indent="0" lvl="2"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3pPr>
            <a:lvl4pPr indent="0" lvl="3"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4pPr>
            <a:lvl5pPr indent="0" lvl="4"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5pPr>
            <a:lvl6pPr indent="0" lvl="5"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6pPr>
            <a:lvl7pPr indent="0" lvl="6"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7pPr>
            <a:lvl8pPr indent="0" lvl="7"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8pPr>
            <a:lvl9pPr indent="0" lvl="8" marL="0" marR="0" rtl="0" algn="r">
              <a:spcBef>
                <a:spcPts val="0"/>
              </a:spcBef>
              <a:buNone/>
              <a:defRPr b="0" i="0" sz="1000" u="none" cap="none" strike="noStrike">
                <a:solidFill>
                  <a:schemeClr val="lt1"/>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5.xml"/><Relationship Id="rId6" Type="http://schemas.openxmlformats.org/officeDocument/2006/relationships/slide" Target="/ppt/slides/slide16.xml"/><Relationship Id="rId7" Type="http://schemas.openxmlformats.org/officeDocument/2006/relationships/slide" Target="/ppt/slides/slide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ppt/slid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slide" Target="/ppt/slid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slide" Target="/ppt/slides/slide12.xml"/><Relationship Id="rId9" Type="http://schemas.openxmlformats.org/officeDocument/2006/relationships/slide" Target="/ppt/slides/slide16.xml"/><Relationship Id="rId5" Type="http://schemas.openxmlformats.org/officeDocument/2006/relationships/slide" Target="/ppt/slides/slide13.xml"/><Relationship Id="rId6" Type="http://schemas.openxmlformats.org/officeDocument/2006/relationships/slide" Target="/ppt/slides/slide14.xml"/><Relationship Id="rId7" Type="http://schemas.openxmlformats.org/officeDocument/2006/relationships/slide" Target="/ppt/slides/slide15.xml"/><Relationship Id="rId8" Type="http://schemas.openxmlformats.org/officeDocument/2006/relationships/slide" Target="/ppt/slides/slide1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
          <p:cNvSpPr/>
          <p:nvPr/>
        </p:nvSpPr>
        <p:spPr>
          <a:xfrm>
            <a:off x="0" y="-25"/>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147" name="Google Shape;147;p1"/>
          <p:cNvGrpSpPr/>
          <p:nvPr/>
        </p:nvGrpSpPr>
        <p:grpSpPr>
          <a:xfrm flipH="1">
            <a:off x="6526211" y="1"/>
            <a:ext cx="5014912" cy="6857999"/>
            <a:chOff x="2928938" y="-4763"/>
            <a:chExt cx="5014912" cy="6862763"/>
          </a:xfrm>
        </p:grpSpPr>
        <p:sp>
          <p:nvSpPr>
            <p:cNvPr id="148" name="Google Shape;148;p1"/>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149" name="Google Shape;149;p1"/>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0" name="Google Shape;150;p1"/>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151" name="Google Shape;151;p1"/>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152" name="Google Shape;152;p1"/>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153" name="Google Shape;153;p1"/>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154" name="Google Shape;154;p1"/>
          <p:cNvSpPr txBox="1"/>
          <p:nvPr>
            <p:ph type="ctrTitle"/>
          </p:nvPr>
        </p:nvSpPr>
        <p:spPr>
          <a:xfrm>
            <a:off x="1615575" y="2192888"/>
            <a:ext cx="7313100" cy="107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8800"/>
              <a:buFont typeface="Century Schoolbook"/>
              <a:buNone/>
            </a:pPr>
            <a:r>
              <a:rPr lang="en-US" sz="6100"/>
              <a:t>Object Comparison</a:t>
            </a:r>
            <a:r>
              <a:rPr lang="en-US" sz="8800"/>
              <a:t> </a:t>
            </a:r>
            <a:endParaRPr sz="8800"/>
          </a:p>
        </p:txBody>
      </p:sp>
      <p:sp>
        <p:nvSpPr>
          <p:cNvPr id="155" name="Google Shape;155;p1"/>
          <p:cNvSpPr txBox="1"/>
          <p:nvPr>
            <p:ph idx="1" type="subTitle"/>
          </p:nvPr>
        </p:nvSpPr>
        <p:spPr>
          <a:xfrm>
            <a:off x="3675521" y="1415975"/>
            <a:ext cx="3193200" cy="590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480"/>
              <a:buNone/>
            </a:pPr>
            <a:r>
              <a:rPr b="1" lang="en-US" sz="2400"/>
              <a:t>Major</a:t>
            </a:r>
            <a:r>
              <a:rPr b="1" lang="en-US" sz="2400"/>
              <a:t> Project</a:t>
            </a:r>
            <a:endParaRPr b="1" sz="2400"/>
          </a:p>
        </p:txBody>
      </p:sp>
      <p:sp>
        <p:nvSpPr>
          <p:cNvPr id="156" name="Google Shape;156;p1"/>
          <p:cNvSpPr txBox="1"/>
          <p:nvPr/>
        </p:nvSpPr>
        <p:spPr>
          <a:xfrm>
            <a:off x="2157375" y="3588050"/>
            <a:ext cx="6229500" cy="10716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186C3"/>
              </a:buClr>
              <a:buSzPct val="145000"/>
              <a:buFont typeface="Arial"/>
              <a:buNone/>
            </a:pPr>
            <a:r>
              <a:rPr lang="en-US" sz="3000">
                <a:solidFill>
                  <a:schemeClr val="lt1"/>
                </a:solidFill>
                <a:latin typeface="Century Schoolbook"/>
                <a:ea typeface="Century Schoolbook"/>
                <a:cs typeface="Century Schoolbook"/>
                <a:sym typeface="Century Schoolbook"/>
              </a:rPr>
              <a:t>A Module Project </a:t>
            </a:r>
            <a:endParaRPr sz="3000">
              <a:solidFill>
                <a:schemeClr val="lt1"/>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1186C3"/>
              </a:buClr>
              <a:buSzPct val="145000"/>
              <a:buFont typeface="Arial"/>
              <a:buNone/>
            </a:pPr>
            <a:r>
              <a:rPr lang="en-US" sz="3000">
                <a:solidFill>
                  <a:schemeClr val="lt1"/>
                </a:solidFill>
                <a:latin typeface="Century Schoolbook"/>
                <a:ea typeface="Century Schoolbook"/>
                <a:cs typeface="Century Schoolbook"/>
                <a:sym typeface="Century Schoolbook"/>
              </a:rPr>
              <a:t>in Wordline Website </a:t>
            </a:r>
            <a:endParaRPr sz="3000">
              <a:solidFill>
                <a:schemeClr val="lt1"/>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1186C3"/>
              </a:buClr>
              <a:buSzPct val="145000"/>
              <a:buFont typeface="Arial"/>
              <a:buNone/>
            </a:pPr>
            <a:r>
              <a:rPr lang="en-US" sz="3000">
                <a:solidFill>
                  <a:schemeClr val="lt1"/>
                </a:solidFill>
                <a:latin typeface="Century Schoolbook"/>
                <a:ea typeface="Century Schoolbook"/>
                <a:cs typeface="Century Schoolbook"/>
                <a:sym typeface="Century Schoolbook"/>
              </a:rPr>
              <a:t>of ZEST Softech Private LTD.</a:t>
            </a:r>
            <a:endParaRPr b="0" i="0" sz="3000" u="none" cap="none" strike="noStrike">
              <a:solidFill>
                <a:schemeClr val="lt1"/>
              </a:solidFill>
              <a:latin typeface="Century Schoolbook"/>
              <a:ea typeface="Century Schoolbook"/>
              <a:cs typeface="Century Schoolbook"/>
              <a:sym typeface="Century Schoolbook"/>
            </a:endParaRPr>
          </a:p>
        </p:txBody>
      </p:sp>
      <p:sp>
        <p:nvSpPr>
          <p:cNvPr id="157" name="Google Shape;157;p1"/>
          <p:cNvSpPr txBox="1"/>
          <p:nvPr/>
        </p:nvSpPr>
        <p:spPr>
          <a:xfrm>
            <a:off x="1615575" y="3198650"/>
            <a:ext cx="7183200" cy="17316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1186C3"/>
              </a:buClr>
              <a:buSzPts val="4350"/>
              <a:buFont typeface="Arial"/>
              <a:buNone/>
            </a:pPr>
            <a:r>
              <a:rPr lang="en-US" sz="10000">
                <a:solidFill>
                  <a:schemeClr val="lt1"/>
                </a:solidFill>
                <a:latin typeface="Century Schoolbook"/>
                <a:ea typeface="Century Schoolbook"/>
                <a:cs typeface="Century Schoolbook"/>
                <a:sym typeface="Century Schoolbook"/>
              </a:rPr>
              <a:t>{              }</a:t>
            </a:r>
            <a:endParaRPr b="0" i="0" sz="100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e509f5a47e_0_16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280" name="Google Shape;280;ge509f5a47e_0_169"/>
          <p:cNvGrpSpPr/>
          <p:nvPr/>
        </p:nvGrpSpPr>
        <p:grpSpPr>
          <a:xfrm flipH="1">
            <a:off x="6526211" y="0"/>
            <a:ext cx="5014912" cy="6862763"/>
            <a:chOff x="2928938" y="-4763"/>
            <a:chExt cx="5014912" cy="6862763"/>
          </a:xfrm>
        </p:grpSpPr>
        <p:sp>
          <p:nvSpPr>
            <p:cNvPr id="281" name="Google Shape;281;ge509f5a47e_0_169"/>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82" name="Google Shape;282;ge509f5a47e_0_169"/>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83" name="Google Shape;283;ge509f5a47e_0_169"/>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84" name="Google Shape;284;ge509f5a47e_0_169"/>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5" name="Google Shape;285;ge509f5a47e_0_169"/>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86" name="Google Shape;286;ge509f5a47e_0_169"/>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87" name="Google Shape;287;ge509f5a47e_0_169"/>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Components:</a:t>
            </a:r>
            <a:endParaRPr/>
          </a:p>
        </p:txBody>
      </p:sp>
      <p:sp>
        <p:nvSpPr>
          <p:cNvPr id="288" name="Google Shape;288;ge509f5a47e_0_169"/>
          <p:cNvSpPr txBox="1"/>
          <p:nvPr>
            <p:ph idx="1" type="body"/>
          </p:nvPr>
        </p:nvSpPr>
        <p:spPr>
          <a:xfrm>
            <a:off x="1254225" y="2562625"/>
            <a:ext cx="7243500" cy="37053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Clr>
                <a:schemeClr val="lt1"/>
              </a:buClr>
              <a:buSzPts val="2610"/>
              <a:buFont typeface="Noto Sans Symbols"/>
              <a:buChar char="❖"/>
            </a:pPr>
            <a:r>
              <a:rPr lang="en-US" sz="1800">
                <a:uFill>
                  <a:noFill/>
                </a:uFill>
                <a:hlinkClick action="ppaction://hlinksldjump" r:id="rId3"/>
              </a:rPr>
              <a:t>Views</a:t>
            </a:r>
            <a:endParaRPr sz="1800"/>
          </a:p>
          <a:p>
            <a:pPr indent="-285750" lvl="0" marL="285750" rtl="0" algn="just">
              <a:spcBef>
                <a:spcPts val="0"/>
              </a:spcBef>
              <a:spcAft>
                <a:spcPts val="0"/>
              </a:spcAft>
              <a:buClr>
                <a:schemeClr val="lt1"/>
              </a:buClr>
              <a:buSzPts val="2610"/>
              <a:buFont typeface="Noto Sans Symbols"/>
              <a:buChar char="❖"/>
            </a:pPr>
            <a:r>
              <a:rPr lang="en-US" sz="1800">
                <a:uFill>
                  <a:noFill/>
                </a:uFill>
                <a:hlinkClick action="ppaction://hlinksldjump" r:id="rId4"/>
              </a:rPr>
              <a:t>Comparison Client </a:t>
            </a:r>
            <a:endParaRPr sz="1800"/>
          </a:p>
          <a:p>
            <a:pPr indent="-285750" lvl="0" marL="285750" rtl="0" algn="just">
              <a:spcBef>
                <a:spcPts val="0"/>
              </a:spcBef>
              <a:spcAft>
                <a:spcPts val="0"/>
              </a:spcAft>
              <a:buClr>
                <a:schemeClr val="lt1"/>
              </a:buClr>
              <a:buSzPts val="2610"/>
              <a:buFont typeface="Noto Sans Symbols"/>
              <a:buChar char="❖"/>
            </a:pPr>
            <a:r>
              <a:rPr lang="en-US" sz="1800">
                <a:uFill>
                  <a:noFill/>
                </a:uFill>
                <a:hlinkClick action="ppaction://hlinksldjump" r:id="rId5"/>
              </a:rPr>
              <a:t>RabbitMQ</a:t>
            </a:r>
            <a:endParaRPr sz="1800"/>
          </a:p>
          <a:p>
            <a:pPr indent="-285750" lvl="0" marL="285750" rtl="0" algn="just">
              <a:spcBef>
                <a:spcPts val="0"/>
              </a:spcBef>
              <a:spcAft>
                <a:spcPts val="0"/>
              </a:spcAft>
              <a:buClr>
                <a:schemeClr val="lt1"/>
              </a:buClr>
              <a:buSzPts val="2610"/>
              <a:buFont typeface="Noto Sans Symbols"/>
              <a:buChar char="❖"/>
            </a:pPr>
            <a:r>
              <a:rPr lang="en-US" sz="1800">
                <a:uFill>
                  <a:noFill/>
                </a:uFill>
                <a:hlinkClick action="ppaction://hlinksldjump" r:id="rId6"/>
              </a:rPr>
              <a:t>Worker</a:t>
            </a:r>
            <a:endParaRPr sz="1800"/>
          </a:p>
          <a:p>
            <a:pPr indent="-285750" lvl="0" marL="285750" rtl="0" algn="just">
              <a:spcBef>
                <a:spcPts val="0"/>
              </a:spcBef>
              <a:spcAft>
                <a:spcPts val="0"/>
              </a:spcAft>
              <a:buClr>
                <a:schemeClr val="lt1"/>
              </a:buClr>
              <a:buSzPts val="2610"/>
              <a:buFont typeface="Noto Sans Symbols"/>
              <a:buChar char="❖"/>
            </a:pPr>
            <a:r>
              <a:rPr lang="en-US" sz="1800">
                <a:uFill>
                  <a:noFill/>
                </a:uFill>
                <a:hlinkClick/>
              </a:rPr>
              <a:t>DataBase</a:t>
            </a:r>
            <a:endParaRPr sz="1800"/>
          </a:p>
          <a:p>
            <a:pPr indent="-285750" lvl="0" marL="285750" rtl="0" algn="just">
              <a:spcBef>
                <a:spcPts val="0"/>
              </a:spcBef>
              <a:spcAft>
                <a:spcPts val="0"/>
              </a:spcAft>
              <a:buSzPts val="2610"/>
              <a:buFont typeface="Noto Sans Symbols"/>
              <a:buChar char="❖"/>
            </a:pPr>
            <a:r>
              <a:rPr lang="en-US" sz="1800">
                <a:uFill>
                  <a:noFill/>
                </a:uFill>
                <a:hlinkClick action="ppaction://hlinksldjump" r:id="rId7"/>
              </a:rPr>
              <a:t>Caches</a:t>
            </a:r>
            <a:r>
              <a:rPr lang="en-US" sz="1800"/>
              <a:t> </a:t>
            </a:r>
            <a:endParaRPr sz="1800"/>
          </a:p>
          <a:p>
            <a:pPr indent="-120015" lvl="0" marL="285750" rtl="0" algn="l">
              <a:spcBef>
                <a:spcPts val="960"/>
              </a:spcBef>
              <a:spcAft>
                <a:spcPts val="0"/>
              </a:spcAft>
              <a:buSzPts val="2610"/>
              <a:buNone/>
            </a:pPr>
            <a:r>
              <a:t/>
            </a:r>
            <a:endParaRPr sz="180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e509f5a47e_0_10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294" name="Google Shape;294;ge509f5a47e_0_100"/>
          <p:cNvGrpSpPr/>
          <p:nvPr/>
        </p:nvGrpSpPr>
        <p:grpSpPr>
          <a:xfrm flipH="1">
            <a:off x="6526211" y="0"/>
            <a:ext cx="5014912" cy="6862763"/>
            <a:chOff x="2928938" y="-4763"/>
            <a:chExt cx="5014912" cy="6862763"/>
          </a:xfrm>
        </p:grpSpPr>
        <p:sp>
          <p:nvSpPr>
            <p:cNvPr id="295" name="Google Shape;295;ge509f5a47e_0_100"/>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96" name="Google Shape;296;ge509f5a47e_0_100"/>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97" name="Google Shape;297;ge509f5a47e_0_100"/>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98" name="Google Shape;298;ge509f5a47e_0_100"/>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99" name="Google Shape;299;ge509f5a47e_0_100"/>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00" name="Google Shape;300;ge509f5a47e_0_100"/>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01" name="Google Shape;301;ge509f5a47e_0_100"/>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Process</a:t>
            </a:r>
            <a:r>
              <a:rPr lang="en-US"/>
              <a:t>:</a:t>
            </a:r>
            <a:endParaRPr/>
          </a:p>
        </p:txBody>
      </p:sp>
      <p:sp>
        <p:nvSpPr>
          <p:cNvPr id="302" name="Google Shape;302;ge509f5a47e_0_100"/>
          <p:cNvSpPr txBox="1"/>
          <p:nvPr>
            <p:ph idx="1" type="body"/>
          </p:nvPr>
        </p:nvSpPr>
        <p:spPr>
          <a:xfrm>
            <a:off x="1254225" y="2221700"/>
            <a:ext cx="7243500" cy="4308600"/>
          </a:xfrm>
          <a:prstGeom prst="rect">
            <a:avLst/>
          </a:prstGeom>
          <a:noFill/>
          <a:ln>
            <a:noFill/>
          </a:ln>
        </p:spPr>
        <p:txBody>
          <a:bodyPr anchorCtr="0" anchor="t" bIns="45700" lIns="91425" spcFirstLastPara="1" rIns="91425" wrap="square" tIns="45700">
            <a:normAutofit fontScale="92500" lnSpcReduction="20000"/>
          </a:bodyPr>
          <a:lstStyle/>
          <a:p>
            <a:pPr indent="-273319" lvl="0" marL="285750" rtl="0" algn="just">
              <a:spcBef>
                <a:spcPts val="0"/>
              </a:spcBef>
              <a:spcAft>
                <a:spcPts val="0"/>
              </a:spcAft>
              <a:buSzPct val="145000"/>
              <a:buFont typeface="Noto Sans Symbols"/>
              <a:buChar char="❖"/>
            </a:pPr>
            <a:r>
              <a:rPr lang="en-US" sz="1800"/>
              <a:t>Views requests the data from the Comparison Clients through Ajax call </a:t>
            </a:r>
            <a:endParaRPr sz="1800"/>
          </a:p>
          <a:p>
            <a:pPr indent="-273319" lvl="0" marL="285750" rtl="0" algn="just">
              <a:spcBef>
                <a:spcPts val="0"/>
              </a:spcBef>
              <a:spcAft>
                <a:spcPts val="0"/>
              </a:spcAft>
              <a:buSzPct val="145000"/>
              <a:buFont typeface="Noto Sans Symbols"/>
              <a:buChar char="❖"/>
            </a:pPr>
            <a:r>
              <a:rPr lang="en-US" sz="1800"/>
              <a:t>Comparison client and controllers get the request and validate the request.</a:t>
            </a:r>
            <a:endParaRPr sz="1800"/>
          </a:p>
          <a:p>
            <a:pPr indent="-273319" lvl="0" marL="285750" rtl="0" algn="just">
              <a:spcBef>
                <a:spcPts val="0"/>
              </a:spcBef>
              <a:spcAft>
                <a:spcPts val="0"/>
              </a:spcAft>
              <a:buSzPct val="145000"/>
              <a:buFont typeface="Noto Sans Symbols"/>
              <a:buChar char="❖"/>
            </a:pPr>
            <a:r>
              <a:rPr lang="en-US" sz="1800"/>
              <a:t>Comparion client process the request by looking up data into redis caches. If data is present in the cache then client </a:t>
            </a:r>
            <a:r>
              <a:rPr lang="en-US" sz="1800"/>
              <a:t>response</a:t>
            </a:r>
            <a:r>
              <a:rPr lang="en-US" sz="1800"/>
              <a:t> with the data.</a:t>
            </a:r>
            <a:endParaRPr sz="1800"/>
          </a:p>
          <a:p>
            <a:pPr indent="-273319" lvl="0" marL="285750" rtl="0" algn="just">
              <a:spcBef>
                <a:spcPts val="0"/>
              </a:spcBef>
              <a:spcAft>
                <a:spcPts val="0"/>
              </a:spcAft>
              <a:buSzPct val="145000"/>
              <a:buFont typeface="Noto Sans Symbols"/>
              <a:buChar char="❖"/>
            </a:pPr>
            <a:r>
              <a:rPr lang="en-US" sz="1800"/>
              <a:t>If data is not found in the cache, client </a:t>
            </a:r>
            <a:r>
              <a:rPr lang="en-US" sz="1800"/>
              <a:t>response</a:t>
            </a:r>
            <a:r>
              <a:rPr lang="en-US" sz="1800"/>
              <a:t> with the error message to the view and communicate with the worker through RabbitMQ.</a:t>
            </a:r>
            <a:endParaRPr sz="1800"/>
          </a:p>
          <a:p>
            <a:pPr indent="-273319" lvl="0" marL="285750" rtl="0" algn="just">
              <a:spcBef>
                <a:spcPts val="0"/>
              </a:spcBef>
              <a:spcAft>
                <a:spcPts val="0"/>
              </a:spcAft>
              <a:buSzPct val="145000"/>
              <a:buFont typeface="Noto Sans Symbols"/>
              <a:buChar char="❖"/>
            </a:pPr>
            <a:r>
              <a:rPr lang="en-US" sz="1800"/>
              <a:t>Worker get the message of client and start working on processing the request of client </a:t>
            </a:r>
            <a:endParaRPr sz="1800"/>
          </a:p>
          <a:p>
            <a:pPr indent="-273319" lvl="0" marL="285750" rtl="0" algn="just">
              <a:spcBef>
                <a:spcPts val="0"/>
              </a:spcBef>
              <a:spcAft>
                <a:spcPts val="0"/>
              </a:spcAft>
              <a:buSzPct val="145000"/>
              <a:buFont typeface="Noto Sans Symbols"/>
              <a:buChar char="❖"/>
            </a:pPr>
            <a:r>
              <a:rPr lang="en-US" sz="1800"/>
              <a:t>Worker runs complicate queries and access the data from the database.</a:t>
            </a:r>
            <a:endParaRPr sz="1800"/>
          </a:p>
          <a:p>
            <a:pPr indent="-273319" lvl="0" marL="285750" rtl="0" algn="just">
              <a:spcBef>
                <a:spcPts val="0"/>
              </a:spcBef>
              <a:spcAft>
                <a:spcPts val="0"/>
              </a:spcAft>
              <a:buSzPct val="145000"/>
              <a:buFont typeface="Noto Sans Symbols"/>
              <a:buChar char="❖"/>
            </a:pPr>
            <a:r>
              <a:rPr lang="en-US" sz="1800"/>
              <a:t>Worker generates Caches into redis.</a:t>
            </a:r>
            <a:endParaRPr sz="1800"/>
          </a:p>
          <a:p>
            <a:pPr indent="-120015" lvl="0" marL="285750" rtl="0" algn="l">
              <a:spcBef>
                <a:spcPts val="960"/>
              </a:spcBef>
              <a:spcAft>
                <a:spcPts val="0"/>
              </a:spcAft>
              <a:buSzPct val="145000"/>
              <a:buNone/>
            </a:pPr>
            <a:r>
              <a:t/>
            </a:r>
            <a:endParaRPr sz="1800"/>
          </a:p>
        </p:txBody>
      </p:sp>
      <p:sp>
        <p:nvSpPr>
          <p:cNvPr id="303" name="Google Shape;303;ge509f5a47e_0_100">
            <a:hlinkClick action="ppaction://hlinksldjump" r:id="rId3"/>
          </p:cNvPr>
          <p:cNvSpPr/>
          <p:nvPr/>
        </p:nvSpPr>
        <p:spPr>
          <a:xfrm>
            <a:off x="498275" y="327825"/>
            <a:ext cx="354000" cy="249300"/>
          </a:xfrm>
          <a:prstGeom prst="leftArrow">
            <a:avLst>
              <a:gd fmla="val 50000" name="adj1"/>
              <a:gd fmla="val 50000" name="adj2"/>
            </a:avLst>
          </a:prstGeom>
          <a:solidFill>
            <a:srgbClr val="1186C3"/>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e509f5a47e_0_12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309" name="Google Shape;309;ge509f5a47e_0_126"/>
          <p:cNvGrpSpPr/>
          <p:nvPr/>
        </p:nvGrpSpPr>
        <p:grpSpPr>
          <a:xfrm flipH="1">
            <a:off x="6526211" y="0"/>
            <a:ext cx="5014912" cy="6862763"/>
            <a:chOff x="2928938" y="-4763"/>
            <a:chExt cx="5014912" cy="6862763"/>
          </a:xfrm>
        </p:grpSpPr>
        <p:sp>
          <p:nvSpPr>
            <p:cNvPr id="310" name="Google Shape;310;ge509f5a47e_0_126"/>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11" name="Google Shape;311;ge509f5a47e_0_126"/>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12" name="Google Shape;312;ge509f5a47e_0_126"/>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13" name="Google Shape;313;ge509f5a47e_0_126"/>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14" name="Google Shape;314;ge509f5a47e_0_126"/>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15" name="Google Shape;315;ge509f5a47e_0_126"/>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16" name="Google Shape;316;ge509f5a47e_0_126"/>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Views </a:t>
            </a:r>
            <a:endParaRPr/>
          </a:p>
        </p:txBody>
      </p:sp>
      <p:sp>
        <p:nvSpPr>
          <p:cNvPr id="317" name="Google Shape;317;ge509f5a47e_0_126"/>
          <p:cNvSpPr txBox="1"/>
          <p:nvPr>
            <p:ph idx="1" type="body"/>
          </p:nvPr>
        </p:nvSpPr>
        <p:spPr>
          <a:xfrm>
            <a:off x="1018200" y="2221675"/>
            <a:ext cx="7243500" cy="37053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There are three Different views in this project:</a:t>
            </a:r>
            <a:endParaRPr sz="1800"/>
          </a:p>
          <a:p>
            <a:pPr indent="0" lvl="0" marL="285750" rtl="0" algn="just">
              <a:spcBef>
                <a:spcPts val="0"/>
              </a:spcBef>
              <a:spcAft>
                <a:spcPts val="0"/>
              </a:spcAft>
              <a:buNone/>
            </a:pPr>
            <a:r>
              <a:rPr lang="en-US" sz="1800"/>
              <a:t>    1. Comparison View</a:t>
            </a:r>
            <a:endParaRPr sz="1800"/>
          </a:p>
          <a:p>
            <a:pPr indent="0" lvl="0" marL="285750" rtl="0" algn="just">
              <a:spcBef>
                <a:spcPts val="0"/>
              </a:spcBef>
              <a:spcAft>
                <a:spcPts val="0"/>
              </a:spcAft>
              <a:buNone/>
            </a:pPr>
            <a:r>
              <a:rPr lang="en-US" sz="1800"/>
              <a:t>    2. Top Chart View / Ranking View</a:t>
            </a:r>
            <a:endParaRPr sz="1800"/>
          </a:p>
          <a:p>
            <a:pPr indent="0" lvl="0" marL="285750" rtl="0" algn="just">
              <a:spcBef>
                <a:spcPts val="0"/>
              </a:spcBef>
              <a:spcAft>
                <a:spcPts val="0"/>
              </a:spcAft>
              <a:buNone/>
            </a:pPr>
            <a:r>
              <a:rPr lang="en-US" sz="1800"/>
              <a:t>    3. Specification on Object’s Profile</a:t>
            </a:r>
            <a:endParaRPr sz="1800"/>
          </a:p>
          <a:p>
            <a:pPr indent="0" lvl="0" marL="285750" rtl="0" algn="just">
              <a:spcBef>
                <a:spcPts val="0"/>
              </a:spcBef>
              <a:spcAft>
                <a:spcPts val="0"/>
              </a:spcAft>
              <a:buNone/>
            </a:pPr>
            <a:r>
              <a:t/>
            </a:r>
            <a:endParaRPr sz="1800"/>
          </a:p>
          <a:p>
            <a:pPr indent="-285750" lvl="0" marL="285750" rtl="0" algn="just">
              <a:spcBef>
                <a:spcPts val="0"/>
              </a:spcBef>
              <a:spcAft>
                <a:spcPts val="0"/>
              </a:spcAft>
              <a:buSzPts val="2610"/>
              <a:buFont typeface="Noto Sans Symbols"/>
              <a:buChar char="❖"/>
            </a:pPr>
            <a:r>
              <a:rPr lang="en-US" sz="1800"/>
              <a:t>Views are developed using React JS, HTML, CSS, JavaScript, Bootstrap, JQuery. Ajax </a:t>
            </a:r>
            <a:endParaRPr sz="1800"/>
          </a:p>
          <a:p>
            <a:pPr indent="-120015" lvl="0" marL="285750" rtl="0" algn="l">
              <a:spcBef>
                <a:spcPts val="960"/>
              </a:spcBef>
              <a:spcAft>
                <a:spcPts val="0"/>
              </a:spcAft>
              <a:buSzPts val="2610"/>
              <a:buNone/>
            </a:pPr>
            <a:r>
              <a:t/>
            </a:r>
            <a:endParaRPr sz="1800"/>
          </a:p>
        </p:txBody>
      </p:sp>
      <p:sp>
        <p:nvSpPr>
          <p:cNvPr id="318" name="Google Shape;318;ge509f5a47e_0_126">
            <a:hlinkClick action="ppaction://hlinksldjump" r:id="rId3"/>
          </p:cNvPr>
          <p:cNvSpPr/>
          <p:nvPr/>
        </p:nvSpPr>
        <p:spPr>
          <a:xfrm>
            <a:off x="498275" y="327825"/>
            <a:ext cx="354000" cy="249300"/>
          </a:xfrm>
          <a:prstGeom prst="leftArrow">
            <a:avLst>
              <a:gd fmla="val 50000" name="adj1"/>
              <a:gd fmla="val 50000" name="adj2"/>
            </a:avLst>
          </a:prstGeom>
          <a:solidFill>
            <a:srgbClr val="1186C3"/>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e509f5a47e_0_13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324" name="Google Shape;324;ge509f5a47e_0_139"/>
          <p:cNvGrpSpPr/>
          <p:nvPr/>
        </p:nvGrpSpPr>
        <p:grpSpPr>
          <a:xfrm flipH="1">
            <a:off x="6526211" y="0"/>
            <a:ext cx="5014912" cy="6862763"/>
            <a:chOff x="2928938" y="-4763"/>
            <a:chExt cx="5014912" cy="6862763"/>
          </a:xfrm>
        </p:grpSpPr>
        <p:sp>
          <p:nvSpPr>
            <p:cNvPr id="325" name="Google Shape;325;ge509f5a47e_0_139"/>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26" name="Google Shape;326;ge509f5a47e_0_139"/>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27" name="Google Shape;327;ge509f5a47e_0_139"/>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28" name="Google Shape;328;ge509f5a47e_0_139"/>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29" name="Google Shape;329;ge509f5a47e_0_139"/>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30" name="Google Shape;330;ge509f5a47e_0_139"/>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31" name="Google Shape;331;ge509f5a47e_0_139"/>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Comparison Client </a:t>
            </a:r>
            <a:endParaRPr/>
          </a:p>
        </p:txBody>
      </p:sp>
      <p:sp>
        <p:nvSpPr>
          <p:cNvPr id="332" name="Google Shape;332;ge509f5a47e_0_139"/>
          <p:cNvSpPr txBox="1"/>
          <p:nvPr>
            <p:ph idx="1" type="body"/>
          </p:nvPr>
        </p:nvSpPr>
        <p:spPr>
          <a:xfrm>
            <a:off x="1018200" y="2221675"/>
            <a:ext cx="7243500" cy="46362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Comparion Client consists of Controllers and Client Interface</a:t>
            </a:r>
            <a:r>
              <a:rPr lang="en-US" sz="1800"/>
              <a:t>. </a:t>
            </a:r>
            <a:endParaRPr sz="1800"/>
          </a:p>
          <a:p>
            <a:pPr indent="-285750" lvl="0" marL="285750" rtl="0" algn="just">
              <a:spcBef>
                <a:spcPts val="0"/>
              </a:spcBef>
              <a:spcAft>
                <a:spcPts val="0"/>
              </a:spcAft>
              <a:buSzPts val="2610"/>
              <a:buFont typeface="Noto Sans Symbols"/>
              <a:buChar char="❖"/>
            </a:pPr>
            <a:r>
              <a:rPr lang="en-US" sz="1800"/>
              <a:t>Controllers get the request from views, validate it and pass it to the Client Interface.</a:t>
            </a:r>
            <a:endParaRPr sz="1800"/>
          </a:p>
          <a:p>
            <a:pPr indent="-285750" lvl="0" marL="285750" rtl="0" algn="just">
              <a:spcBef>
                <a:spcPts val="0"/>
              </a:spcBef>
              <a:spcAft>
                <a:spcPts val="0"/>
              </a:spcAft>
              <a:buSzPts val="2610"/>
              <a:buFont typeface="Noto Sans Symbols"/>
              <a:buChar char="❖"/>
            </a:pPr>
            <a:r>
              <a:rPr lang="en-US" sz="1800"/>
              <a:t>Client Interface is a class containing  functionalities that are responsible of managing whole module.</a:t>
            </a:r>
            <a:endParaRPr sz="1800"/>
          </a:p>
          <a:p>
            <a:pPr indent="-285750" lvl="0" marL="285750" rtl="0" algn="just">
              <a:spcBef>
                <a:spcPts val="0"/>
              </a:spcBef>
              <a:spcAft>
                <a:spcPts val="0"/>
              </a:spcAft>
              <a:buSzPts val="2610"/>
              <a:buFont typeface="Noto Sans Symbols"/>
              <a:buChar char="❖"/>
            </a:pPr>
            <a:r>
              <a:rPr lang="en-US" sz="1800"/>
              <a:t>Client access the data from redis cache and response back If data is present </a:t>
            </a:r>
            <a:r>
              <a:rPr lang="en-US" sz="1800"/>
              <a:t>.</a:t>
            </a:r>
            <a:endParaRPr sz="1800"/>
          </a:p>
          <a:p>
            <a:pPr indent="-285750" lvl="0" marL="285750" rtl="0" algn="just">
              <a:spcBef>
                <a:spcPts val="0"/>
              </a:spcBef>
              <a:spcAft>
                <a:spcPts val="0"/>
              </a:spcAft>
              <a:buSzPts val="2610"/>
              <a:buFont typeface="Noto Sans Symbols"/>
              <a:buChar char="❖"/>
            </a:pPr>
            <a:r>
              <a:rPr lang="en-US" sz="1800"/>
              <a:t>Otherwise leaves a message into RabbitMQ . </a:t>
            </a:r>
            <a:endParaRPr sz="1800"/>
          </a:p>
          <a:p>
            <a:pPr indent="0" lvl="0" marL="0" rtl="0" algn="just">
              <a:spcBef>
                <a:spcPts val="0"/>
              </a:spcBef>
              <a:spcAft>
                <a:spcPts val="0"/>
              </a:spcAft>
              <a:buNone/>
            </a:pPr>
            <a:r>
              <a:t/>
            </a:r>
            <a:endParaRPr sz="1800"/>
          </a:p>
          <a:p>
            <a:pPr indent="-285750" lvl="0" marL="285750" rtl="0" algn="just">
              <a:spcBef>
                <a:spcPts val="0"/>
              </a:spcBef>
              <a:spcAft>
                <a:spcPts val="0"/>
              </a:spcAft>
              <a:buSzPts val="2610"/>
              <a:buFont typeface="Noto Sans Symbols"/>
              <a:buChar char="❖"/>
            </a:pPr>
            <a:r>
              <a:rPr lang="en-US" sz="1800"/>
              <a:t>Comparison Client is developed into PHP and its FrameWork Laravel. </a:t>
            </a:r>
            <a:endParaRPr sz="1800"/>
          </a:p>
        </p:txBody>
      </p:sp>
      <p:sp>
        <p:nvSpPr>
          <p:cNvPr id="333" name="Google Shape;333;ge509f5a47e_0_139">
            <a:hlinkClick action="ppaction://hlinksldjump" r:id="rId3"/>
          </p:cNvPr>
          <p:cNvSpPr/>
          <p:nvPr/>
        </p:nvSpPr>
        <p:spPr>
          <a:xfrm>
            <a:off x="498275" y="327825"/>
            <a:ext cx="354000" cy="249300"/>
          </a:xfrm>
          <a:prstGeom prst="leftArrow">
            <a:avLst>
              <a:gd fmla="val 50000" name="adj1"/>
              <a:gd fmla="val 50000" name="adj2"/>
            </a:avLst>
          </a:prstGeom>
          <a:solidFill>
            <a:srgbClr val="1186C3"/>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e509f5a47e_0_18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339" name="Google Shape;339;ge509f5a47e_0_182"/>
          <p:cNvGrpSpPr/>
          <p:nvPr/>
        </p:nvGrpSpPr>
        <p:grpSpPr>
          <a:xfrm flipH="1">
            <a:off x="6526211" y="0"/>
            <a:ext cx="5014912" cy="6862763"/>
            <a:chOff x="2928938" y="-4763"/>
            <a:chExt cx="5014912" cy="6862763"/>
          </a:xfrm>
        </p:grpSpPr>
        <p:sp>
          <p:nvSpPr>
            <p:cNvPr id="340" name="Google Shape;340;ge509f5a47e_0_18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41" name="Google Shape;341;ge509f5a47e_0_18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42" name="Google Shape;342;ge509f5a47e_0_182"/>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43" name="Google Shape;343;ge509f5a47e_0_182"/>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44" name="Google Shape;344;ge509f5a47e_0_182"/>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45" name="Google Shape;345;ge509f5a47e_0_18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46" name="Google Shape;346;ge509f5a47e_0_182"/>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Caching (Redis)</a:t>
            </a:r>
            <a:endParaRPr/>
          </a:p>
        </p:txBody>
      </p:sp>
      <p:sp>
        <p:nvSpPr>
          <p:cNvPr id="347" name="Google Shape;347;ge509f5a47e_0_182"/>
          <p:cNvSpPr txBox="1"/>
          <p:nvPr>
            <p:ph idx="1" type="body"/>
          </p:nvPr>
        </p:nvSpPr>
        <p:spPr>
          <a:xfrm>
            <a:off x="1018200" y="2221675"/>
            <a:ext cx="8121300" cy="4308600"/>
          </a:xfrm>
          <a:prstGeom prst="rect">
            <a:avLst/>
          </a:prstGeom>
          <a:noFill/>
          <a:ln>
            <a:noFill/>
          </a:ln>
        </p:spPr>
        <p:txBody>
          <a:bodyPr anchorCtr="0" anchor="t" bIns="45700" lIns="91425" spcFirstLastPara="1" rIns="91425" wrap="square" tIns="45700">
            <a:normAutofit lnSpcReduction="20000"/>
          </a:bodyPr>
          <a:lstStyle/>
          <a:p>
            <a:pPr indent="-285750" lvl="0" marL="285750" rtl="0" algn="just">
              <a:spcBef>
                <a:spcPts val="0"/>
              </a:spcBef>
              <a:spcAft>
                <a:spcPts val="0"/>
              </a:spcAft>
              <a:buSzPts val="2610"/>
              <a:buFont typeface="Noto Sans Symbols"/>
              <a:buChar char="❖"/>
            </a:pPr>
            <a:r>
              <a:rPr lang="en-US" sz="1800"/>
              <a:t>Why Needed Caching in this Project:</a:t>
            </a:r>
            <a:endParaRPr sz="1800"/>
          </a:p>
          <a:p>
            <a:pPr indent="0" lvl="0" marL="285750" rtl="0" algn="just">
              <a:spcBef>
                <a:spcPts val="0"/>
              </a:spcBef>
              <a:spcAft>
                <a:spcPts val="0"/>
              </a:spcAft>
              <a:buNone/>
            </a:pPr>
            <a:r>
              <a:rPr lang="en-US" sz="1800"/>
              <a:t>        To avoid repeated computation </a:t>
            </a:r>
            <a:endParaRPr sz="1800"/>
          </a:p>
          <a:p>
            <a:pPr indent="0" lvl="0" marL="285750" rtl="0" algn="just">
              <a:spcBef>
                <a:spcPts val="0"/>
              </a:spcBef>
              <a:spcAft>
                <a:spcPts val="0"/>
              </a:spcAft>
              <a:buNone/>
            </a:pPr>
            <a:r>
              <a:rPr lang="en-US" sz="1800"/>
              <a:t>        To reduce database load</a:t>
            </a:r>
            <a:endParaRPr sz="1800"/>
          </a:p>
          <a:p>
            <a:pPr indent="-285750" lvl="0" marL="285750" rtl="0" algn="just">
              <a:spcBef>
                <a:spcPts val="0"/>
              </a:spcBef>
              <a:spcAft>
                <a:spcPts val="0"/>
              </a:spcAft>
              <a:buSzPts val="2610"/>
              <a:buFont typeface="Noto Sans Symbols"/>
              <a:buChar char="❖"/>
            </a:pPr>
            <a:r>
              <a:rPr lang="en-US" sz="1800"/>
              <a:t>Redis is used to implement caching in this project. </a:t>
            </a:r>
            <a:endParaRPr sz="1800"/>
          </a:p>
          <a:p>
            <a:pPr indent="-285750" lvl="0" marL="285750" rtl="0" algn="just">
              <a:spcBef>
                <a:spcPts val="0"/>
              </a:spcBef>
              <a:spcAft>
                <a:spcPts val="0"/>
              </a:spcAft>
              <a:buSzPts val="2610"/>
              <a:buFont typeface="Noto Sans Symbols"/>
              <a:buChar char="❖"/>
            </a:pPr>
            <a:r>
              <a:rPr lang="en-US" sz="1800"/>
              <a:t>Redis </a:t>
            </a:r>
            <a:endParaRPr sz="1800"/>
          </a:p>
          <a:p>
            <a:pPr indent="0" lvl="0" marL="285750" rtl="0" algn="just">
              <a:spcBef>
                <a:spcPts val="0"/>
              </a:spcBef>
              <a:spcAft>
                <a:spcPts val="0"/>
              </a:spcAft>
              <a:buNone/>
            </a:pPr>
            <a:r>
              <a:rPr lang="en-US" sz="1800"/>
              <a:t>        Redis is an open source, in memory data structure.</a:t>
            </a:r>
            <a:endParaRPr sz="1800"/>
          </a:p>
          <a:p>
            <a:pPr indent="0" lvl="0" marL="285750" rtl="0" algn="just">
              <a:spcBef>
                <a:spcPts val="0"/>
              </a:spcBef>
              <a:spcAft>
                <a:spcPts val="0"/>
              </a:spcAft>
              <a:buNone/>
            </a:pPr>
            <a:r>
              <a:rPr lang="en-US" sz="1800"/>
              <a:t>        Redis can be used as a database or a cache and message broker</a:t>
            </a:r>
            <a:endParaRPr sz="1800"/>
          </a:p>
          <a:p>
            <a:pPr indent="0" lvl="0" marL="285750" rtl="0" algn="just">
              <a:spcBef>
                <a:spcPts val="0"/>
              </a:spcBef>
              <a:spcAft>
                <a:spcPts val="0"/>
              </a:spcAft>
              <a:buNone/>
            </a:pPr>
            <a:r>
              <a:rPr lang="en-US" sz="1800"/>
              <a:t>        Redis is a NoSQL Key/Value store </a:t>
            </a:r>
            <a:endParaRPr sz="1800"/>
          </a:p>
          <a:p>
            <a:pPr indent="-285750" lvl="0" marL="285750" rtl="0" algn="just">
              <a:spcBef>
                <a:spcPts val="0"/>
              </a:spcBef>
              <a:spcAft>
                <a:spcPts val="0"/>
              </a:spcAft>
              <a:buSzPts val="2610"/>
              <a:buFont typeface="Noto Sans Symbols"/>
              <a:buChar char="❖"/>
            </a:pPr>
            <a:r>
              <a:rPr lang="en-US" sz="1800"/>
              <a:t>Redis supports different kinds of abstract data structures:</a:t>
            </a:r>
            <a:endParaRPr sz="1800"/>
          </a:p>
          <a:p>
            <a:pPr indent="0" lvl="0" marL="285750" rtl="0" algn="just">
              <a:spcBef>
                <a:spcPts val="0"/>
              </a:spcBef>
              <a:spcAft>
                <a:spcPts val="0"/>
              </a:spcAft>
              <a:buNone/>
            </a:pPr>
            <a:r>
              <a:rPr lang="en-US" sz="1800"/>
              <a:t>            • Strings           • Bitmaps</a:t>
            </a:r>
            <a:endParaRPr sz="1800"/>
          </a:p>
          <a:p>
            <a:pPr indent="0" lvl="0" marL="285750" rtl="0" algn="just">
              <a:spcBef>
                <a:spcPts val="0"/>
              </a:spcBef>
              <a:spcAft>
                <a:spcPts val="0"/>
              </a:spcAft>
              <a:buNone/>
            </a:pPr>
            <a:r>
              <a:rPr lang="en-US" sz="1800"/>
              <a:t>            • Lists               • Hyper Logs</a:t>
            </a:r>
            <a:endParaRPr sz="1800"/>
          </a:p>
          <a:p>
            <a:pPr indent="0" lvl="0" marL="285750" rtl="0" algn="just">
              <a:spcBef>
                <a:spcPts val="0"/>
              </a:spcBef>
              <a:spcAft>
                <a:spcPts val="0"/>
              </a:spcAft>
              <a:buNone/>
            </a:pPr>
            <a:r>
              <a:rPr lang="en-US" sz="1800"/>
              <a:t>            • Sets                • Geospatial Indexes</a:t>
            </a:r>
            <a:endParaRPr sz="1800"/>
          </a:p>
          <a:p>
            <a:pPr indent="0" lvl="0" marL="285750" rtl="0" algn="just">
              <a:spcBef>
                <a:spcPts val="0"/>
              </a:spcBef>
              <a:spcAft>
                <a:spcPts val="0"/>
              </a:spcAft>
              <a:buNone/>
            </a:pPr>
            <a:r>
              <a:rPr lang="en-US" sz="1800"/>
              <a:t>            • Sorted Sets</a:t>
            </a:r>
            <a:endParaRPr sz="1800"/>
          </a:p>
          <a:p>
            <a:pPr indent="0" lvl="0" marL="285750" rtl="0" algn="just">
              <a:spcBef>
                <a:spcPts val="0"/>
              </a:spcBef>
              <a:spcAft>
                <a:spcPts val="0"/>
              </a:spcAft>
              <a:buNone/>
            </a:pPr>
            <a:r>
              <a:rPr lang="en-US" sz="1800"/>
              <a:t>            • Hashes</a:t>
            </a:r>
            <a:endParaRPr sz="1800"/>
          </a:p>
          <a:p>
            <a:pPr indent="-120015" lvl="0" marL="285750" rtl="0" algn="l">
              <a:spcBef>
                <a:spcPts val="960"/>
              </a:spcBef>
              <a:spcAft>
                <a:spcPts val="0"/>
              </a:spcAft>
              <a:buSzPts val="2610"/>
              <a:buNone/>
            </a:pPr>
            <a:r>
              <a:t/>
            </a:r>
            <a:endParaRPr sz="1800"/>
          </a:p>
        </p:txBody>
      </p:sp>
      <p:sp>
        <p:nvSpPr>
          <p:cNvPr id="348" name="Google Shape;348;ge509f5a47e_0_182">
            <a:hlinkClick action="ppaction://hlinksldjump" r:id="rId3"/>
          </p:cNvPr>
          <p:cNvSpPr/>
          <p:nvPr/>
        </p:nvSpPr>
        <p:spPr>
          <a:xfrm>
            <a:off x="498275" y="327825"/>
            <a:ext cx="354000" cy="249300"/>
          </a:xfrm>
          <a:prstGeom prst="leftArrow">
            <a:avLst>
              <a:gd fmla="val 50000" name="adj1"/>
              <a:gd fmla="val 50000" name="adj2"/>
            </a:avLst>
          </a:prstGeom>
          <a:solidFill>
            <a:srgbClr val="1186C3"/>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e509f5a47e_0_19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354" name="Google Shape;354;ge509f5a47e_0_199"/>
          <p:cNvGrpSpPr/>
          <p:nvPr/>
        </p:nvGrpSpPr>
        <p:grpSpPr>
          <a:xfrm flipH="1">
            <a:off x="6526211" y="0"/>
            <a:ext cx="5014912" cy="6862763"/>
            <a:chOff x="2928938" y="-4763"/>
            <a:chExt cx="5014912" cy="6862763"/>
          </a:xfrm>
        </p:grpSpPr>
        <p:sp>
          <p:nvSpPr>
            <p:cNvPr id="355" name="Google Shape;355;ge509f5a47e_0_199"/>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56" name="Google Shape;356;ge509f5a47e_0_199"/>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57" name="Google Shape;357;ge509f5a47e_0_199"/>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58" name="Google Shape;358;ge509f5a47e_0_199"/>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59" name="Google Shape;359;ge509f5a47e_0_199"/>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60" name="Google Shape;360;ge509f5a47e_0_199"/>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61" name="Google Shape;361;ge509f5a47e_0_199"/>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RabbitMQ</a:t>
            </a:r>
            <a:endParaRPr/>
          </a:p>
        </p:txBody>
      </p:sp>
      <p:sp>
        <p:nvSpPr>
          <p:cNvPr id="362" name="Google Shape;362;ge509f5a47e_0_199"/>
          <p:cNvSpPr txBox="1"/>
          <p:nvPr>
            <p:ph idx="1" type="body"/>
          </p:nvPr>
        </p:nvSpPr>
        <p:spPr>
          <a:xfrm>
            <a:off x="1018200" y="2221675"/>
            <a:ext cx="7243500" cy="4531500"/>
          </a:xfrm>
          <a:prstGeom prst="rect">
            <a:avLst/>
          </a:prstGeom>
          <a:noFill/>
          <a:ln>
            <a:noFill/>
          </a:ln>
        </p:spPr>
        <p:txBody>
          <a:bodyPr anchorCtr="0" anchor="t" bIns="45700" lIns="91425" spcFirstLastPara="1" rIns="91425" wrap="square" tIns="45700">
            <a:normAutofit lnSpcReduction="20000"/>
          </a:bodyPr>
          <a:lstStyle/>
          <a:p>
            <a:pPr indent="-285750" lvl="0" marL="285750" rtl="0" algn="just">
              <a:spcBef>
                <a:spcPts val="0"/>
              </a:spcBef>
              <a:spcAft>
                <a:spcPts val="0"/>
              </a:spcAft>
              <a:buSzPts val="2610"/>
              <a:buFont typeface="Noto Sans Symbols"/>
              <a:buChar char="❖"/>
            </a:pPr>
            <a:r>
              <a:rPr lang="en-US" sz="1800"/>
              <a:t>Communication Between Clients and Worker using RabbitMQ.</a:t>
            </a:r>
            <a:r>
              <a:rPr lang="en-US" sz="1800"/>
              <a:t> </a:t>
            </a:r>
            <a:endParaRPr sz="1800"/>
          </a:p>
          <a:p>
            <a:pPr indent="-285750" lvl="0" marL="285750" rtl="0" algn="just">
              <a:spcBef>
                <a:spcPts val="0"/>
              </a:spcBef>
              <a:spcAft>
                <a:spcPts val="0"/>
              </a:spcAft>
              <a:buSzPts val="2610"/>
              <a:buFont typeface="Noto Sans Symbols"/>
              <a:buChar char="❖"/>
            </a:pPr>
            <a:r>
              <a:rPr lang="en-US" sz="1800"/>
              <a:t>RabbitMQ is an open-source message-broker software that originally implemented the Advanced Message Queuing Protocol</a:t>
            </a:r>
            <a:endParaRPr sz="1800"/>
          </a:p>
          <a:p>
            <a:pPr indent="-285750" lvl="0" marL="285750" rtl="0" algn="just">
              <a:spcBef>
                <a:spcPts val="0"/>
              </a:spcBef>
              <a:spcAft>
                <a:spcPts val="0"/>
              </a:spcAft>
              <a:buSzPts val="2610"/>
              <a:buFont typeface="Noto Sans Symbols"/>
              <a:buChar char="❖"/>
            </a:pPr>
            <a:r>
              <a:rPr lang="en-US" sz="1800"/>
              <a:t>RabbitMQ is a message broker: it accepts and forwards messages.</a:t>
            </a:r>
            <a:r>
              <a:rPr lang="en-US" sz="1800"/>
              <a:t>. </a:t>
            </a:r>
            <a:endParaRPr sz="1800"/>
          </a:p>
          <a:p>
            <a:pPr indent="-120015" lvl="0" marL="285750" rtl="0" algn="just">
              <a:spcBef>
                <a:spcPts val="960"/>
              </a:spcBef>
              <a:spcAft>
                <a:spcPts val="0"/>
              </a:spcAft>
              <a:buSzPts val="2610"/>
              <a:buFont typeface="Noto Sans Symbols"/>
              <a:buNone/>
            </a:pPr>
            <a:r>
              <a:t/>
            </a:r>
            <a:endParaRPr sz="1800"/>
          </a:p>
          <a:p>
            <a:pPr indent="-285750" lvl="0" marL="285750" rtl="0" algn="just">
              <a:spcBef>
                <a:spcPts val="1000"/>
              </a:spcBef>
              <a:spcAft>
                <a:spcPts val="0"/>
              </a:spcAft>
              <a:buSzPts val="2610"/>
              <a:buFont typeface="Noto Sans Symbols"/>
              <a:buChar char="❖"/>
            </a:pPr>
            <a:r>
              <a:rPr lang="en-US" sz="1800"/>
              <a:t>In this Project </a:t>
            </a:r>
            <a:endParaRPr sz="1800"/>
          </a:p>
          <a:p>
            <a:pPr indent="0" lvl="0" marL="285750" rtl="0" algn="just">
              <a:spcBef>
                <a:spcPts val="1000"/>
              </a:spcBef>
              <a:spcAft>
                <a:spcPts val="0"/>
              </a:spcAft>
              <a:buNone/>
            </a:pPr>
            <a:r>
              <a:rPr lang="en-US" sz="1800"/>
              <a:t>• Comparisons Client is the Producers. They contains some functionalities that put message into queue to ask for cache generation and modification.</a:t>
            </a:r>
            <a:endParaRPr sz="1800"/>
          </a:p>
          <a:p>
            <a:pPr indent="0" lvl="0" marL="285750" rtl="0" algn="just">
              <a:spcBef>
                <a:spcPts val="1000"/>
              </a:spcBef>
              <a:spcAft>
                <a:spcPts val="0"/>
              </a:spcAft>
              <a:buNone/>
            </a:pPr>
            <a:r>
              <a:rPr lang="en-US" sz="1800"/>
              <a:t>• Worker is the Consumer. Worker receives the message and process the message by generating the cache that client ask for.</a:t>
            </a:r>
            <a:endParaRPr sz="1800"/>
          </a:p>
          <a:p>
            <a:pPr indent="-120015" lvl="0" marL="285750" rtl="0" algn="l">
              <a:spcBef>
                <a:spcPts val="960"/>
              </a:spcBef>
              <a:spcAft>
                <a:spcPts val="0"/>
              </a:spcAft>
              <a:buSzPts val="2610"/>
              <a:buNone/>
            </a:pPr>
            <a:r>
              <a:t/>
            </a:r>
            <a:endParaRPr sz="1800"/>
          </a:p>
        </p:txBody>
      </p:sp>
      <p:sp>
        <p:nvSpPr>
          <p:cNvPr id="363" name="Google Shape;363;ge509f5a47e_0_199">
            <a:hlinkClick action="ppaction://hlinksldjump" r:id="rId3"/>
          </p:cNvPr>
          <p:cNvSpPr/>
          <p:nvPr/>
        </p:nvSpPr>
        <p:spPr>
          <a:xfrm>
            <a:off x="498275" y="327825"/>
            <a:ext cx="354000" cy="249300"/>
          </a:xfrm>
          <a:prstGeom prst="leftArrow">
            <a:avLst>
              <a:gd fmla="val 50000" name="adj1"/>
              <a:gd fmla="val 50000" name="adj2"/>
            </a:avLst>
          </a:prstGeom>
          <a:solidFill>
            <a:srgbClr val="1186C3"/>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e509f5a47e_0_22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369" name="Google Shape;369;ge509f5a47e_0_222"/>
          <p:cNvGrpSpPr/>
          <p:nvPr/>
        </p:nvGrpSpPr>
        <p:grpSpPr>
          <a:xfrm flipH="1">
            <a:off x="6526211" y="0"/>
            <a:ext cx="5014912" cy="6862763"/>
            <a:chOff x="2928938" y="-4763"/>
            <a:chExt cx="5014912" cy="6862763"/>
          </a:xfrm>
        </p:grpSpPr>
        <p:sp>
          <p:nvSpPr>
            <p:cNvPr id="370" name="Google Shape;370;ge509f5a47e_0_22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71" name="Google Shape;371;ge509f5a47e_0_22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72" name="Google Shape;372;ge509f5a47e_0_222"/>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73" name="Google Shape;373;ge509f5a47e_0_222"/>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74" name="Google Shape;374;ge509f5a47e_0_222"/>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75" name="Google Shape;375;ge509f5a47e_0_22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76" name="Google Shape;376;ge509f5a47e_0_222"/>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Worker</a:t>
            </a:r>
            <a:endParaRPr/>
          </a:p>
        </p:txBody>
      </p:sp>
      <p:sp>
        <p:nvSpPr>
          <p:cNvPr id="377" name="Google Shape;377;ge509f5a47e_0_222"/>
          <p:cNvSpPr txBox="1"/>
          <p:nvPr>
            <p:ph idx="1" type="body"/>
          </p:nvPr>
        </p:nvSpPr>
        <p:spPr>
          <a:xfrm>
            <a:off x="1018200" y="2221675"/>
            <a:ext cx="7243500" cy="4347900"/>
          </a:xfrm>
          <a:prstGeom prst="rect">
            <a:avLst/>
          </a:prstGeom>
          <a:noFill/>
          <a:ln>
            <a:noFill/>
          </a:ln>
        </p:spPr>
        <p:txBody>
          <a:bodyPr anchorCtr="0" anchor="t" bIns="45700" lIns="91425" spcFirstLastPara="1" rIns="91425" wrap="square" tIns="45700">
            <a:normAutofit lnSpcReduction="20000"/>
          </a:bodyPr>
          <a:lstStyle/>
          <a:p>
            <a:pPr indent="-285750" lvl="0" marL="285750" rtl="0" algn="just">
              <a:spcBef>
                <a:spcPts val="0"/>
              </a:spcBef>
              <a:spcAft>
                <a:spcPts val="0"/>
              </a:spcAft>
              <a:buSzPts val="2610"/>
              <a:buFont typeface="Noto Sans Symbols"/>
              <a:buChar char="❖"/>
            </a:pPr>
            <a:r>
              <a:rPr lang="en-US" sz="1800"/>
              <a:t>Back-end application for Data Comparison</a:t>
            </a:r>
            <a:r>
              <a:rPr lang="en-US" sz="1800"/>
              <a:t>. </a:t>
            </a:r>
            <a:endParaRPr sz="1800"/>
          </a:p>
          <a:p>
            <a:pPr indent="-285750" lvl="0" marL="285750" rtl="0" algn="just">
              <a:spcBef>
                <a:spcPts val="0"/>
              </a:spcBef>
              <a:spcAft>
                <a:spcPts val="0"/>
              </a:spcAft>
              <a:buSzPts val="2610"/>
              <a:buFont typeface="Noto Sans Symbols"/>
              <a:buChar char="❖"/>
            </a:pPr>
            <a:r>
              <a:rPr lang="en-US" sz="1800"/>
              <a:t>Set of functions that will be used to run complex queries to extract data from database and maintain cache based on that data.</a:t>
            </a:r>
            <a:endParaRPr sz="1800"/>
          </a:p>
          <a:p>
            <a:pPr indent="-285750" lvl="0" marL="285750" rtl="0" algn="just">
              <a:spcBef>
                <a:spcPts val="0"/>
              </a:spcBef>
              <a:spcAft>
                <a:spcPts val="0"/>
              </a:spcAft>
              <a:buSzPts val="2610"/>
              <a:buFont typeface="Noto Sans Symbols"/>
              <a:buChar char="❖"/>
            </a:pPr>
            <a:r>
              <a:rPr lang="en-US" sz="1800"/>
              <a:t>Types of functions Worker contains:</a:t>
            </a:r>
            <a:endParaRPr sz="1800"/>
          </a:p>
          <a:p>
            <a:pPr indent="0" lvl="0" marL="285750" rtl="0" algn="just">
              <a:spcBef>
                <a:spcPts val="0"/>
              </a:spcBef>
              <a:spcAft>
                <a:spcPts val="0"/>
              </a:spcAft>
              <a:buNone/>
            </a:pPr>
            <a:r>
              <a:rPr lang="en-US" sz="1800"/>
              <a:t>        Query Runners </a:t>
            </a:r>
            <a:endParaRPr sz="1800"/>
          </a:p>
          <a:p>
            <a:pPr indent="0" lvl="0" marL="285750" rtl="0" algn="just">
              <a:spcBef>
                <a:spcPts val="0"/>
              </a:spcBef>
              <a:spcAft>
                <a:spcPts val="0"/>
              </a:spcAft>
              <a:buNone/>
            </a:pPr>
            <a:r>
              <a:rPr lang="en-US" sz="1800"/>
              <a:t>        Cache Mantainers</a:t>
            </a:r>
            <a:endParaRPr sz="1800"/>
          </a:p>
          <a:p>
            <a:pPr indent="-120015" lvl="0" marL="285750" rtl="0" algn="just">
              <a:spcBef>
                <a:spcPts val="960"/>
              </a:spcBef>
              <a:spcAft>
                <a:spcPts val="0"/>
              </a:spcAft>
              <a:buSzPts val="2610"/>
              <a:buFont typeface="Noto Sans Symbols"/>
              <a:buNone/>
            </a:pPr>
            <a:r>
              <a:t/>
            </a:r>
            <a:endParaRPr sz="1800"/>
          </a:p>
          <a:p>
            <a:pPr indent="-285750" lvl="0" marL="285750" rtl="0" algn="just">
              <a:spcBef>
                <a:spcPts val="1000"/>
              </a:spcBef>
              <a:spcAft>
                <a:spcPts val="0"/>
              </a:spcAft>
              <a:buSzPts val="2610"/>
              <a:buFont typeface="Noto Sans Symbols"/>
              <a:buChar char="❖"/>
            </a:pPr>
            <a:r>
              <a:rPr lang="en-US" sz="1800"/>
              <a:t>Go Language</a:t>
            </a:r>
            <a:r>
              <a:rPr lang="en-US" sz="1800"/>
              <a:t> is used to develop the Worker.</a:t>
            </a:r>
            <a:endParaRPr sz="1800"/>
          </a:p>
          <a:p>
            <a:pPr indent="-285750" lvl="0" marL="285750" rtl="0" algn="just">
              <a:spcBef>
                <a:spcPts val="1000"/>
              </a:spcBef>
              <a:spcAft>
                <a:spcPts val="0"/>
              </a:spcAft>
              <a:buSzPts val="2610"/>
              <a:buFont typeface="Noto Sans Symbols"/>
              <a:buChar char="❖"/>
            </a:pPr>
            <a:r>
              <a:rPr lang="en-US" sz="1800"/>
              <a:t>Reason for Using Go:</a:t>
            </a:r>
            <a:endParaRPr sz="1800"/>
          </a:p>
          <a:p>
            <a:pPr indent="0" lvl="0" marL="285750" rtl="0" algn="just">
              <a:spcBef>
                <a:spcPts val="1000"/>
              </a:spcBef>
              <a:spcAft>
                <a:spcPts val="0"/>
              </a:spcAft>
              <a:buNone/>
            </a:pPr>
            <a:r>
              <a:rPr lang="en-US" sz="1800"/>
              <a:t>      Static typing and run-time efficiency (like C),</a:t>
            </a:r>
            <a:endParaRPr sz="1800"/>
          </a:p>
          <a:p>
            <a:pPr indent="0" lvl="0" marL="285750" rtl="0" algn="just">
              <a:spcBef>
                <a:spcPts val="1000"/>
              </a:spcBef>
              <a:spcAft>
                <a:spcPts val="0"/>
              </a:spcAft>
              <a:buNone/>
            </a:pPr>
            <a:r>
              <a:rPr lang="en-US" sz="1800"/>
              <a:t>      readability and usability (like Python or JavaScript),</a:t>
            </a:r>
            <a:endParaRPr baseline="30000" sz="1800"/>
          </a:p>
          <a:p>
            <a:pPr indent="0" lvl="0" marL="285750" rtl="0" algn="just">
              <a:spcBef>
                <a:spcPts val="1000"/>
              </a:spcBef>
              <a:spcAft>
                <a:spcPts val="0"/>
              </a:spcAft>
              <a:buNone/>
            </a:pPr>
            <a:r>
              <a:rPr baseline="30000" lang="en-US" sz="1800"/>
              <a:t>          </a:t>
            </a:r>
            <a:r>
              <a:rPr lang="en-US" sz="1800"/>
              <a:t>high-performance networking and multiprocessing.</a:t>
            </a:r>
            <a:endParaRPr sz="1800"/>
          </a:p>
        </p:txBody>
      </p:sp>
      <p:sp>
        <p:nvSpPr>
          <p:cNvPr id="378" name="Google Shape;378;ge509f5a47e_0_222">
            <a:hlinkClick action="ppaction://hlinksldjump" r:id="rId3"/>
          </p:cNvPr>
          <p:cNvSpPr/>
          <p:nvPr/>
        </p:nvSpPr>
        <p:spPr>
          <a:xfrm>
            <a:off x="498275" y="327825"/>
            <a:ext cx="354000" cy="249300"/>
          </a:xfrm>
          <a:prstGeom prst="leftArrow">
            <a:avLst>
              <a:gd fmla="val 50000" name="adj1"/>
              <a:gd fmla="val 50000" name="adj2"/>
            </a:avLst>
          </a:prstGeom>
          <a:solidFill>
            <a:srgbClr val="1186C3"/>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e509f5a47e_0_15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384" name="Google Shape;384;ge509f5a47e_0_152"/>
          <p:cNvGrpSpPr/>
          <p:nvPr/>
        </p:nvGrpSpPr>
        <p:grpSpPr>
          <a:xfrm flipH="1">
            <a:off x="6526211" y="0"/>
            <a:ext cx="5014912" cy="6862763"/>
            <a:chOff x="2928938" y="-4763"/>
            <a:chExt cx="5014912" cy="6862763"/>
          </a:xfrm>
        </p:grpSpPr>
        <p:sp>
          <p:nvSpPr>
            <p:cNvPr id="385" name="Google Shape;385;ge509f5a47e_0_15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86" name="Google Shape;386;ge509f5a47e_0_15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87" name="Google Shape;387;ge509f5a47e_0_152"/>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88" name="Google Shape;388;ge509f5a47e_0_152"/>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89" name="Google Shape;389;ge509f5a47e_0_152"/>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90" name="Google Shape;390;ge509f5a47e_0_15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91" name="Google Shape;391;ge509f5a47e_0_152"/>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Technologies used</a:t>
            </a:r>
            <a:r>
              <a:rPr lang="en-US"/>
              <a:t>:</a:t>
            </a:r>
            <a:endParaRPr/>
          </a:p>
        </p:txBody>
      </p:sp>
      <p:sp>
        <p:nvSpPr>
          <p:cNvPr id="392" name="Google Shape;392;ge509f5a47e_0_152"/>
          <p:cNvSpPr txBox="1"/>
          <p:nvPr>
            <p:ph idx="1" type="body"/>
          </p:nvPr>
        </p:nvSpPr>
        <p:spPr>
          <a:xfrm>
            <a:off x="873225" y="3008475"/>
            <a:ext cx="1932000" cy="37053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HTML</a:t>
            </a:r>
            <a:endParaRPr sz="1800"/>
          </a:p>
          <a:p>
            <a:pPr indent="-285750" lvl="0" marL="285750" rtl="0" algn="just">
              <a:spcBef>
                <a:spcPts val="0"/>
              </a:spcBef>
              <a:spcAft>
                <a:spcPts val="0"/>
              </a:spcAft>
              <a:buSzPts val="2610"/>
              <a:buFont typeface="Noto Sans Symbols"/>
              <a:buChar char="❖"/>
            </a:pPr>
            <a:r>
              <a:rPr lang="en-US" sz="1800"/>
              <a:t>CSS</a:t>
            </a:r>
            <a:endParaRPr sz="1800"/>
          </a:p>
          <a:p>
            <a:pPr indent="-285750" lvl="0" marL="285750" rtl="0" algn="just">
              <a:spcBef>
                <a:spcPts val="0"/>
              </a:spcBef>
              <a:spcAft>
                <a:spcPts val="0"/>
              </a:spcAft>
              <a:buSzPts val="2610"/>
              <a:buFont typeface="Noto Sans Symbols"/>
              <a:buChar char="❖"/>
            </a:pPr>
            <a:r>
              <a:rPr lang="en-US" sz="1800"/>
              <a:t>Bootstrap</a:t>
            </a:r>
            <a:endParaRPr sz="1800"/>
          </a:p>
          <a:p>
            <a:pPr indent="-285750" lvl="0" marL="285750" rtl="0" algn="just">
              <a:spcBef>
                <a:spcPts val="0"/>
              </a:spcBef>
              <a:spcAft>
                <a:spcPts val="0"/>
              </a:spcAft>
              <a:buSzPts val="2610"/>
              <a:buFont typeface="Noto Sans Symbols"/>
              <a:buChar char="❖"/>
            </a:pPr>
            <a:r>
              <a:rPr lang="en-US" sz="1800"/>
              <a:t>Java Script</a:t>
            </a:r>
            <a:endParaRPr sz="1800"/>
          </a:p>
          <a:p>
            <a:pPr indent="-285750" lvl="0" marL="285750" rtl="0" algn="just">
              <a:spcBef>
                <a:spcPts val="0"/>
              </a:spcBef>
              <a:spcAft>
                <a:spcPts val="0"/>
              </a:spcAft>
              <a:buSzPts val="2610"/>
              <a:buFont typeface="Noto Sans Symbols"/>
              <a:buChar char="❖"/>
            </a:pPr>
            <a:r>
              <a:rPr lang="en-US" sz="1800"/>
              <a:t>JQuery</a:t>
            </a:r>
            <a:endParaRPr sz="1800"/>
          </a:p>
          <a:p>
            <a:pPr indent="-285750" lvl="0" marL="285750" rtl="0" algn="just">
              <a:spcBef>
                <a:spcPts val="0"/>
              </a:spcBef>
              <a:spcAft>
                <a:spcPts val="0"/>
              </a:spcAft>
              <a:buSzPts val="2610"/>
              <a:buFont typeface="Noto Sans Symbols"/>
              <a:buChar char="❖"/>
            </a:pPr>
            <a:r>
              <a:rPr lang="en-US" sz="1800"/>
              <a:t>React JS</a:t>
            </a:r>
            <a:endParaRPr sz="1800"/>
          </a:p>
          <a:p>
            <a:pPr indent="-120015" lvl="0" marL="285750" rtl="0" algn="l">
              <a:spcBef>
                <a:spcPts val="960"/>
              </a:spcBef>
              <a:spcAft>
                <a:spcPts val="0"/>
              </a:spcAft>
              <a:buSzPts val="2610"/>
              <a:buNone/>
            </a:pPr>
            <a:r>
              <a:t/>
            </a:r>
            <a:endParaRPr sz="1800"/>
          </a:p>
        </p:txBody>
      </p:sp>
      <p:sp>
        <p:nvSpPr>
          <p:cNvPr id="393" name="Google Shape;393;ge509f5a47e_0_152"/>
          <p:cNvSpPr txBox="1"/>
          <p:nvPr>
            <p:ph idx="1" type="body"/>
          </p:nvPr>
        </p:nvSpPr>
        <p:spPr>
          <a:xfrm>
            <a:off x="637200" y="2569525"/>
            <a:ext cx="2168100" cy="597000"/>
          </a:xfrm>
          <a:prstGeom prst="rect">
            <a:avLst/>
          </a:prstGeom>
          <a:noFill/>
          <a:ln>
            <a:noFill/>
          </a:ln>
        </p:spPr>
        <p:txBody>
          <a:bodyPr anchorCtr="0" anchor="t" bIns="45700" lIns="91425" spcFirstLastPara="1" rIns="91425" wrap="square" tIns="45700">
            <a:normAutofit/>
          </a:bodyPr>
          <a:lstStyle/>
          <a:p>
            <a:pPr indent="0" lvl="0" marL="165735" rtl="0" algn="l">
              <a:spcBef>
                <a:spcPts val="960"/>
              </a:spcBef>
              <a:spcAft>
                <a:spcPts val="0"/>
              </a:spcAft>
              <a:buSzPts val="2610"/>
              <a:buNone/>
            </a:pPr>
            <a:r>
              <a:rPr b="1" lang="en-US" sz="2200"/>
              <a:t>Front End :</a:t>
            </a:r>
            <a:endParaRPr b="1" sz="2200"/>
          </a:p>
        </p:txBody>
      </p:sp>
      <p:sp>
        <p:nvSpPr>
          <p:cNvPr id="394" name="Google Shape;394;ge509f5a47e_0_152"/>
          <p:cNvSpPr txBox="1"/>
          <p:nvPr>
            <p:ph idx="1" type="body"/>
          </p:nvPr>
        </p:nvSpPr>
        <p:spPr>
          <a:xfrm>
            <a:off x="3519900" y="2569525"/>
            <a:ext cx="2168100" cy="597000"/>
          </a:xfrm>
          <a:prstGeom prst="rect">
            <a:avLst/>
          </a:prstGeom>
          <a:noFill/>
          <a:ln>
            <a:noFill/>
          </a:ln>
        </p:spPr>
        <p:txBody>
          <a:bodyPr anchorCtr="0" anchor="t" bIns="45700" lIns="91425" spcFirstLastPara="1" rIns="91425" wrap="square" tIns="45700">
            <a:normAutofit/>
          </a:bodyPr>
          <a:lstStyle/>
          <a:p>
            <a:pPr indent="0" lvl="0" marL="165735" rtl="0" algn="l">
              <a:spcBef>
                <a:spcPts val="960"/>
              </a:spcBef>
              <a:spcAft>
                <a:spcPts val="0"/>
              </a:spcAft>
              <a:buSzPts val="2610"/>
              <a:buNone/>
            </a:pPr>
            <a:r>
              <a:rPr b="1" lang="en-US" sz="2200"/>
              <a:t>Back</a:t>
            </a:r>
            <a:r>
              <a:rPr b="1" lang="en-US" sz="2200"/>
              <a:t> End :</a:t>
            </a:r>
            <a:endParaRPr b="1" sz="2200"/>
          </a:p>
        </p:txBody>
      </p:sp>
      <p:sp>
        <p:nvSpPr>
          <p:cNvPr id="395" name="Google Shape;395;ge509f5a47e_0_152"/>
          <p:cNvSpPr txBox="1"/>
          <p:nvPr>
            <p:ph idx="1" type="body"/>
          </p:nvPr>
        </p:nvSpPr>
        <p:spPr>
          <a:xfrm>
            <a:off x="3744200" y="2932275"/>
            <a:ext cx="1932000" cy="37053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PHP</a:t>
            </a:r>
            <a:endParaRPr sz="1800"/>
          </a:p>
          <a:p>
            <a:pPr indent="-285750" lvl="0" marL="285750" rtl="0" algn="just">
              <a:spcBef>
                <a:spcPts val="0"/>
              </a:spcBef>
              <a:spcAft>
                <a:spcPts val="0"/>
              </a:spcAft>
              <a:buSzPts val="2610"/>
              <a:buFont typeface="Noto Sans Symbols"/>
              <a:buChar char="❖"/>
            </a:pPr>
            <a:r>
              <a:rPr lang="en-US" sz="1800"/>
              <a:t>GoLang</a:t>
            </a:r>
            <a:endParaRPr sz="1800"/>
          </a:p>
          <a:p>
            <a:pPr indent="-285750" lvl="0" marL="285750" rtl="0" algn="just">
              <a:spcBef>
                <a:spcPts val="0"/>
              </a:spcBef>
              <a:spcAft>
                <a:spcPts val="0"/>
              </a:spcAft>
              <a:buSzPts val="2610"/>
              <a:buFont typeface="Noto Sans Symbols"/>
              <a:buChar char="❖"/>
            </a:pPr>
            <a:r>
              <a:rPr lang="en-US" sz="1800"/>
              <a:t>Laravel</a:t>
            </a:r>
            <a:endParaRPr sz="1800"/>
          </a:p>
          <a:p>
            <a:pPr indent="-285750" lvl="0" marL="285750" rtl="0" algn="just">
              <a:spcBef>
                <a:spcPts val="0"/>
              </a:spcBef>
              <a:spcAft>
                <a:spcPts val="0"/>
              </a:spcAft>
              <a:buSzPts val="2610"/>
              <a:buFont typeface="Noto Sans Symbols"/>
              <a:buChar char="❖"/>
            </a:pPr>
            <a:r>
              <a:rPr lang="en-US" sz="1800"/>
              <a:t>JSON</a:t>
            </a:r>
            <a:endParaRPr sz="1800"/>
          </a:p>
          <a:p>
            <a:pPr indent="-285750" lvl="0" marL="285750" rtl="0" algn="just">
              <a:spcBef>
                <a:spcPts val="0"/>
              </a:spcBef>
              <a:spcAft>
                <a:spcPts val="0"/>
              </a:spcAft>
              <a:buSzPts val="2610"/>
              <a:buFont typeface="Noto Sans Symbols"/>
              <a:buChar char="❖"/>
            </a:pPr>
            <a:r>
              <a:rPr lang="en-US" sz="1800"/>
              <a:t>AJAX</a:t>
            </a:r>
            <a:endParaRPr sz="1800"/>
          </a:p>
          <a:p>
            <a:pPr indent="-285750" lvl="0" marL="285750" rtl="0" algn="just">
              <a:spcBef>
                <a:spcPts val="0"/>
              </a:spcBef>
              <a:spcAft>
                <a:spcPts val="0"/>
              </a:spcAft>
              <a:buSzPts val="2610"/>
              <a:buFont typeface="Noto Sans Symbols"/>
              <a:buChar char="❖"/>
            </a:pPr>
            <a:r>
              <a:rPr lang="en-US" sz="1800"/>
              <a:t>RabbitMQ</a:t>
            </a:r>
            <a:endParaRPr sz="1800"/>
          </a:p>
          <a:p>
            <a:pPr indent="-285750" lvl="0" marL="285750" rtl="0" algn="just">
              <a:spcBef>
                <a:spcPts val="0"/>
              </a:spcBef>
              <a:spcAft>
                <a:spcPts val="0"/>
              </a:spcAft>
              <a:buSzPts val="2610"/>
              <a:buFont typeface="Noto Sans Symbols"/>
              <a:buChar char="❖"/>
            </a:pPr>
            <a:r>
              <a:rPr lang="en-US" sz="1800"/>
              <a:t>Redis</a:t>
            </a:r>
            <a:endParaRPr sz="1800"/>
          </a:p>
          <a:p>
            <a:pPr indent="-285750" lvl="0" marL="285750" rtl="0" algn="just">
              <a:spcBef>
                <a:spcPts val="0"/>
              </a:spcBef>
              <a:spcAft>
                <a:spcPts val="0"/>
              </a:spcAft>
              <a:buSzPts val="2610"/>
              <a:buFont typeface="Noto Sans Symbols"/>
              <a:buChar char="❖"/>
            </a:pPr>
            <a:r>
              <a:rPr lang="en-US" sz="1800"/>
              <a:t>MySQL</a:t>
            </a:r>
            <a:endParaRPr sz="1800"/>
          </a:p>
          <a:p>
            <a:pPr indent="-120015" lvl="0" marL="285750" rtl="0" algn="l">
              <a:spcBef>
                <a:spcPts val="960"/>
              </a:spcBef>
              <a:spcAft>
                <a:spcPts val="0"/>
              </a:spcAft>
              <a:buSzPts val="2610"/>
              <a:buNone/>
            </a:pPr>
            <a:r>
              <a:t/>
            </a:r>
            <a:endParaRPr sz="1800"/>
          </a:p>
        </p:txBody>
      </p:sp>
      <p:sp>
        <p:nvSpPr>
          <p:cNvPr id="396" name="Google Shape;396;ge509f5a47e_0_152"/>
          <p:cNvSpPr txBox="1"/>
          <p:nvPr>
            <p:ph idx="1" type="body"/>
          </p:nvPr>
        </p:nvSpPr>
        <p:spPr>
          <a:xfrm>
            <a:off x="5958300" y="2569525"/>
            <a:ext cx="3863100" cy="747900"/>
          </a:xfrm>
          <a:prstGeom prst="rect">
            <a:avLst/>
          </a:prstGeom>
          <a:noFill/>
          <a:ln>
            <a:noFill/>
          </a:ln>
        </p:spPr>
        <p:txBody>
          <a:bodyPr anchorCtr="0" anchor="t" bIns="45700" lIns="91425" spcFirstLastPara="1" rIns="91425" wrap="square" tIns="45700">
            <a:normAutofit/>
          </a:bodyPr>
          <a:lstStyle/>
          <a:p>
            <a:pPr indent="0" lvl="0" marL="165735" rtl="0" algn="l">
              <a:spcBef>
                <a:spcPts val="960"/>
              </a:spcBef>
              <a:spcAft>
                <a:spcPts val="0"/>
              </a:spcAft>
              <a:buSzPts val="2610"/>
              <a:buNone/>
            </a:pPr>
            <a:r>
              <a:rPr b="1" lang="en-US" sz="2200"/>
              <a:t>Development tools</a:t>
            </a:r>
            <a:r>
              <a:rPr b="1" lang="en-US" sz="2200"/>
              <a:t> :</a:t>
            </a:r>
            <a:endParaRPr b="1" sz="2200"/>
          </a:p>
        </p:txBody>
      </p:sp>
      <p:sp>
        <p:nvSpPr>
          <p:cNvPr id="397" name="Google Shape;397;ge509f5a47e_0_152"/>
          <p:cNvSpPr txBox="1"/>
          <p:nvPr>
            <p:ph idx="1" type="body"/>
          </p:nvPr>
        </p:nvSpPr>
        <p:spPr>
          <a:xfrm>
            <a:off x="6258800" y="2932275"/>
            <a:ext cx="1932000" cy="37053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Git / GitLab</a:t>
            </a:r>
            <a:endParaRPr sz="1800"/>
          </a:p>
          <a:p>
            <a:pPr indent="-285750" lvl="0" marL="285750" rtl="0" algn="just">
              <a:spcBef>
                <a:spcPts val="0"/>
              </a:spcBef>
              <a:spcAft>
                <a:spcPts val="0"/>
              </a:spcAft>
              <a:buSzPts val="2610"/>
              <a:buFont typeface="Noto Sans Symbols"/>
              <a:buChar char="❖"/>
            </a:pPr>
            <a:r>
              <a:rPr lang="en-US" sz="1800"/>
              <a:t>Docker</a:t>
            </a:r>
            <a:endParaRPr sz="1800"/>
          </a:p>
          <a:p>
            <a:pPr indent="-285750" lvl="0" marL="285750" rtl="0" algn="just">
              <a:spcBef>
                <a:spcPts val="0"/>
              </a:spcBef>
              <a:spcAft>
                <a:spcPts val="0"/>
              </a:spcAft>
              <a:buSzPts val="2610"/>
              <a:buFont typeface="Noto Sans Symbols"/>
              <a:buChar char="❖"/>
            </a:pPr>
            <a:r>
              <a:rPr lang="en-US" sz="1800"/>
              <a:t>phpMyAdmin</a:t>
            </a:r>
            <a:endParaRPr sz="1800"/>
          </a:p>
          <a:p>
            <a:pPr indent="-120015" lvl="0" marL="285750" rtl="0" algn="l">
              <a:spcBef>
                <a:spcPts val="960"/>
              </a:spcBef>
              <a:spcAft>
                <a:spcPts val="0"/>
              </a:spcAft>
              <a:buSzPts val="2610"/>
              <a:buNone/>
            </a:pPr>
            <a:r>
              <a:t/>
            </a:r>
            <a:endParaRPr sz="180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163" name="Google Shape;163;p2"/>
          <p:cNvGrpSpPr/>
          <p:nvPr/>
        </p:nvGrpSpPr>
        <p:grpSpPr>
          <a:xfrm flipH="1">
            <a:off x="6526211" y="0"/>
            <a:ext cx="5014912" cy="6862763"/>
            <a:chOff x="2928938" y="-4763"/>
            <a:chExt cx="5014912" cy="6862763"/>
          </a:xfrm>
        </p:grpSpPr>
        <p:sp>
          <p:nvSpPr>
            <p:cNvPr id="164" name="Google Shape;164;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165" name="Google Shape;165;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6" name="Google Shape;166;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167" name="Google Shape;167;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168" name="Google Shape;168;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169" name="Google Shape;169;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170" name="Google Shape;170;p2"/>
          <p:cNvSpPr txBox="1"/>
          <p:nvPr>
            <p:ph idx="1" type="body"/>
          </p:nvPr>
        </p:nvSpPr>
        <p:spPr>
          <a:xfrm>
            <a:off x="1031300" y="1511400"/>
            <a:ext cx="8927400" cy="4569900"/>
          </a:xfrm>
          <a:prstGeom prst="rect">
            <a:avLst/>
          </a:prstGeom>
          <a:noFill/>
          <a:ln>
            <a:noFill/>
          </a:ln>
        </p:spPr>
        <p:txBody>
          <a:bodyPr anchorCtr="0" anchor="t" bIns="45700" lIns="91425" spcFirstLastPara="1" rIns="91425" wrap="square" tIns="45700">
            <a:normAutofit/>
          </a:bodyPr>
          <a:lstStyle/>
          <a:p>
            <a:pPr indent="-266700" lvl="0" marL="285750" rtl="0" algn="just">
              <a:spcBef>
                <a:spcPts val="0"/>
              </a:spcBef>
              <a:spcAft>
                <a:spcPts val="0"/>
              </a:spcAft>
              <a:buSzPts val="2310"/>
              <a:buFont typeface="Noto Sans Symbols"/>
              <a:buChar char="❖"/>
            </a:pPr>
            <a:r>
              <a:rPr lang="en-US" sz="2100"/>
              <a:t>Developed by:</a:t>
            </a:r>
            <a:endParaRPr sz="2100"/>
          </a:p>
          <a:p>
            <a:pPr indent="0" lvl="0" marL="285750" rtl="0" algn="just">
              <a:spcBef>
                <a:spcPts val="0"/>
              </a:spcBef>
              <a:spcAft>
                <a:spcPts val="0"/>
              </a:spcAft>
              <a:buNone/>
            </a:pPr>
            <a:r>
              <a:rPr lang="en-US" sz="2100"/>
              <a:t>Mohammad Ajmal Siddiqui</a:t>
            </a:r>
            <a:endParaRPr sz="2100"/>
          </a:p>
          <a:p>
            <a:pPr indent="0" lvl="0" marL="285750" rtl="0" algn="just">
              <a:spcBef>
                <a:spcPts val="0"/>
              </a:spcBef>
              <a:spcAft>
                <a:spcPts val="0"/>
              </a:spcAft>
              <a:buNone/>
            </a:pPr>
            <a:r>
              <a:rPr lang="en-US" sz="2100"/>
              <a:t>(Project Lead and Developer)</a:t>
            </a:r>
            <a:endParaRPr sz="2100"/>
          </a:p>
          <a:p>
            <a:pPr indent="0" lvl="0" marL="285750" rtl="0" algn="just">
              <a:spcBef>
                <a:spcPts val="0"/>
              </a:spcBef>
              <a:spcAft>
                <a:spcPts val="0"/>
              </a:spcAft>
              <a:buNone/>
            </a:pPr>
            <a:r>
              <a:t/>
            </a:r>
            <a:endParaRPr sz="2100"/>
          </a:p>
          <a:p>
            <a:pPr indent="-266700" lvl="0" marL="285750" rtl="0" algn="just">
              <a:spcBef>
                <a:spcPts val="0"/>
              </a:spcBef>
              <a:spcAft>
                <a:spcPts val="0"/>
              </a:spcAft>
              <a:buSzPts val="2310"/>
              <a:buChar char="❖"/>
            </a:pPr>
            <a:r>
              <a:rPr lang="en-US" sz="2100"/>
              <a:t>Under the </a:t>
            </a:r>
            <a:r>
              <a:rPr lang="en-US" sz="2100"/>
              <a:t>guidance</a:t>
            </a:r>
            <a:r>
              <a:rPr lang="en-US" sz="2100"/>
              <a:t> of Shikhar Mall </a:t>
            </a:r>
            <a:endParaRPr sz="2100"/>
          </a:p>
          <a:p>
            <a:pPr indent="0" lvl="0" marL="285750" rtl="0" algn="just">
              <a:spcBef>
                <a:spcPts val="0"/>
              </a:spcBef>
              <a:spcAft>
                <a:spcPts val="0"/>
              </a:spcAft>
              <a:buNone/>
            </a:pPr>
            <a:r>
              <a:rPr lang="en-US" sz="2100"/>
              <a:t>(Mentor and </a:t>
            </a:r>
            <a:r>
              <a:rPr lang="en-US" sz="2100"/>
              <a:t>Chief</a:t>
            </a:r>
            <a:r>
              <a:rPr lang="en-US" sz="2100"/>
              <a:t> Executive, ZSPL)</a:t>
            </a:r>
            <a:endParaRPr sz="2100"/>
          </a:p>
          <a:p>
            <a:pPr indent="0" lvl="0" marL="285750" rtl="0" algn="just">
              <a:spcBef>
                <a:spcPts val="0"/>
              </a:spcBef>
              <a:spcAft>
                <a:spcPts val="0"/>
              </a:spcAft>
              <a:buNone/>
            </a:pPr>
            <a:r>
              <a:t/>
            </a:r>
            <a:endParaRPr sz="2100"/>
          </a:p>
          <a:p>
            <a:pPr indent="-266700" lvl="0" marL="285750" rtl="0" algn="just">
              <a:spcBef>
                <a:spcPts val="0"/>
              </a:spcBef>
              <a:spcAft>
                <a:spcPts val="0"/>
              </a:spcAft>
              <a:buSzPts val="2310"/>
              <a:buChar char="❖"/>
            </a:pPr>
            <a:r>
              <a:rPr lang="en-US" sz="2100"/>
              <a:t>Submitted to:</a:t>
            </a:r>
            <a:endParaRPr sz="2100"/>
          </a:p>
          <a:p>
            <a:pPr indent="0" lvl="0" marL="285750" rtl="0" algn="just">
              <a:spcBef>
                <a:spcPts val="0"/>
              </a:spcBef>
              <a:spcAft>
                <a:spcPts val="0"/>
              </a:spcAft>
              <a:buNone/>
            </a:pPr>
            <a:r>
              <a:rPr lang="en-US" sz="2100"/>
              <a:t>Mr. Jay Narayan Takhare</a:t>
            </a:r>
            <a:endParaRPr sz="2100"/>
          </a:p>
          <a:p>
            <a:pPr indent="0" lvl="0" marL="285750" rtl="0" algn="just">
              <a:spcBef>
                <a:spcPts val="0"/>
              </a:spcBef>
              <a:spcAft>
                <a:spcPts val="0"/>
              </a:spcAft>
              <a:buNone/>
            </a:pPr>
            <a:r>
              <a:rPr lang="en-US" sz="2100"/>
              <a:t>(Teacher InCharge)</a:t>
            </a:r>
            <a:endParaRPr sz="210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e509f5a47e_0_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176" name="Google Shape;176;ge509f5a47e_0_15"/>
          <p:cNvGrpSpPr/>
          <p:nvPr/>
        </p:nvGrpSpPr>
        <p:grpSpPr>
          <a:xfrm flipH="1">
            <a:off x="6526211" y="0"/>
            <a:ext cx="5014912" cy="6862763"/>
            <a:chOff x="2928938" y="-4763"/>
            <a:chExt cx="5014912" cy="6862763"/>
          </a:xfrm>
        </p:grpSpPr>
        <p:sp>
          <p:nvSpPr>
            <p:cNvPr id="177" name="Google Shape;177;ge509f5a47e_0_15"/>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178" name="Google Shape;178;ge509f5a47e_0_15"/>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79" name="Google Shape;179;ge509f5a47e_0_15"/>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180" name="Google Shape;180;ge509f5a47e_0_15"/>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181" name="Google Shape;181;ge509f5a47e_0_15"/>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182" name="Google Shape;182;ge509f5a47e_0_15"/>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183" name="Google Shape;183;ge509f5a47e_0_15"/>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Zest Softech Private LTD.</a:t>
            </a:r>
            <a:endParaRPr/>
          </a:p>
        </p:txBody>
      </p:sp>
      <p:sp>
        <p:nvSpPr>
          <p:cNvPr id="184" name="Google Shape;184;ge509f5a47e_0_15"/>
          <p:cNvSpPr txBox="1"/>
          <p:nvPr>
            <p:ph idx="1" type="body"/>
          </p:nvPr>
        </p:nvSpPr>
        <p:spPr>
          <a:xfrm>
            <a:off x="1018200" y="2182100"/>
            <a:ext cx="6982800" cy="45276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ZSPL offers me the role of Software </a:t>
            </a:r>
            <a:r>
              <a:rPr lang="en-US" sz="1800"/>
              <a:t>Trainee</a:t>
            </a:r>
            <a:r>
              <a:rPr lang="en-US" sz="1800"/>
              <a:t> and provide me the real world experience that is guiding me to grow in the field of Software Engineering.</a:t>
            </a:r>
            <a:endParaRPr sz="1800"/>
          </a:p>
          <a:p>
            <a:pPr indent="-285750" lvl="0" marL="285750" rtl="0" algn="just">
              <a:spcBef>
                <a:spcPts val="0"/>
              </a:spcBef>
              <a:spcAft>
                <a:spcPts val="0"/>
              </a:spcAft>
              <a:buSzPts val="2610"/>
              <a:buFont typeface="Noto Sans Symbols"/>
              <a:buChar char="❖"/>
            </a:pPr>
            <a:r>
              <a:rPr lang="en-US" sz="1800"/>
              <a:t>Founded by a group of technocrats and management experts.</a:t>
            </a:r>
            <a:endParaRPr sz="1800"/>
          </a:p>
          <a:p>
            <a:pPr indent="-285750" lvl="0" marL="285750" rtl="0" algn="just">
              <a:spcBef>
                <a:spcPts val="1000"/>
              </a:spcBef>
              <a:spcAft>
                <a:spcPts val="0"/>
              </a:spcAft>
              <a:buSzPts val="2610"/>
              <a:buFont typeface="Noto Sans Symbols"/>
              <a:buChar char="❖"/>
            </a:pPr>
            <a:r>
              <a:rPr lang="en-US" sz="1800"/>
              <a:t>ZSPL</a:t>
            </a:r>
            <a:r>
              <a:rPr lang="en-US" sz="1800"/>
              <a:t> have been committed to the cause of providing high quality networking solutions, educational tools, software solutions, project management and consultancy in India and overseas.</a:t>
            </a:r>
            <a:endParaRPr sz="1800"/>
          </a:p>
          <a:p>
            <a:pPr indent="-285750" lvl="0" marL="285750" rtl="0" algn="just">
              <a:spcBef>
                <a:spcPts val="0"/>
              </a:spcBef>
              <a:spcAft>
                <a:spcPts val="0"/>
              </a:spcAft>
              <a:buSzPts val="2610"/>
              <a:buFont typeface="Noto Sans Symbols"/>
              <a:buChar char="❖"/>
            </a:pPr>
            <a:r>
              <a:rPr lang="en-US" sz="1800"/>
              <a:t>I had learned so much in last 4 months in ZSPL that isn’t comparable to what I learned in my graduation and post graduation combined.</a:t>
            </a:r>
            <a:endParaRPr sz="1800"/>
          </a:p>
          <a:p>
            <a:pPr indent="-120015" lvl="0" marL="285750" rtl="0" algn="l">
              <a:spcBef>
                <a:spcPts val="960"/>
              </a:spcBef>
              <a:spcAft>
                <a:spcPts val="0"/>
              </a:spcAft>
              <a:buSzPts val="2610"/>
              <a:buNone/>
            </a:pPr>
            <a:r>
              <a:t/>
            </a:r>
            <a:endParaRPr sz="180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8" name="Shape 188"/>
        <p:cNvGrpSpPr/>
        <p:nvPr/>
      </p:nvGrpSpPr>
      <p:grpSpPr>
        <a:xfrm>
          <a:off x="0" y="0"/>
          <a:ext cx="0" cy="0"/>
          <a:chOff x="0" y="0"/>
          <a:chExt cx="0" cy="0"/>
        </a:xfrm>
      </p:grpSpPr>
      <p:sp>
        <p:nvSpPr>
          <p:cNvPr id="189" name="Google Shape;189;ge509f5a47e_0_28"/>
          <p:cNvSpPr/>
          <p:nvPr/>
        </p:nvSpPr>
        <p:spPr>
          <a:xfrm>
            <a:off x="0" y="2388"/>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190" name="Google Shape;190;ge509f5a47e_0_28"/>
          <p:cNvGrpSpPr/>
          <p:nvPr/>
        </p:nvGrpSpPr>
        <p:grpSpPr>
          <a:xfrm flipH="1">
            <a:off x="6526211" y="0"/>
            <a:ext cx="5014912" cy="6862763"/>
            <a:chOff x="2928938" y="-4763"/>
            <a:chExt cx="5014912" cy="6862763"/>
          </a:xfrm>
        </p:grpSpPr>
        <p:sp>
          <p:nvSpPr>
            <p:cNvPr id="191" name="Google Shape;191;ge509f5a47e_0_28"/>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192" name="Google Shape;192;ge509f5a47e_0_28"/>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93" name="Google Shape;193;ge509f5a47e_0_28"/>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194" name="Google Shape;194;ge509f5a47e_0_28"/>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195" name="Google Shape;195;ge509f5a47e_0_28"/>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196" name="Google Shape;196;ge509f5a47e_0_28"/>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197" name="Google Shape;197;ge509f5a47e_0_28"/>
          <p:cNvSpPr txBox="1"/>
          <p:nvPr>
            <p:ph idx="1" type="body"/>
          </p:nvPr>
        </p:nvSpPr>
        <p:spPr>
          <a:xfrm>
            <a:off x="1018200" y="2444326"/>
            <a:ext cx="7243500" cy="41763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Wordline</a:t>
            </a:r>
            <a:r>
              <a:rPr lang="en-US" sz="1800"/>
              <a:t> is a revolutionary educational tool provided by ZSPL</a:t>
            </a:r>
            <a:r>
              <a:rPr lang="en-US" sz="1800"/>
              <a:t>.</a:t>
            </a:r>
            <a:endParaRPr sz="1800"/>
          </a:p>
          <a:p>
            <a:pPr indent="-285750" lvl="0" marL="285750" rtl="0" algn="just">
              <a:spcBef>
                <a:spcPts val="0"/>
              </a:spcBef>
              <a:spcAft>
                <a:spcPts val="0"/>
              </a:spcAft>
              <a:buSzPts val="2610"/>
              <a:buFont typeface="Noto Sans Symbols"/>
              <a:buChar char="❖"/>
            </a:pPr>
            <a:r>
              <a:rPr lang="en-US" sz="1800"/>
              <a:t>Wordline</a:t>
            </a:r>
            <a:r>
              <a:rPr lang="en-US" sz="1800"/>
              <a:t> pushes the boundaries of Online Education System.</a:t>
            </a:r>
            <a:endParaRPr sz="1800"/>
          </a:p>
          <a:p>
            <a:pPr indent="-285750" lvl="0" marL="285750" rtl="0" algn="just">
              <a:spcBef>
                <a:spcPts val="0"/>
              </a:spcBef>
              <a:spcAft>
                <a:spcPts val="0"/>
              </a:spcAft>
              <a:buSzPts val="2610"/>
              <a:buFont typeface="Noto Sans Symbols"/>
              <a:buChar char="❖"/>
            </a:pPr>
            <a:r>
              <a:rPr lang="en-US" sz="1800"/>
              <a:t>Wordline</a:t>
            </a:r>
            <a:r>
              <a:rPr lang="en-US" sz="1800"/>
              <a:t>  provides an infrastructure that let any Institution to manage and organise </a:t>
            </a:r>
            <a:r>
              <a:rPr lang="en-US" sz="1800"/>
              <a:t>their</a:t>
            </a:r>
            <a:r>
              <a:rPr lang="en-US" sz="1800"/>
              <a:t> whole business from just a computer machine.</a:t>
            </a:r>
            <a:endParaRPr sz="1800"/>
          </a:p>
          <a:p>
            <a:pPr indent="-285750" lvl="0" marL="285750" rtl="0" algn="just">
              <a:spcBef>
                <a:spcPts val="0"/>
              </a:spcBef>
              <a:spcAft>
                <a:spcPts val="0"/>
              </a:spcAft>
              <a:buSzPts val="2610"/>
              <a:buFont typeface="Noto Sans Symbols"/>
              <a:buChar char="❖"/>
            </a:pPr>
            <a:r>
              <a:rPr lang="en-US" sz="1800"/>
              <a:t>By Wordline, the </a:t>
            </a:r>
            <a:r>
              <a:rPr lang="en-US" sz="1800"/>
              <a:t>tedious</a:t>
            </a:r>
            <a:r>
              <a:rPr lang="en-US" sz="1800"/>
              <a:t> and hard job of teaching can be done just like using a social media </a:t>
            </a:r>
            <a:endParaRPr sz="1800"/>
          </a:p>
          <a:p>
            <a:pPr indent="-285750" lvl="0" marL="285750" rtl="0" algn="just">
              <a:spcBef>
                <a:spcPts val="0"/>
              </a:spcBef>
              <a:spcAft>
                <a:spcPts val="0"/>
              </a:spcAft>
              <a:buSzPts val="2610"/>
              <a:buFont typeface="Noto Sans Symbols"/>
              <a:buChar char="❖"/>
            </a:pPr>
            <a:r>
              <a:rPr lang="en-US" sz="1800"/>
              <a:t>And Students can focus on their studies without getting distracted. Wordline promotes targeted studies.</a:t>
            </a:r>
            <a:endParaRPr sz="1800"/>
          </a:p>
          <a:p>
            <a:pPr indent="-285750" lvl="0" marL="285750" rtl="0" algn="just">
              <a:spcBef>
                <a:spcPts val="0"/>
              </a:spcBef>
              <a:spcAft>
                <a:spcPts val="0"/>
              </a:spcAft>
              <a:buSzPts val="2610"/>
              <a:buFont typeface="Noto Sans Symbols"/>
              <a:buChar char="❖"/>
            </a:pPr>
            <a:r>
              <a:rPr lang="en-US" sz="1800"/>
              <a:t>Wordline uses artificial intelligence to get the education on next level.</a:t>
            </a:r>
            <a:endParaRPr sz="1800"/>
          </a:p>
        </p:txBody>
      </p:sp>
      <p:pic>
        <p:nvPicPr>
          <p:cNvPr id="198" name="Google Shape;198;ge509f5a47e_0_28"/>
          <p:cNvPicPr preferRelativeResize="0"/>
          <p:nvPr/>
        </p:nvPicPr>
        <p:blipFill>
          <a:blip r:embed="rId3">
            <a:alphaModFix/>
          </a:blip>
          <a:stretch>
            <a:fillRect/>
          </a:stretch>
        </p:blipFill>
        <p:spPr>
          <a:xfrm>
            <a:off x="1018200" y="810650"/>
            <a:ext cx="3331150" cy="1633675"/>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2" name="Shape 202"/>
        <p:cNvGrpSpPr/>
        <p:nvPr/>
      </p:nvGrpSpPr>
      <p:grpSpPr>
        <a:xfrm>
          <a:off x="0" y="0"/>
          <a:ext cx="0" cy="0"/>
          <a:chOff x="0" y="0"/>
          <a:chExt cx="0" cy="0"/>
        </a:xfrm>
      </p:grpSpPr>
      <p:sp>
        <p:nvSpPr>
          <p:cNvPr id="203" name="Google Shape;203;ge509f5a47e_0_59"/>
          <p:cNvSpPr/>
          <p:nvPr/>
        </p:nvSpPr>
        <p:spPr>
          <a:xfrm>
            <a:off x="0" y="2388"/>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204" name="Google Shape;204;ge509f5a47e_0_59"/>
          <p:cNvGrpSpPr/>
          <p:nvPr/>
        </p:nvGrpSpPr>
        <p:grpSpPr>
          <a:xfrm flipH="1">
            <a:off x="6526211" y="0"/>
            <a:ext cx="5014912" cy="6862763"/>
            <a:chOff x="2928938" y="-4763"/>
            <a:chExt cx="5014912" cy="6862763"/>
          </a:xfrm>
        </p:grpSpPr>
        <p:sp>
          <p:nvSpPr>
            <p:cNvPr id="205" name="Google Shape;205;ge509f5a47e_0_59"/>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06" name="Google Shape;206;ge509f5a47e_0_59"/>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07" name="Google Shape;207;ge509f5a47e_0_59"/>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08" name="Google Shape;208;ge509f5a47e_0_59"/>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09" name="Google Shape;209;ge509f5a47e_0_59"/>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10" name="Google Shape;210;ge509f5a47e_0_59"/>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11" name="Google Shape;211;ge509f5a47e_0_59"/>
          <p:cNvSpPr txBox="1"/>
          <p:nvPr>
            <p:ph idx="1" type="body"/>
          </p:nvPr>
        </p:nvSpPr>
        <p:spPr>
          <a:xfrm>
            <a:off x="1018200" y="2444326"/>
            <a:ext cx="7243500" cy="41763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Today Educational Institutes are facing a very big </a:t>
            </a:r>
            <a:r>
              <a:rPr lang="en-US" sz="1800"/>
              <a:t>challenge</a:t>
            </a:r>
            <a:r>
              <a:rPr lang="en-US" sz="1800"/>
              <a:t> of </a:t>
            </a:r>
            <a:r>
              <a:rPr lang="en-US" sz="1800"/>
              <a:t>delivering</a:t>
            </a:r>
            <a:r>
              <a:rPr lang="en-US" sz="1800"/>
              <a:t> education to the </a:t>
            </a:r>
            <a:r>
              <a:rPr lang="en-US" sz="1800"/>
              <a:t>students doorsteps. </a:t>
            </a:r>
            <a:endParaRPr sz="1800"/>
          </a:p>
          <a:p>
            <a:pPr indent="0" lvl="0" marL="285750" rtl="0" algn="just">
              <a:spcBef>
                <a:spcPts val="0"/>
              </a:spcBef>
              <a:spcAft>
                <a:spcPts val="0"/>
              </a:spcAft>
              <a:buNone/>
            </a:pPr>
            <a:r>
              <a:t/>
            </a:r>
            <a:endParaRPr sz="1800"/>
          </a:p>
          <a:p>
            <a:pPr indent="0" lvl="0" marL="285750" rtl="0" algn="just">
              <a:spcBef>
                <a:spcPts val="0"/>
              </a:spcBef>
              <a:spcAft>
                <a:spcPts val="0"/>
              </a:spcAft>
              <a:buNone/>
            </a:pPr>
            <a:r>
              <a:rPr lang="en-US" sz="1800"/>
              <a:t>Teachers have to run towards video conferencing platforms for conducting classes, and run towards whatsapp or any messengers for discussion, sharing study materials and resources, and run towards any third party platforms for conducting online exams. </a:t>
            </a:r>
            <a:endParaRPr sz="1800"/>
          </a:p>
          <a:p>
            <a:pPr indent="0" lvl="0" marL="285750" rtl="0" algn="just">
              <a:spcBef>
                <a:spcPts val="0"/>
              </a:spcBef>
              <a:spcAft>
                <a:spcPts val="0"/>
              </a:spcAft>
              <a:buNone/>
            </a:pPr>
            <a:r>
              <a:t/>
            </a:r>
            <a:endParaRPr sz="1800"/>
          </a:p>
          <a:p>
            <a:pPr indent="0" lvl="0" marL="285750" rtl="0" algn="just">
              <a:spcBef>
                <a:spcPts val="0"/>
              </a:spcBef>
              <a:spcAft>
                <a:spcPts val="0"/>
              </a:spcAft>
              <a:buNone/>
            </a:pPr>
            <a:r>
              <a:rPr lang="en-US" sz="1800"/>
              <a:t>This hustle of Teachers and Instructors are letting down their courage and affecting the quality of education. </a:t>
            </a:r>
            <a:endParaRPr sz="1800"/>
          </a:p>
          <a:p>
            <a:pPr indent="0" lvl="0" marL="285750" rtl="0" algn="just">
              <a:spcBef>
                <a:spcPts val="0"/>
              </a:spcBef>
              <a:spcAft>
                <a:spcPts val="0"/>
              </a:spcAft>
              <a:buNone/>
            </a:pPr>
            <a:r>
              <a:t/>
            </a:r>
            <a:endParaRPr sz="1800"/>
          </a:p>
        </p:txBody>
      </p:sp>
      <p:pic>
        <p:nvPicPr>
          <p:cNvPr id="212" name="Google Shape;212;ge509f5a47e_0_59"/>
          <p:cNvPicPr preferRelativeResize="0"/>
          <p:nvPr/>
        </p:nvPicPr>
        <p:blipFill>
          <a:blip r:embed="rId3">
            <a:alphaModFix/>
          </a:blip>
          <a:stretch>
            <a:fillRect/>
          </a:stretch>
        </p:blipFill>
        <p:spPr>
          <a:xfrm>
            <a:off x="1018200" y="810650"/>
            <a:ext cx="3331150" cy="1633675"/>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6" name="Shape 216"/>
        <p:cNvGrpSpPr/>
        <p:nvPr/>
      </p:nvGrpSpPr>
      <p:grpSpPr>
        <a:xfrm>
          <a:off x="0" y="0"/>
          <a:ext cx="0" cy="0"/>
          <a:chOff x="0" y="0"/>
          <a:chExt cx="0" cy="0"/>
        </a:xfrm>
      </p:grpSpPr>
      <p:sp>
        <p:nvSpPr>
          <p:cNvPr id="217" name="Google Shape;217;ge509f5a47e_0_72"/>
          <p:cNvSpPr/>
          <p:nvPr/>
        </p:nvSpPr>
        <p:spPr>
          <a:xfrm>
            <a:off x="0" y="2388"/>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218" name="Google Shape;218;ge509f5a47e_0_72"/>
          <p:cNvGrpSpPr/>
          <p:nvPr/>
        </p:nvGrpSpPr>
        <p:grpSpPr>
          <a:xfrm flipH="1">
            <a:off x="6526211" y="0"/>
            <a:ext cx="5014912" cy="6862763"/>
            <a:chOff x="2928938" y="-4763"/>
            <a:chExt cx="5014912" cy="6862763"/>
          </a:xfrm>
        </p:grpSpPr>
        <p:sp>
          <p:nvSpPr>
            <p:cNvPr id="219" name="Google Shape;219;ge509f5a47e_0_7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20" name="Google Shape;220;ge509f5a47e_0_7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1" name="Google Shape;221;ge509f5a47e_0_72"/>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22" name="Google Shape;222;ge509f5a47e_0_72"/>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23" name="Google Shape;223;ge509f5a47e_0_72"/>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24" name="Google Shape;224;ge509f5a47e_0_7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25" name="Google Shape;225;ge509f5a47e_0_72"/>
          <p:cNvSpPr txBox="1"/>
          <p:nvPr>
            <p:ph idx="1" type="body"/>
          </p:nvPr>
        </p:nvSpPr>
        <p:spPr>
          <a:xfrm>
            <a:off x="1018200" y="2300101"/>
            <a:ext cx="7243500" cy="4176300"/>
          </a:xfrm>
          <a:prstGeom prst="rect">
            <a:avLst/>
          </a:prstGeom>
          <a:noFill/>
          <a:ln>
            <a:noFill/>
          </a:ln>
        </p:spPr>
        <p:txBody>
          <a:bodyPr anchorCtr="0" anchor="t" bIns="45700" lIns="91425" spcFirstLastPara="1" rIns="91425" wrap="square" tIns="45700">
            <a:normAutofit/>
          </a:bodyPr>
          <a:lstStyle/>
          <a:p>
            <a:pPr indent="0" lvl="0" marL="285750" rtl="0" algn="just">
              <a:spcBef>
                <a:spcPts val="0"/>
              </a:spcBef>
              <a:spcAft>
                <a:spcPts val="0"/>
              </a:spcAft>
              <a:buNone/>
            </a:pPr>
            <a:r>
              <a:t/>
            </a:r>
            <a:endParaRPr sz="1800"/>
          </a:p>
          <a:p>
            <a:pPr indent="-285750" lvl="0" marL="285750" rtl="0" algn="just">
              <a:spcBef>
                <a:spcPts val="0"/>
              </a:spcBef>
              <a:spcAft>
                <a:spcPts val="0"/>
              </a:spcAft>
              <a:buSzPts val="2610"/>
              <a:buFont typeface="Noto Sans Symbols"/>
              <a:buChar char="❖"/>
            </a:pPr>
            <a:r>
              <a:rPr lang="en-US" sz="1800"/>
              <a:t>The Solution to this Problem is Wordline. </a:t>
            </a:r>
            <a:endParaRPr sz="1800"/>
          </a:p>
          <a:p>
            <a:pPr indent="0" lvl="0" marL="285750" rtl="0" algn="just">
              <a:spcBef>
                <a:spcPts val="0"/>
              </a:spcBef>
              <a:spcAft>
                <a:spcPts val="0"/>
              </a:spcAft>
              <a:buNone/>
            </a:pPr>
            <a:r>
              <a:rPr lang="en-US" sz="1800"/>
              <a:t>  You can conduct classes in </a:t>
            </a:r>
            <a:r>
              <a:rPr lang="en-US" sz="1800"/>
              <a:t>wordline, </a:t>
            </a:r>
            <a:endParaRPr sz="1800"/>
          </a:p>
          <a:p>
            <a:pPr indent="0" lvl="0" marL="285750" rtl="0" algn="just">
              <a:spcBef>
                <a:spcPts val="0"/>
              </a:spcBef>
              <a:spcAft>
                <a:spcPts val="0"/>
              </a:spcAft>
              <a:buNone/>
            </a:pPr>
            <a:r>
              <a:rPr lang="en-US" sz="1800"/>
              <a:t>  conduct online exams in wordline, </a:t>
            </a:r>
            <a:endParaRPr sz="1800"/>
          </a:p>
          <a:p>
            <a:pPr indent="0" lvl="0" marL="285750" rtl="0" algn="just">
              <a:spcBef>
                <a:spcPts val="0"/>
              </a:spcBef>
              <a:spcAft>
                <a:spcPts val="0"/>
              </a:spcAft>
              <a:buNone/>
            </a:pPr>
            <a:r>
              <a:rPr lang="en-US" sz="1800"/>
              <a:t>  share unlimited organized study materials,</a:t>
            </a:r>
            <a:endParaRPr sz="1800"/>
          </a:p>
          <a:p>
            <a:pPr indent="0" lvl="0" marL="285750" rtl="0" algn="just">
              <a:spcBef>
                <a:spcPts val="0"/>
              </a:spcBef>
              <a:spcAft>
                <a:spcPts val="0"/>
              </a:spcAft>
              <a:buNone/>
            </a:pPr>
            <a:r>
              <a:rPr lang="en-US" sz="1800"/>
              <a:t>  create whole course structures,</a:t>
            </a:r>
            <a:endParaRPr sz="1800"/>
          </a:p>
          <a:p>
            <a:pPr indent="0" lvl="0" marL="285750" rtl="0" algn="just">
              <a:spcBef>
                <a:spcPts val="0"/>
              </a:spcBef>
              <a:spcAft>
                <a:spcPts val="0"/>
              </a:spcAft>
              <a:buNone/>
            </a:pPr>
            <a:r>
              <a:rPr lang="en-US" sz="1800"/>
              <a:t>  practice sample paper/ mock tests,</a:t>
            </a:r>
            <a:endParaRPr sz="1800"/>
          </a:p>
          <a:p>
            <a:pPr indent="0" lvl="0" marL="285750" rtl="0" algn="just">
              <a:spcBef>
                <a:spcPts val="0"/>
              </a:spcBef>
              <a:spcAft>
                <a:spcPts val="0"/>
              </a:spcAft>
              <a:buNone/>
            </a:pPr>
            <a:r>
              <a:rPr lang="en-US" sz="1800"/>
              <a:t>  create study groups, etc.</a:t>
            </a:r>
            <a:endParaRPr sz="1800"/>
          </a:p>
          <a:p>
            <a:pPr indent="0" lvl="0" marL="285750" rtl="0" algn="just">
              <a:spcBef>
                <a:spcPts val="0"/>
              </a:spcBef>
              <a:spcAft>
                <a:spcPts val="0"/>
              </a:spcAft>
              <a:buNone/>
            </a:pPr>
            <a:r>
              <a:t/>
            </a:r>
            <a:endParaRPr sz="1800"/>
          </a:p>
          <a:p>
            <a:pPr indent="-285750" lvl="0" marL="285750" rtl="0" algn="just">
              <a:spcBef>
                <a:spcPts val="0"/>
              </a:spcBef>
              <a:spcAft>
                <a:spcPts val="0"/>
              </a:spcAft>
              <a:buSzPts val="2610"/>
              <a:buFont typeface="Noto Sans Symbols"/>
              <a:buChar char="❖"/>
            </a:pPr>
            <a:r>
              <a:rPr lang="en-US" sz="1800"/>
              <a:t>Name any tools and technology of educational field. Wordline contains all of them under a hood. </a:t>
            </a:r>
            <a:endParaRPr sz="1800"/>
          </a:p>
          <a:p>
            <a:pPr indent="-285750" lvl="0" marL="285750" rtl="0" algn="just">
              <a:spcBef>
                <a:spcPts val="0"/>
              </a:spcBef>
              <a:spcAft>
                <a:spcPts val="0"/>
              </a:spcAft>
              <a:buSzPts val="2610"/>
              <a:buFont typeface="Noto Sans Symbols"/>
              <a:buChar char="❖"/>
            </a:pPr>
            <a:r>
              <a:rPr lang="en-US" sz="1800"/>
              <a:t>And the process of adding new features and tools are not going to stop. </a:t>
            </a:r>
            <a:endParaRPr sz="1800"/>
          </a:p>
        </p:txBody>
      </p:sp>
      <p:pic>
        <p:nvPicPr>
          <p:cNvPr id="226" name="Google Shape;226;ge509f5a47e_0_72"/>
          <p:cNvPicPr preferRelativeResize="0"/>
          <p:nvPr/>
        </p:nvPicPr>
        <p:blipFill>
          <a:blip r:embed="rId3">
            <a:alphaModFix/>
          </a:blip>
          <a:stretch>
            <a:fillRect/>
          </a:stretch>
        </p:blipFill>
        <p:spPr>
          <a:xfrm>
            <a:off x="1018200" y="810650"/>
            <a:ext cx="3331150" cy="163367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e509f5a47e_0_4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232" name="Google Shape;232;ge509f5a47e_0_43"/>
          <p:cNvGrpSpPr/>
          <p:nvPr/>
        </p:nvGrpSpPr>
        <p:grpSpPr>
          <a:xfrm flipH="1">
            <a:off x="6526211" y="0"/>
            <a:ext cx="5014912" cy="6862763"/>
            <a:chOff x="2928938" y="-4763"/>
            <a:chExt cx="5014912" cy="6862763"/>
          </a:xfrm>
        </p:grpSpPr>
        <p:sp>
          <p:nvSpPr>
            <p:cNvPr id="233" name="Google Shape;233;ge509f5a47e_0_43"/>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34" name="Google Shape;234;ge509f5a47e_0_43"/>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35" name="Google Shape;235;ge509f5a47e_0_43"/>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6" name="Google Shape;236;ge509f5a47e_0_43"/>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37" name="Google Shape;237;ge509f5a47e_0_43"/>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38" name="Google Shape;238;ge509f5a47e_0_43"/>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39" name="Google Shape;239;ge509f5a47e_0_43"/>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Object Comparison</a:t>
            </a:r>
            <a:endParaRPr/>
          </a:p>
        </p:txBody>
      </p:sp>
      <p:sp>
        <p:nvSpPr>
          <p:cNvPr id="240" name="Google Shape;240;ge509f5a47e_0_43"/>
          <p:cNvSpPr txBox="1"/>
          <p:nvPr>
            <p:ph idx="1" type="body"/>
          </p:nvPr>
        </p:nvSpPr>
        <p:spPr>
          <a:xfrm>
            <a:off x="1018200" y="2982200"/>
            <a:ext cx="7243500" cy="37053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Object Comparison is a module in the Wordline</a:t>
            </a:r>
            <a:r>
              <a:rPr lang="en-US" sz="1800"/>
              <a:t>.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285750" lvl="0" marL="285750" rtl="0" algn="just">
              <a:spcBef>
                <a:spcPts val="0"/>
              </a:spcBef>
              <a:spcAft>
                <a:spcPts val="0"/>
              </a:spcAft>
              <a:buSzPts val="2610"/>
              <a:buFont typeface="Noto Sans Symbols"/>
              <a:buChar char="❖"/>
            </a:pPr>
            <a:r>
              <a:rPr lang="en-US" sz="1800"/>
              <a:t>This module compares all the objects present in the Wordline, like: Institutions, Instructors, </a:t>
            </a:r>
            <a:r>
              <a:rPr lang="en-US" sz="1800"/>
              <a:t>Students, Course Structure, etc.</a:t>
            </a:r>
            <a:endParaRPr/>
          </a:p>
          <a:p>
            <a:pPr indent="-120015" lvl="0" marL="285750" rtl="0" algn="l">
              <a:spcBef>
                <a:spcPts val="960"/>
              </a:spcBef>
              <a:spcAft>
                <a:spcPts val="0"/>
              </a:spcAft>
              <a:buSzPts val="2610"/>
              <a:buNone/>
            </a:pPr>
            <a:r>
              <a:t/>
            </a:r>
            <a:endParaRPr sz="180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e509f5a47e_0_1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246" name="Google Shape;246;ge509f5a47e_0_113"/>
          <p:cNvGrpSpPr/>
          <p:nvPr/>
        </p:nvGrpSpPr>
        <p:grpSpPr>
          <a:xfrm flipH="1">
            <a:off x="6526211" y="0"/>
            <a:ext cx="5014912" cy="6862763"/>
            <a:chOff x="2928938" y="-4763"/>
            <a:chExt cx="5014912" cy="6862763"/>
          </a:xfrm>
        </p:grpSpPr>
        <p:sp>
          <p:nvSpPr>
            <p:cNvPr id="247" name="Google Shape;247;ge509f5a47e_0_113"/>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48" name="Google Shape;248;ge509f5a47e_0_113"/>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49" name="Google Shape;249;ge509f5a47e_0_113"/>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50" name="Google Shape;250;ge509f5a47e_0_113"/>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51" name="Google Shape;251;ge509f5a47e_0_113"/>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2" name="Google Shape;252;ge509f5a47e_0_113"/>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53" name="Google Shape;253;ge509f5a47e_0_113"/>
          <p:cNvSpPr txBox="1"/>
          <p:nvPr>
            <p:ph type="title"/>
          </p:nvPr>
        </p:nvSpPr>
        <p:spPr>
          <a:xfrm>
            <a:off x="1018191" y="685800"/>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Functionality:</a:t>
            </a:r>
            <a:endParaRPr/>
          </a:p>
        </p:txBody>
      </p:sp>
      <p:sp>
        <p:nvSpPr>
          <p:cNvPr id="254" name="Google Shape;254;ge509f5a47e_0_113"/>
          <p:cNvSpPr txBox="1"/>
          <p:nvPr>
            <p:ph idx="1" type="body"/>
          </p:nvPr>
        </p:nvSpPr>
        <p:spPr>
          <a:xfrm>
            <a:off x="1018200" y="2221675"/>
            <a:ext cx="8449200" cy="4531500"/>
          </a:xfrm>
          <a:prstGeom prst="rect">
            <a:avLst/>
          </a:prstGeom>
          <a:noFill/>
          <a:ln>
            <a:noFill/>
          </a:ln>
        </p:spPr>
        <p:txBody>
          <a:bodyPr anchorCtr="0" anchor="t" bIns="45700" lIns="91425" spcFirstLastPara="1" rIns="91425" wrap="square" tIns="45700">
            <a:normAutofit/>
          </a:bodyPr>
          <a:lstStyle/>
          <a:p>
            <a:pPr indent="-285750" lvl="0" marL="285750" rtl="0" algn="just">
              <a:spcBef>
                <a:spcPts val="0"/>
              </a:spcBef>
              <a:spcAft>
                <a:spcPts val="0"/>
              </a:spcAft>
              <a:buSzPts val="2610"/>
              <a:buFont typeface="Noto Sans Symbols"/>
              <a:buChar char="❖"/>
            </a:pPr>
            <a:r>
              <a:rPr lang="en-US" sz="1800"/>
              <a:t>Object Comparison allow students to select best option by comparing Institutes, Course Structures and Teachers . </a:t>
            </a:r>
            <a:endParaRPr sz="1800"/>
          </a:p>
          <a:p>
            <a:pPr indent="-285750" lvl="0" marL="285750" rtl="0" algn="just">
              <a:spcBef>
                <a:spcPts val="0"/>
              </a:spcBef>
              <a:spcAft>
                <a:spcPts val="0"/>
              </a:spcAft>
              <a:buSzPts val="2610"/>
              <a:buFont typeface="Noto Sans Symbols"/>
              <a:buChar char="❖"/>
            </a:pPr>
            <a:r>
              <a:rPr lang="en-US" sz="1800"/>
              <a:t>Object Comparison allows Institutions and teachers to track performance of Studenrs and track the progress.</a:t>
            </a:r>
            <a:endParaRPr sz="1800"/>
          </a:p>
          <a:p>
            <a:pPr indent="-285750" lvl="0" marL="285750" rtl="0" algn="just">
              <a:spcBef>
                <a:spcPts val="0"/>
              </a:spcBef>
              <a:spcAft>
                <a:spcPts val="0"/>
              </a:spcAft>
              <a:buSzPts val="2610"/>
              <a:buFont typeface="Noto Sans Symbols"/>
              <a:buChar char="❖"/>
            </a:pPr>
            <a:r>
              <a:rPr lang="en-US" sz="1800"/>
              <a:t>Lists Trending Course Structures.</a:t>
            </a:r>
            <a:endParaRPr sz="1800"/>
          </a:p>
          <a:p>
            <a:pPr indent="-285750" lvl="0" marL="285750" rtl="0" algn="just">
              <a:spcBef>
                <a:spcPts val="0"/>
              </a:spcBef>
              <a:spcAft>
                <a:spcPts val="0"/>
              </a:spcAft>
              <a:buSzPts val="2610"/>
              <a:buFont typeface="Noto Sans Symbols"/>
              <a:buChar char="❖"/>
            </a:pPr>
            <a:r>
              <a:rPr lang="en-US" sz="1800"/>
              <a:t>Lists Top Performing Institutes.</a:t>
            </a:r>
            <a:endParaRPr sz="1800"/>
          </a:p>
          <a:p>
            <a:pPr indent="-285750" lvl="0" marL="285750" rtl="0" algn="just">
              <a:spcBef>
                <a:spcPts val="0"/>
              </a:spcBef>
              <a:spcAft>
                <a:spcPts val="0"/>
              </a:spcAft>
              <a:buSzPts val="2610"/>
              <a:buFont typeface="Noto Sans Symbols"/>
              <a:buChar char="❖"/>
            </a:pPr>
            <a:r>
              <a:rPr lang="en-US" sz="1800"/>
              <a:t>Lists Best Teachers and Instructures.</a:t>
            </a:r>
            <a:endParaRPr sz="1800"/>
          </a:p>
          <a:p>
            <a:pPr indent="-285750" lvl="0" marL="285750" rtl="0" algn="just">
              <a:spcBef>
                <a:spcPts val="0"/>
              </a:spcBef>
              <a:spcAft>
                <a:spcPts val="0"/>
              </a:spcAft>
              <a:buSzPts val="2610"/>
              <a:buFont typeface="Noto Sans Symbols"/>
              <a:buChar char="❖"/>
            </a:pPr>
            <a:r>
              <a:rPr lang="en-US" sz="1800"/>
              <a:t>Student can Track their Performance and compare with their class or locallity</a:t>
            </a:r>
            <a:r>
              <a:rPr lang="en-US" sz="1800"/>
              <a:t>.</a:t>
            </a:r>
            <a:endParaRPr/>
          </a:p>
          <a:p>
            <a:pPr indent="-120015" lvl="0" marL="285750" rtl="0" algn="l">
              <a:spcBef>
                <a:spcPts val="960"/>
              </a:spcBef>
              <a:spcAft>
                <a:spcPts val="0"/>
              </a:spcAft>
              <a:buSzPts val="2610"/>
              <a:buNone/>
            </a:pPr>
            <a:r>
              <a:t/>
            </a:r>
            <a:endParaRPr sz="180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e509f5a47e_0_8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grpSp>
        <p:nvGrpSpPr>
          <p:cNvPr id="260" name="Google Shape;260;ge509f5a47e_0_85"/>
          <p:cNvGrpSpPr/>
          <p:nvPr/>
        </p:nvGrpSpPr>
        <p:grpSpPr>
          <a:xfrm flipH="1">
            <a:off x="6526211" y="-2387"/>
            <a:ext cx="5014912" cy="6862763"/>
            <a:chOff x="2928938" y="-4763"/>
            <a:chExt cx="5014912" cy="6862763"/>
          </a:xfrm>
        </p:grpSpPr>
        <p:sp>
          <p:nvSpPr>
            <p:cNvPr id="261" name="Google Shape;261;ge509f5a47e_0_85"/>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62" name="Google Shape;262;ge509f5a47e_0_85"/>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3" name="Google Shape;263;ge509f5a47e_0_85"/>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64" name="Google Shape;264;ge509f5a47e_0_85"/>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65" name="Google Shape;265;ge509f5a47e_0_85"/>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66" name="Google Shape;266;ge509f5a47e_0_85"/>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67" name="Google Shape;267;ge509f5a47e_0_85"/>
          <p:cNvSpPr txBox="1"/>
          <p:nvPr>
            <p:ph type="title"/>
          </p:nvPr>
        </p:nvSpPr>
        <p:spPr>
          <a:xfrm>
            <a:off x="1018191" y="-153425"/>
            <a:ext cx="7411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Schoolbook"/>
              <a:buNone/>
            </a:pPr>
            <a:r>
              <a:rPr lang="en-US"/>
              <a:t>Flow Diagram </a:t>
            </a:r>
            <a:endParaRPr/>
          </a:p>
        </p:txBody>
      </p:sp>
      <p:pic>
        <p:nvPicPr>
          <p:cNvPr id="268" name="Google Shape;268;ge509f5a47e_0_85"/>
          <p:cNvPicPr preferRelativeResize="0"/>
          <p:nvPr/>
        </p:nvPicPr>
        <p:blipFill>
          <a:blip r:embed="rId3">
            <a:alphaModFix/>
          </a:blip>
          <a:stretch>
            <a:fillRect/>
          </a:stretch>
        </p:blipFill>
        <p:spPr>
          <a:xfrm>
            <a:off x="812950" y="1114600"/>
            <a:ext cx="10502400" cy="5753700"/>
          </a:xfrm>
          <a:prstGeom prst="rect">
            <a:avLst/>
          </a:prstGeom>
          <a:noFill/>
          <a:ln>
            <a:noFill/>
          </a:ln>
        </p:spPr>
      </p:pic>
      <p:sp>
        <p:nvSpPr>
          <p:cNvPr id="269" name="Google Shape;269;ge509f5a47e_0_85">
            <a:hlinkClick action="ppaction://hlinksldjump" r:id="rId4"/>
          </p:cNvPr>
          <p:cNvSpPr/>
          <p:nvPr/>
        </p:nvSpPr>
        <p:spPr>
          <a:xfrm>
            <a:off x="1521075" y="3081500"/>
            <a:ext cx="2006400" cy="196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e509f5a47e_0_85">
            <a:hlinkClick action="ppaction://hlinksldjump" r:id="rId5"/>
          </p:cNvPr>
          <p:cNvSpPr/>
          <p:nvPr/>
        </p:nvSpPr>
        <p:spPr>
          <a:xfrm>
            <a:off x="4694375" y="3120850"/>
            <a:ext cx="2452200" cy="119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e509f5a47e_0_85">
            <a:hlinkClick action="ppaction://hlinksldjump" r:id="rId6"/>
          </p:cNvPr>
          <p:cNvSpPr/>
          <p:nvPr/>
        </p:nvSpPr>
        <p:spPr>
          <a:xfrm>
            <a:off x="9021625" y="1901350"/>
            <a:ext cx="1324500" cy="97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e509f5a47e_0_85">
            <a:hlinkClick action="ppaction://hlinksldjump" r:id="rId7"/>
          </p:cNvPr>
          <p:cNvSpPr/>
          <p:nvPr/>
        </p:nvSpPr>
        <p:spPr>
          <a:xfrm>
            <a:off x="6818650" y="4694375"/>
            <a:ext cx="1481700" cy="87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e509f5a47e_0_85">
            <a:hlinkClick action="ppaction://hlinksldjump" r:id="rId8"/>
          </p:cNvPr>
          <p:cNvSpPr txBox="1"/>
          <p:nvPr/>
        </p:nvSpPr>
        <p:spPr>
          <a:xfrm>
            <a:off x="1003125" y="6281050"/>
            <a:ext cx="304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0B5982"/>
                </a:solidFill>
                <a:latin typeface="Century Schoolbook"/>
                <a:ea typeface="Century Schoolbook"/>
                <a:cs typeface="Century Schoolbook"/>
                <a:sym typeface="Century Schoolbook"/>
              </a:rPr>
              <a:t>Process of Object Comparison &gt;&gt;</a:t>
            </a:r>
            <a:endParaRPr b="1" sz="1300">
              <a:solidFill>
                <a:srgbClr val="0B5982"/>
              </a:solidFill>
              <a:latin typeface="Century Schoolbook"/>
              <a:ea typeface="Century Schoolbook"/>
              <a:cs typeface="Century Schoolbook"/>
              <a:sym typeface="Century Schoolbook"/>
            </a:endParaRPr>
          </a:p>
        </p:txBody>
      </p:sp>
      <p:sp>
        <p:nvSpPr>
          <p:cNvPr id="274" name="Google Shape;274;ge509f5a47e_0_85">
            <a:hlinkClick action="ppaction://hlinksldjump" r:id="rId9"/>
          </p:cNvPr>
          <p:cNvSpPr/>
          <p:nvPr/>
        </p:nvSpPr>
        <p:spPr>
          <a:xfrm>
            <a:off x="8300350" y="5677850"/>
            <a:ext cx="642600" cy="90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2020-12-09T07:41:05Z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