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5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87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8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64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63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5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3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0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8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5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B0AF-FC2C-444E-8B4B-77BA3C7D45D4}" type="datetimeFigureOut">
              <a:rPr lang="tr-TR" smtClean="0"/>
              <a:t>19.4.2019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1F16-664E-4B17-9DC8-5E2BA034B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60" y="778250"/>
            <a:ext cx="10020123" cy="59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97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Sakarya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1</cp:revision>
  <dcterms:created xsi:type="dcterms:W3CDTF">2019-04-19T09:27:03Z</dcterms:created>
  <dcterms:modified xsi:type="dcterms:W3CDTF">2019-04-19T09:27:27Z</dcterms:modified>
</cp:coreProperties>
</file>