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0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1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7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8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8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5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7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6D5F-8D15-40DB-8C02-F3A8D50530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2EBD3-A804-4671-92FC-0ADC256EA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14857" y="1773060"/>
            <a:ext cx="7460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现代软件工程第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组汇报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9203" y="3372384"/>
            <a:ext cx="5610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组长：温浩      </a:t>
            </a:r>
            <a:r>
              <a:rPr lang="en-US" altLang="zh-CN" b="1" dirty="0" smtClean="0"/>
              <a:t>2017218014</a:t>
            </a:r>
          </a:p>
          <a:p>
            <a:r>
              <a:rPr lang="zh-CN" altLang="en-US" b="1" dirty="0"/>
              <a:t>组</a:t>
            </a:r>
            <a:r>
              <a:rPr lang="zh-CN" altLang="en-US" b="1" dirty="0" smtClean="0"/>
              <a:t>内成员：</a:t>
            </a:r>
            <a:endParaRPr lang="en-US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zh-CN" altLang="en-US" b="1" dirty="0" smtClean="0"/>
              <a:t>纪春洋  </a:t>
            </a:r>
            <a:r>
              <a:rPr lang="en-US" altLang="zh-CN" b="1" dirty="0" smtClean="0"/>
              <a:t>2017218023 </a:t>
            </a:r>
          </a:p>
          <a:p>
            <a:r>
              <a:rPr lang="en-US" altLang="zh-CN" b="1" dirty="0" smtClean="0"/>
              <a:t>             </a:t>
            </a:r>
            <a:r>
              <a:rPr lang="zh-CN" altLang="en-US" b="1" dirty="0" smtClean="0"/>
              <a:t>王而川</a:t>
            </a:r>
            <a:r>
              <a:rPr lang="en-US" altLang="zh-CN" b="1" dirty="0" smtClean="0"/>
              <a:t>  2117218024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zh-CN" altLang="en-US" b="1" dirty="0" smtClean="0"/>
              <a:t>王新平  </a:t>
            </a:r>
            <a:r>
              <a:rPr lang="en-US" altLang="zh-CN" b="1" dirty="0" smtClean="0"/>
              <a:t>2117218028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1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7878" y="170469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小组分工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47501"/>
              </p:ext>
            </p:extLst>
          </p:nvPr>
        </p:nvGraphicFramePr>
        <p:xfrm>
          <a:off x="1693373" y="2817421"/>
          <a:ext cx="8826500" cy="365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0"/>
                <a:gridCol w="4413250"/>
              </a:tblGrid>
              <a:tr h="684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小组成员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小组分工</a:t>
                      </a:r>
                      <a:endParaRPr lang="zh-CN" altLang="en-US" dirty="0"/>
                    </a:p>
                  </a:txBody>
                  <a:tcPr/>
                </a:tc>
              </a:tr>
              <a:tr h="684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温浩（</a:t>
                      </a:r>
                      <a:r>
                        <a:rPr lang="en-US" altLang="zh-CN" dirty="0" smtClean="0"/>
                        <a:t>28%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双向解析模块  </a:t>
                      </a:r>
                      <a:r>
                        <a:rPr lang="en-US" altLang="zh-CN" dirty="0" err="1" smtClean="0"/>
                        <a:t>Listview</a:t>
                      </a:r>
                      <a:r>
                        <a:rPr lang="zh-CN" altLang="en-US" dirty="0" smtClean="0"/>
                        <a:t>组合控件  </a:t>
                      </a:r>
                      <a:r>
                        <a:rPr lang="en-US" altLang="zh-CN" dirty="0" err="1" smtClean="0"/>
                        <a:t>csv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json</a:t>
                      </a:r>
                      <a:r>
                        <a:rPr lang="zh-CN" altLang="en-US" dirty="0" smtClean="0"/>
                        <a:t>存储转换 部分后台逻辑  加载数据库</a:t>
                      </a:r>
                      <a:endParaRPr lang="zh-CN" altLang="en-US" dirty="0"/>
                    </a:p>
                  </a:txBody>
                  <a:tcPr/>
                </a:tc>
              </a:tr>
              <a:tr h="684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纪春洋（</a:t>
                      </a:r>
                      <a:r>
                        <a:rPr lang="en-US" altLang="zh-CN" dirty="0" smtClean="0"/>
                        <a:t>28%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蓝牙连接模块  动态刷新  仪表盘 物理曲线   布局 树形</a:t>
                      </a:r>
                      <a:r>
                        <a:rPr lang="en-US" altLang="zh-CN" dirty="0" err="1" smtClean="0"/>
                        <a:t>Listview</a:t>
                      </a:r>
                      <a:endParaRPr lang="zh-CN" altLang="en-US" dirty="0"/>
                    </a:p>
                  </a:txBody>
                  <a:tcPr/>
                </a:tc>
              </a:tr>
              <a:tr h="684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王而川（</a:t>
                      </a:r>
                      <a:r>
                        <a:rPr lang="en-US" altLang="zh-CN" dirty="0" smtClean="0"/>
                        <a:t>24%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基础界面 部分</a:t>
                      </a:r>
                      <a:r>
                        <a:rPr lang="en-US" altLang="zh-CN" dirty="0" smtClean="0"/>
                        <a:t>activity</a:t>
                      </a:r>
                      <a:r>
                        <a:rPr lang="zh-CN" altLang="en-US" dirty="0" smtClean="0"/>
                        <a:t>逻辑 </a:t>
                      </a:r>
                      <a:r>
                        <a:rPr lang="en-US" altLang="zh-CN" dirty="0" smtClean="0"/>
                        <a:t>LED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转换（未完成）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84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王新平（</a:t>
                      </a:r>
                      <a:r>
                        <a:rPr lang="en-US" altLang="zh-CN" dirty="0" smtClean="0"/>
                        <a:t>20%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树状图（未使用）文档 后勤保障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会议记录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66" y="1886421"/>
            <a:ext cx="8420945" cy="50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7" y="2307365"/>
            <a:ext cx="2136716" cy="3798606"/>
          </a:xfrm>
          <a:prstGeom prst="rect">
            <a:avLst/>
          </a:prstGeom>
        </p:spPr>
      </p:pic>
      <p:pic>
        <p:nvPicPr>
          <p:cNvPr id="3" name="图片 2" descr="C:\Users\dell\AppData\Local\Temp\WeChat Files\63474904160856577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1" y="2307365"/>
            <a:ext cx="2127903" cy="379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38" y="2307365"/>
            <a:ext cx="2213094" cy="3798606"/>
          </a:xfrm>
          <a:prstGeom prst="rect">
            <a:avLst/>
          </a:prstGeom>
        </p:spPr>
      </p:pic>
      <p:pic>
        <p:nvPicPr>
          <p:cNvPr id="5" name="图片 4" descr="C:\Users\dell\AppData\Local\Temp\WeChat Files\774154828323313466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46" y="2307365"/>
            <a:ext cx="2264366" cy="379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6" y="2307365"/>
            <a:ext cx="2127635" cy="37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AppData\Local\Temp\WeChat Files\8652687930288660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54" y="2375730"/>
            <a:ext cx="1931350" cy="393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C:\Users\dell\AppData\Local\Temp\WeChat Files\32490358747410092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004" y="2375730"/>
            <a:ext cx="2119357" cy="393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C:\Users\dell\AppData\Local\Temp\WeChat Files\399500224510574037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51" y="2375730"/>
            <a:ext cx="1945403" cy="393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60" y="2375730"/>
            <a:ext cx="2230453" cy="39373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13" y="2375730"/>
            <a:ext cx="2264636" cy="39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9" y="2081069"/>
            <a:ext cx="2489933" cy="44265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2" y="2081070"/>
            <a:ext cx="2409746" cy="4426548"/>
          </a:xfrm>
          <a:prstGeom prst="rect">
            <a:avLst/>
          </a:prstGeom>
        </p:spPr>
      </p:pic>
      <p:pic>
        <p:nvPicPr>
          <p:cNvPr id="6" name="图片 5" descr="C:\Users\dell\AppData\Local\Temp\WeChat Files\750558015460995976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618" y="2081071"/>
            <a:ext cx="2489933" cy="442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51" y="2081072"/>
            <a:ext cx="2409746" cy="44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87" y="2042446"/>
            <a:ext cx="5067312" cy="37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48784"/>
              </p:ext>
            </p:extLst>
          </p:nvPr>
        </p:nvGraphicFramePr>
        <p:xfrm>
          <a:off x="1792718" y="1856257"/>
          <a:ext cx="8128000" cy="4194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8379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119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28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\r</a:t>
                      </a:r>
                      <a:r>
                        <a:rPr lang="en-US" altLang="zh-CN" baseline="0" dirty="0" smtClean="0"/>
                        <a:t> \BEL</a:t>
                      </a:r>
                      <a:r>
                        <a:rPr lang="zh-CN" altLang="en-US" baseline="0" dirty="0" smtClean="0"/>
                        <a:t>使用了字符串的形式</a:t>
                      </a:r>
                      <a:endParaRPr lang="en-US" altLang="zh-CN" baseline="0" dirty="0" smtClean="0"/>
                    </a:p>
                    <a:p>
                      <a:pPr algn="ctr"/>
                      <a:r>
                        <a:rPr lang="zh-CN" altLang="en-US" baseline="0" dirty="0" smtClean="0"/>
                        <a:t>发送字符串长度不符合</a:t>
                      </a:r>
                      <a:r>
                        <a:rPr lang="en-US" altLang="zh-CN" baseline="0" dirty="0" smtClean="0"/>
                        <a:t>DLC</a:t>
                      </a:r>
                    </a:p>
                    <a:p>
                      <a:pPr algn="ctr"/>
                      <a:r>
                        <a:rPr lang="zh-CN" altLang="en-US" baseline="0" dirty="0" smtClean="0"/>
                        <a:t>发送周期输入可以是</a:t>
                      </a:r>
                      <a:r>
                        <a:rPr lang="en-US" altLang="zh-CN" baseline="0" dirty="0" smtClean="0"/>
                        <a:t>10</a:t>
                      </a:r>
                      <a:r>
                        <a:rPr lang="zh-CN" altLang="en-US" baseline="0" dirty="0" smtClean="0"/>
                        <a:t>进制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119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29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收发信息的反馈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部分操作的提示信息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物理曲线显示所有信息导致崩溃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117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物理曲线坐标变化不一致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转换</a:t>
                      </a:r>
                      <a:r>
                        <a:rPr lang="zh-CN" altLang="en-US" smtClean="0"/>
                        <a:t>未实现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7890" y="2988378"/>
            <a:ext cx="29546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3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173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JIChunYang</dc:creator>
  <cp:lastModifiedBy>wenhao</cp:lastModifiedBy>
  <cp:revision>27</cp:revision>
  <dcterms:created xsi:type="dcterms:W3CDTF">2017-10-29T13:31:44Z</dcterms:created>
  <dcterms:modified xsi:type="dcterms:W3CDTF">2017-11-01T13:06:41Z</dcterms:modified>
</cp:coreProperties>
</file>