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73" r:id="rId5"/>
    <p:sldId id="272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AB97"/>
    <a:srgbClr val="243844"/>
    <a:srgbClr val="D3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4" d="100"/>
        <a:sy n="10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F28CE-5A2A-4BC5-9396-A3C20C4FD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624C1-8DE5-4738-BA13-11136F261D3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4654-2EE1-4F11-A84A-F49B40A360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ED49-CABB-408C-B2AB-4D6FA8D5E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4654-2EE1-4F11-A84A-F49B40A360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ED49-CABB-408C-B2AB-4D6FA8D5E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4654-2EE1-4F11-A84A-F49B40A360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ED49-CABB-408C-B2AB-4D6FA8D5E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4654-2EE1-4F11-A84A-F49B40A360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ED49-CABB-408C-B2AB-4D6FA8D5E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4654-2EE1-4F11-A84A-F49B40A360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ED49-CABB-408C-B2AB-4D6FA8D5E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4654-2EE1-4F11-A84A-F49B40A360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ED49-CABB-408C-B2AB-4D6FA8D5E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4654-2EE1-4F11-A84A-F49B40A360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ED49-CABB-408C-B2AB-4D6FA8D5E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4654-2EE1-4F11-A84A-F49B40A360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ED49-CABB-408C-B2AB-4D6FA8D5E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4654-2EE1-4F11-A84A-F49B40A360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ED49-CABB-408C-B2AB-4D6FA8D5E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4654-2EE1-4F11-A84A-F49B40A360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ED49-CABB-408C-B2AB-4D6FA8D5E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4654-2EE1-4F11-A84A-F49B40A360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ED49-CABB-408C-B2AB-4D6FA8D5E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24654-2EE1-4F11-A84A-F49B40A360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4ED49-CABB-408C-B2AB-4D6FA8D5EA6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418" y="2617940"/>
            <a:ext cx="5301943" cy="424006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2404940" y="2294939"/>
            <a:ext cx="7615883" cy="0"/>
          </a:xfrm>
          <a:prstGeom prst="line">
            <a:avLst/>
          </a:prstGeom>
          <a:ln w="28575">
            <a:solidFill>
              <a:srgbClr val="D3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89705" y="1526540"/>
            <a:ext cx="36626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i="1">
                <a:solidFill>
                  <a:srgbClr val="4FAB97"/>
                </a:solidFill>
                <a:latin typeface="Cochin" panose="02000603020000020003" charset="0"/>
                <a:cs typeface="Cochin" panose="02000603020000020003" charset="0"/>
              </a:rPr>
              <a:t>Ruan Zhiyuan</a:t>
            </a:r>
            <a:endParaRPr lang="en-US" altLang="zh-CN" sz="4400" i="1">
              <a:solidFill>
                <a:srgbClr val="4FAB97"/>
              </a:solidFill>
              <a:latin typeface="Cochin" panose="02000603020000020003" charset="0"/>
              <a:cs typeface="Cochin" panose="020006030200000200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7940"/>
            <a:ext cx="5301943" cy="424006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6075124" y="1687426"/>
            <a:ext cx="4502785" cy="651510"/>
            <a:chOff x="6225436" y="1148807"/>
            <a:chExt cx="4502785" cy="651510"/>
          </a:xfrm>
        </p:grpSpPr>
        <p:sp>
          <p:nvSpPr>
            <p:cNvPr id="2" name="椭圆 1"/>
            <p:cNvSpPr/>
            <p:nvPr/>
          </p:nvSpPr>
          <p:spPr>
            <a:xfrm>
              <a:off x="6225436" y="1148807"/>
              <a:ext cx="563671" cy="601250"/>
            </a:xfrm>
            <a:prstGeom prst="ellipse">
              <a:avLst/>
            </a:prstGeom>
            <a:solidFill>
              <a:srgbClr val="D3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6338169" y="1185672"/>
              <a:ext cx="3382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1</a:t>
              </a:r>
              <a:endParaRPr lang="zh-CN" altLang="en-US" sz="2800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076971" y="1339942"/>
              <a:ext cx="36512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Arial Black" panose="020B0A04020102020204" charset="0"/>
                  <a:cs typeface="Arial Black" panose="020B0A04020102020204" charset="0"/>
                </a:rPr>
                <a:t>Major</a:t>
              </a:r>
              <a:r>
                <a:rPr lang="en-US" altLang="zh-CN" dirty="0" smtClean="0"/>
                <a:t>~~Computer Science</a:t>
              </a:r>
              <a:endParaRPr lang="en-US" altLang="zh-CN" dirty="0" smtClean="0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951945" y="1750057"/>
              <a:ext cx="3620022" cy="0"/>
            </a:xfrm>
            <a:prstGeom prst="line">
              <a:avLst/>
            </a:prstGeom>
            <a:ln w="28575">
              <a:solidFill>
                <a:srgbClr val="D3D8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6075124" y="2673397"/>
            <a:ext cx="4346531" cy="651128"/>
            <a:chOff x="6225436" y="1148807"/>
            <a:chExt cx="4346531" cy="651128"/>
          </a:xfrm>
        </p:grpSpPr>
        <p:sp>
          <p:nvSpPr>
            <p:cNvPr id="11" name="椭圆 10"/>
            <p:cNvSpPr/>
            <p:nvPr/>
          </p:nvSpPr>
          <p:spPr>
            <a:xfrm>
              <a:off x="6225436" y="1148807"/>
              <a:ext cx="563671" cy="601250"/>
            </a:xfrm>
            <a:prstGeom prst="ellipse">
              <a:avLst/>
            </a:prstGeom>
            <a:solidFill>
              <a:srgbClr val="D3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338169" y="1185672"/>
              <a:ext cx="3382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077205" y="1339560"/>
              <a:ext cx="306887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Arial Black" panose="020B0A04020102020204" charset="0"/>
                  <a:cs typeface="Arial Black" panose="020B0A04020102020204" charset="0"/>
                </a:rPr>
                <a:t>Origin</a:t>
              </a:r>
              <a:r>
                <a:rPr lang="en-US" altLang="zh-CN" dirty="0"/>
                <a:t>~~FuJian  China</a:t>
              </a:r>
              <a:endParaRPr lang="en-US" altLang="zh-CN" dirty="0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6951945" y="1750057"/>
              <a:ext cx="3620022" cy="0"/>
            </a:xfrm>
            <a:prstGeom prst="line">
              <a:avLst/>
            </a:prstGeom>
            <a:ln w="28575">
              <a:solidFill>
                <a:srgbClr val="D3D8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6075124" y="3850120"/>
            <a:ext cx="4346531" cy="651128"/>
            <a:chOff x="6225436" y="1148807"/>
            <a:chExt cx="4346531" cy="651128"/>
          </a:xfrm>
        </p:grpSpPr>
        <p:sp>
          <p:nvSpPr>
            <p:cNvPr id="16" name="椭圆 15"/>
            <p:cNvSpPr/>
            <p:nvPr/>
          </p:nvSpPr>
          <p:spPr>
            <a:xfrm>
              <a:off x="6225436" y="1148807"/>
              <a:ext cx="563671" cy="601250"/>
            </a:xfrm>
            <a:prstGeom prst="ellipse">
              <a:avLst/>
            </a:prstGeom>
            <a:solidFill>
              <a:srgbClr val="D3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338169" y="1185672"/>
              <a:ext cx="3382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077205" y="1339560"/>
              <a:ext cx="306887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Arial Black" panose="020B0A04020102020204" charset="0"/>
                  <a:cs typeface="Arial Black" panose="020B0A04020102020204" charset="0"/>
                </a:rPr>
                <a:t>Age</a:t>
              </a:r>
              <a:r>
                <a:rPr lang="en-US" altLang="zh-CN" dirty="0"/>
                <a:t>~~19</a:t>
              </a:r>
              <a:endParaRPr lang="en-US" altLang="zh-CN" dirty="0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951945" y="1750057"/>
              <a:ext cx="3620022" cy="0"/>
            </a:xfrm>
            <a:prstGeom prst="line">
              <a:avLst/>
            </a:prstGeom>
            <a:ln w="28575">
              <a:solidFill>
                <a:srgbClr val="D3D8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6075124" y="4836091"/>
            <a:ext cx="4346531" cy="651128"/>
            <a:chOff x="6225436" y="1148807"/>
            <a:chExt cx="4346531" cy="651128"/>
          </a:xfrm>
        </p:grpSpPr>
        <p:sp>
          <p:nvSpPr>
            <p:cNvPr id="21" name="椭圆 20"/>
            <p:cNvSpPr/>
            <p:nvPr/>
          </p:nvSpPr>
          <p:spPr>
            <a:xfrm>
              <a:off x="6225436" y="1148807"/>
              <a:ext cx="563671" cy="601250"/>
            </a:xfrm>
            <a:prstGeom prst="ellipse">
              <a:avLst/>
            </a:prstGeom>
            <a:solidFill>
              <a:srgbClr val="D3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338169" y="1185672"/>
              <a:ext cx="3382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077205" y="1339560"/>
              <a:ext cx="306887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Arial Black" panose="020B0A04020102020204" charset="0"/>
                  <a:cs typeface="Arial Black" panose="020B0A04020102020204" charset="0"/>
                </a:rPr>
                <a:t>University</a:t>
              </a:r>
              <a:r>
                <a:rPr lang="en-US" altLang="zh-CN" dirty="0"/>
                <a:t>~~XMUX</a:t>
              </a:r>
              <a:endParaRPr lang="en-US" altLang="zh-CN" dirty="0"/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951945" y="1750057"/>
              <a:ext cx="3620022" cy="0"/>
            </a:xfrm>
            <a:prstGeom prst="line">
              <a:avLst/>
            </a:prstGeom>
            <a:ln w="28575">
              <a:solidFill>
                <a:srgbClr val="D3D8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1162050" y="1202055"/>
            <a:ext cx="2978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Rockwell" panose="02060503020205020403" charset="0"/>
                <a:cs typeface="Rockwell" panose="02060503020205020403" charset="0"/>
              </a:rPr>
              <a:t>My Information</a:t>
            </a:r>
            <a:endParaRPr lang="en-US" altLang="zh-CN" sz="2800">
              <a:latin typeface="Rockwell" panose="02060503020205020403" charset="0"/>
              <a:cs typeface="Rockwell" panose="020605030202050204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出自【趣你的PPT】(微信:qunideppt)：最优质的PPT资源库"/>
          <p:cNvSpPr/>
          <p:nvPr/>
        </p:nvSpPr>
        <p:spPr bwMode="auto">
          <a:xfrm>
            <a:off x="6959480" y="2055150"/>
            <a:ext cx="611762" cy="611762"/>
          </a:xfrm>
          <a:custGeom>
            <a:avLst/>
            <a:gdLst>
              <a:gd name="T0" fmla="*/ 217188938 w 19807"/>
              <a:gd name="T1" fmla="*/ 217192854 h 19807"/>
              <a:gd name="T2" fmla="*/ 217188938 w 19807"/>
              <a:gd name="T3" fmla="*/ 217192854 h 19807"/>
              <a:gd name="T4" fmla="*/ 217188938 w 19807"/>
              <a:gd name="T5" fmla="*/ 217192854 h 19807"/>
              <a:gd name="T6" fmla="*/ 217188938 w 19807"/>
              <a:gd name="T7" fmla="*/ 217192854 h 19807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807" h="19807" extrusionOk="0">
                <a:moveTo>
                  <a:pt x="7908" y="205"/>
                </a:moveTo>
                <a:cubicBezTo>
                  <a:pt x="13265" y="-897"/>
                  <a:pt x="18499" y="2551"/>
                  <a:pt x="19602" y="7908"/>
                </a:cubicBezTo>
                <a:cubicBezTo>
                  <a:pt x="20704" y="13264"/>
                  <a:pt x="17255" y="18500"/>
                  <a:pt x="11899" y="19602"/>
                </a:cubicBezTo>
                <a:cubicBezTo>
                  <a:pt x="6546" y="20703"/>
                  <a:pt x="1313" y="17258"/>
                  <a:pt x="207" y="11907"/>
                </a:cubicBezTo>
                <a:cubicBezTo>
                  <a:pt x="207" y="11904"/>
                  <a:pt x="206" y="11901"/>
                  <a:pt x="205" y="11899"/>
                </a:cubicBezTo>
                <a:cubicBezTo>
                  <a:pt x="-896" y="6542"/>
                  <a:pt x="2552" y="1307"/>
                  <a:pt x="7908" y="20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22854" rIns="22854" anchor="ctr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3" name="出自【趣你的PPT】(微信:qunideppt)：最优质的PPT资源库"/>
          <p:cNvSpPr/>
          <p:nvPr/>
        </p:nvSpPr>
        <p:spPr bwMode="auto">
          <a:xfrm>
            <a:off x="7143536" y="2221676"/>
            <a:ext cx="261181" cy="220865"/>
          </a:xfrm>
          <a:custGeom>
            <a:avLst/>
            <a:gdLst>
              <a:gd name="T0" fmla="*/ 14092732 w 21600"/>
              <a:gd name="T1" fmla="*/ 8933562 h 21239"/>
              <a:gd name="T2" fmla="*/ 14092732 w 21600"/>
              <a:gd name="T3" fmla="*/ 8933562 h 21239"/>
              <a:gd name="T4" fmla="*/ 14092732 w 21600"/>
              <a:gd name="T5" fmla="*/ 8933562 h 21239"/>
              <a:gd name="T6" fmla="*/ 14092732 w 21600"/>
              <a:gd name="T7" fmla="*/ 8933562 h 2123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239" extrusionOk="0">
                <a:moveTo>
                  <a:pt x="18514" y="2240"/>
                </a:moveTo>
                <a:cubicBezTo>
                  <a:pt x="15368" y="5006"/>
                  <a:pt x="12319" y="6596"/>
                  <a:pt x="9257" y="6983"/>
                </a:cubicBezTo>
                <a:lnTo>
                  <a:pt x="9257" y="10717"/>
                </a:lnTo>
                <a:cubicBezTo>
                  <a:pt x="12319" y="11104"/>
                  <a:pt x="15368" y="12667"/>
                  <a:pt x="18514" y="15433"/>
                </a:cubicBezTo>
                <a:cubicBezTo>
                  <a:pt x="18514" y="15433"/>
                  <a:pt x="18514" y="2240"/>
                  <a:pt x="18514" y="2240"/>
                </a:cubicBezTo>
                <a:close/>
                <a:moveTo>
                  <a:pt x="21600" y="8850"/>
                </a:moveTo>
                <a:cubicBezTo>
                  <a:pt x="21600" y="9832"/>
                  <a:pt x="20913" y="10620"/>
                  <a:pt x="20057" y="10620"/>
                </a:cubicBezTo>
                <a:lnTo>
                  <a:pt x="20057" y="15930"/>
                </a:lnTo>
                <a:cubicBezTo>
                  <a:pt x="20057" y="16898"/>
                  <a:pt x="19358" y="17700"/>
                  <a:pt x="18514" y="17700"/>
                </a:cubicBezTo>
                <a:cubicBezTo>
                  <a:pt x="16369" y="15654"/>
                  <a:pt x="12909" y="12847"/>
                  <a:pt x="8727" y="12446"/>
                </a:cubicBezTo>
                <a:cubicBezTo>
                  <a:pt x="7292" y="12999"/>
                  <a:pt x="6798" y="14921"/>
                  <a:pt x="7738" y="16027"/>
                </a:cubicBezTo>
                <a:cubicBezTo>
                  <a:pt x="6895" y="17617"/>
                  <a:pt x="7979" y="18738"/>
                  <a:pt x="9257" y="19885"/>
                </a:cubicBezTo>
                <a:cubicBezTo>
                  <a:pt x="8510" y="21572"/>
                  <a:pt x="5400" y="21600"/>
                  <a:pt x="4291" y="20425"/>
                </a:cubicBezTo>
                <a:cubicBezTo>
                  <a:pt x="3592" y="17963"/>
                  <a:pt x="2555" y="15502"/>
                  <a:pt x="3399" y="12390"/>
                </a:cubicBezTo>
                <a:lnTo>
                  <a:pt x="1929" y="12390"/>
                </a:lnTo>
                <a:cubicBezTo>
                  <a:pt x="868" y="12390"/>
                  <a:pt x="0" y="11395"/>
                  <a:pt x="0" y="10178"/>
                </a:cubicBezTo>
                <a:lnTo>
                  <a:pt x="0" y="7523"/>
                </a:lnTo>
                <a:cubicBezTo>
                  <a:pt x="0" y="6306"/>
                  <a:pt x="868" y="5310"/>
                  <a:pt x="1929" y="5310"/>
                </a:cubicBezTo>
                <a:lnTo>
                  <a:pt x="7714" y="5310"/>
                </a:lnTo>
                <a:cubicBezTo>
                  <a:pt x="12343" y="5310"/>
                  <a:pt x="16200" y="2213"/>
                  <a:pt x="18514" y="0"/>
                </a:cubicBezTo>
                <a:cubicBezTo>
                  <a:pt x="19358" y="0"/>
                  <a:pt x="20057" y="802"/>
                  <a:pt x="20057" y="1770"/>
                </a:cubicBezTo>
                <a:lnTo>
                  <a:pt x="20057" y="7080"/>
                </a:lnTo>
                <a:cubicBezTo>
                  <a:pt x="20913" y="7080"/>
                  <a:pt x="21600" y="7868"/>
                  <a:pt x="21600" y="885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accent4">
                <a:lumMod val="20000"/>
                <a:lumOff val="80000"/>
              </a:schemeClr>
            </a:solidFill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54" rIns="22854" anchor="ctr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4" name="出自【趣你的PPT】(微信:qunideppt)：最优质的PPT资源库"/>
          <p:cNvSpPr/>
          <p:nvPr/>
        </p:nvSpPr>
        <p:spPr bwMode="auto">
          <a:xfrm>
            <a:off x="7571243" y="3452211"/>
            <a:ext cx="613514" cy="613514"/>
          </a:xfrm>
          <a:custGeom>
            <a:avLst/>
            <a:gdLst>
              <a:gd name="T0" fmla="*/ 218450732 w 19806"/>
              <a:gd name="T1" fmla="*/ 218460158 h 19806"/>
              <a:gd name="T2" fmla="*/ 218450732 w 19806"/>
              <a:gd name="T3" fmla="*/ 218460158 h 19806"/>
              <a:gd name="T4" fmla="*/ 218450732 w 19806"/>
              <a:gd name="T5" fmla="*/ 218460158 h 19806"/>
              <a:gd name="T6" fmla="*/ 218450732 w 19806"/>
              <a:gd name="T7" fmla="*/ 218460158 h 19806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806" h="19806" extrusionOk="0">
                <a:moveTo>
                  <a:pt x="11898" y="19600"/>
                </a:moveTo>
                <a:cubicBezTo>
                  <a:pt x="6542" y="20703"/>
                  <a:pt x="1307" y="17254"/>
                  <a:pt x="205" y="11898"/>
                </a:cubicBezTo>
                <a:cubicBezTo>
                  <a:pt x="-897" y="6542"/>
                  <a:pt x="2551" y="1307"/>
                  <a:pt x="7908" y="205"/>
                </a:cubicBezTo>
                <a:cubicBezTo>
                  <a:pt x="13261" y="-897"/>
                  <a:pt x="18494" y="2548"/>
                  <a:pt x="19599" y="7899"/>
                </a:cubicBezTo>
                <a:cubicBezTo>
                  <a:pt x="19600" y="7902"/>
                  <a:pt x="19600" y="7905"/>
                  <a:pt x="19600" y="7907"/>
                </a:cubicBezTo>
                <a:cubicBezTo>
                  <a:pt x="20703" y="13263"/>
                  <a:pt x="17254" y="18499"/>
                  <a:pt x="11898" y="19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22854" rIns="22854" anchor="ctr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5" name="出自【趣你的PPT】(微信:qunideppt)：最优质的PPT资源库"/>
          <p:cNvSpPr/>
          <p:nvPr/>
        </p:nvSpPr>
        <p:spPr bwMode="auto">
          <a:xfrm>
            <a:off x="7741273" y="3655546"/>
            <a:ext cx="273452" cy="222617"/>
          </a:xfrm>
          <a:custGeom>
            <a:avLst/>
            <a:gdLst>
              <a:gd name="T0" fmla="*/ 16485838 w 21476"/>
              <a:gd name="T1" fmla="*/ 8775134 h 21600"/>
              <a:gd name="T2" fmla="*/ 16485838 w 21476"/>
              <a:gd name="T3" fmla="*/ 8775134 h 21600"/>
              <a:gd name="T4" fmla="*/ 16485838 w 21476"/>
              <a:gd name="T5" fmla="*/ 8775134 h 21600"/>
              <a:gd name="T6" fmla="*/ 16485838 w 21476"/>
              <a:gd name="T7" fmla="*/ 8775134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76" h="21600" extrusionOk="0">
                <a:moveTo>
                  <a:pt x="19462" y="6646"/>
                </a:moveTo>
                <a:lnTo>
                  <a:pt x="16442" y="1662"/>
                </a:lnTo>
                <a:lnTo>
                  <a:pt x="13695" y="1662"/>
                </a:lnTo>
                <a:lnTo>
                  <a:pt x="15834" y="6646"/>
                </a:lnTo>
                <a:cubicBezTo>
                  <a:pt x="15834" y="6646"/>
                  <a:pt x="19462" y="6646"/>
                  <a:pt x="19462" y="6646"/>
                </a:cubicBezTo>
                <a:close/>
                <a:moveTo>
                  <a:pt x="19252" y="8308"/>
                </a:moveTo>
                <a:lnTo>
                  <a:pt x="15865" y="8308"/>
                </a:lnTo>
                <a:lnTo>
                  <a:pt x="12720" y="16940"/>
                </a:lnTo>
                <a:cubicBezTo>
                  <a:pt x="12720" y="16940"/>
                  <a:pt x="19252" y="8308"/>
                  <a:pt x="19252" y="8308"/>
                </a:cubicBezTo>
                <a:close/>
                <a:moveTo>
                  <a:pt x="14314" y="6646"/>
                </a:moveTo>
                <a:lnTo>
                  <a:pt x="12175" y="1662"/>
                </a:lnTo>
                <a:lnTo>
                  <a:pt x="9301" y="1662"/>
                </a:lnTo>
                <a:lnTo>
                  <a:pt x="7162" y="6646"/>
                </a:lnTo>
                <a:cubicBezTo>
                  <a:pt x="7162" y="6646"/>
                  <a:pt x="14314" y="6646"/>
                  <a:pt x="14314" y="6646"/>
                </a:cubicBezTo>
                <a:close/>
                <a:moveTo>
                  <a:pt x="14397" y="8308"/>
                </a:moveTo>
                <a:lnTo>
                  <a:pt x="7079" y="8308"/>
                </a:lnTo>
                <a:lnTo>
                  <a:pt x="10738" y="18329"/>
                </a:lnTo>
                <a:cubicBezTo>
                  <a:pt x="10738" y="18329"/>
                  <a:pt x="14397" y="8308"/>
                  <a:pt x="14397" y="8308"/>
                </a:cubicBezTo>
                <a:close/>
                <a:moveTo>
                  <a:pt x="8756" y="16940"/>
                </a:moveTo>
                <a:lnTo>
                  <a:pt x="5611" y="8308"/>
                </a:lnTo>
                <a:lnTo>
                  <a:pt x="2224" y="8308"/>
                </a:lnTo>
                <a:cubicBezTo>
                  <a:pt x="2224" y="8308"/>
                  <a:pt x="8756" y="16940"/>
                  <a:pt x="8756" y="16940"/>
                </a:cubicBezTo>
                <a:close/>
                <a:moveTo>
                  <a:pt x="7781" y="1662"/>
                </a:moveTo>
                <a:lnTo>
                  <a:pt x="5034" y="1662"/>
                </a:lnTo>
                <a:lnTo>
                  <a:pt x="2014" y="6646"/>
                </a:lnTo>
                <a:lnTo>
                  <a:pt x="5642" y="6646"/>
                </a:lnTo>
                <a:cubicBezTo>
                  <a:pt x="5642" y="6646"/>
                  <a:pt x="7781" y="1662"/>
                  <a:pt x="7781" y="1662"/>
                </a:cubicBezTo>
                <a:close/>
                <a:moveTo>
                  <a:pt x="21339" y="6984"/>
                </a:moveTo>
                <a:cubicBezTo>
                  <a:pt x="21538" y="7295"/>
                  <a:pt x="21517" y="7750"/>
                  <a:pt x="21297" y="8048"/>
                </a:cubicBezTo>
                <a:lnTo>
                  <a:pt x="11231" y="21340"/>
                </a:lnTo>
                <a:cubicBezTo>
                  <a:pt x="11105" y="21509"/>
                  <a:pt x="10927" y="21600"/>
                  <a:pt x="10738" y="21600"/>
                </a:cubicBezTo>
                <a:cubicBezTo>
                  <a:pt x="10549" y="21600"/>
                  <a:pt x="10371" y="21509"/>
                  <a:pt x="10245" y="21340"/>
                </a:cubicBezTo>
                <a:lnTo>
                  <a:pt x="179" y="8048"/>
                </a:lnTo>
                <a:cubicBezTo>
                  <a:pt x="-41" y="7750"/>
                  <a:pt x="-62" y="7295"/>
                  <a:pt x="137" y="6984"/>
                </a:cubicBezTo>
                <a:lnTo>
                  <a:pt x="4164" y="337"/>
                </a:lnTo>
                <a:cubicBezTo>
                  <a:pt x="4289" y="117"/>
                  <a:pt x="4489" y="0"/>
                  <a:pt x="4698" y="0"/>
                </a:cubicBezTo>
                <a:lnTo>
                  <a:pt x="16778" y="0"/>
                </a:lnTo>
                <a:cubicBezTo>
                  <a:pt x="16987" y="0"/>
                  <a:pt x="17187" y="117"/>
                  <a:pt x="17312" y="337"/>
                </a:cubicBezTo>
                <a:cubicBezTo>
                  <a:pt x="17312" y="337"/>
                  <a:pt x="21339" y="6984"/>
                  <a:pt x="21339" y="6984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FFC000"/>
            </a:solidFill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54" rIns="22854" anchor="ctr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6" name="出自【趣你的PPT】(微信:qunideppt)：最优质的PPT资源库"/>
          <p:cNvSpPr/>
          <p:nvPr/>
        </p:nvSpPr>
        <p:spPr bwMode="auto">
          <a:xfrm>
            <a:off x="6991034" y="4819471"/>
            <a:ext cx="613514" cy="613514"/>
          </a:xfrm>
          <a:custGeom>
            <a:avLst/>
            <a:gdLst>
              <a:gd name="T0" fmla="*/ 218440461 w 19807"/>
              <a:gd name="T1" fmla="*/ 218466470 h 19806"/>
              <a:gd name="T2" fmla="*/ 218440461 w 19807"/>
              <a:gd name="T3" fmla="*/ 218466470 h 19806"/>
              <a:gd name="T4" fmla="*/ 218440461 w 19807"/>
              <a:gd name="T5" fmla="*/ 218466470 h 19806"/>
              <a:gd name="T6" fmla="*/ 218440461 w 19807"/>
              <a:gd name="T7" fmla="*/ 218466470 h 19806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807" h="19806" extrusionOk="0">
                <a:moveTo>
                  <a:pt x="7908" y="205"/>
                </a:moveTo>
                <a:cubicBezTo>
                  <a:pt x="13264" y="-897"/>
                  <a:pt x="18500" y="2551"/>
                  <a:pt x="19602" y="7907"/>
                </a:cubicBezTo>
                <a:cubicBezTo>
                  <a:pt x="20703" y="13264"/>
                  <a:pt x="17254" y="18499"/>
                  <a:pt x="11899" y="19601"/>
                </a:cubicBezTo>
                <a:cubicBezTo>
                  <a:pt x="6545" y="20703"/>
                  <a:pt x="1312" y="17258"/>
                  <a:pt x="207" y="11907"/>
                </a:cubicBezTo>
                <a:cubicBezTo>
                  <a:pt x="206" y="11904"/>
                  <a:pt x="206" y="11901"/>
                  <a:pt x="205" y="11898"/>
                </a:cubicBezTo>
                <a:cubicBezTo>
                  <a:pt x="-897" y="6542"/>
                  <a:pt x="2552" y="1307"/>
                  <a:pt x="7908" y="20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22854" rIns="22854" anchor="ctr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7" name="出自【趣你的PPT】(微信:qunideppt)：最优质的PPT资源库"/>
          <p:cNvSpPr/>
          <p:nvPr/>
        </p:nvSpPr>
        <p:spPr bwMode="auto">
          <a:xfrm>
            <a:off x="7161065" y="5015795"/>
            <a:ext cx="255923" cy="217359"/>
          </a:xfrm>
          <a:custGeom>
            <a:avLst/>
            <a:gdLst>
              <a:gd name="T0" fmla="*/ 13395597 w 21600"/>
              <a:gd name="T1" fmla="*/ 8176137 h 21600"/>
              <a:gd name="T2" fmla="*/ 13395597 w 21600"/>
              <a:gd name="T3" fmla="*/ 8176137 h 21600"/>
              <a:gd name="T4" fmla="*/ 13395597 w 21600"/>
              <a:gd name="T5" fmla="*/ 8176137 h 21600"/>
              <a:gd name="T6" fmla="*/ 13395597 w 21600"/>
              <a:gd name="T7" fmla="*/ 8176137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8277" y="21600"/>
                </a:moveTo>
                <a:cubicBezTo>
                  <a:pt x="17368" y="21600"/>
                  <a:pt x="16615" y="20710"/>
                  <a:pt x="16615" y="19636"/>
                </a:cubicBezTo>
                <a:cubicBezTo>
                  <a:pt x="16615" y="18562"/>
                  <a:pt x="17368" y="17673"/>
                  <a:pt x="18277" y="17673"/>
                </a:cubicBezTo>
                <a:cubicBezTo>
                  <a:pt x="19186" y="17673"/>
                  <a:pt x="19938" y="18562"/>
                  <a:pt x="19938" y="19636"/>
                </a:cubicBezTo>
                <a:cubicBezTo>
                  <a:pt x="19938" y="20710"/>
                  <a:pt x="19186" y="21600"/>
                  <a:pt x="18277" y="21600"/>
                </a:cubicBezTo>
                <a:close/>
                <a:moveTo>
                  <a:pt x="6646" y="21600"/>
                </a:moveTo>
                <a:cubicBezTo>
                  <a:pt x="5738" y="21600"/>
                  <a:pt x="4985" y="20710"/>
                  <a:pt x="4985" y="19636"/>
                </a:cubicBezTo>
                <a:cubicBezTo>
                  <a:pt x="4985" y="18562"/>
                  <a:pt x="5738" y="17673"/>
                  <a:pt x="6646" y="17673"/>
                </a:cubicBezTo>
                <a:cubicBezTo>
                  <a:pt x="7555" y="17673"/>
                  <a:pt x="8308" y="18562"/>
                  <a:pt x="8308" y="19636"/>
                </a:cubicBezTo>
                <a:cubicBezTo>
                  <a:pt x="8308" y="20710"/>
                  <a:pt x="7555" y="21600"/>
                  <a:pt x="6646" y="21600"/>
                </a:cubicBezTo>
                <a:close/>
                <a:moveTo>
                  <a:pt x="21600" y="10800"/>
                </a:moveTo>
                <a:cubicBezTo>
                  <a:pt x="21600" y="11291"/>
                  <a:pt x="21275" y="11720"/>
                  <a:pt x="20860" y="11782"/>
                </a:cubicBezTo>
                <a:lnTo>
                  <a:pt x="7308" y="13653"/>
                </a:lnTo>
                <a:cubicBezTo>
                  <a:pt x="7373" y="14006"/>
                  <a:pt x="7477" y="14359"/>
                  <a:pt x="7477" y="14727"/>
                </a:cubicBezTo>
                <a:cubicBezTo>
                  <a:pt x="7477" y="15080"/>
                  <a:pt x="7295" y="15402"/>
                  <a:pt x="7165" y="15709"/>
                </a:cubicBezTo>
                <a:lnTo>
                  <a:pt x="19108" y="15709"/>
                </a:lnTo>
                <a:cubicBezTo>
                  <a:pt x="19562" y="15709"/>
                  <a:pt x="19938" y="16154"/>
                  <a:pt x="19938" y="16691"/>
                </a:cubicBezTo>
                <a:cubicBezTo>
                  <a:pt x="19938" y="17228"/>
                  <a:pt x="19562" y="17673"/>
                  <a:pt x="19108" y="17673"/>
                </a:cubicBezTo>
                <a:lnTo>
                  <a:pt x="5815" y="17673"/>
                </a:lnTo>
                <a:cubicBezTo>
                  <a:pt x="5361" y="17673"/>
                  <a:pt x="4985" y="17228"/>
                  <a:pt x="4985" y="16691"/>
                </a:cubicBezTo>
                <a:cubicBezTo>
                  <a:pt x="4985" y="16215"/>
                  <a:pt x="5569" y="15065"/>
                  <a:pt x="5776" y="14589"/>
                </a:cubicBezTo>
                <a:lnTo>
                  <a:pt x="3479" y="1964"/>
                </a:lnTo>
                <a:lnTo>
                  <a:pt x="831" y="1964"/>
                </a:lnTo>
                <a:cubicBezTo>
                  <a:pt x="376" y="1964"/>
                  <a:pt x="0" y="1519"/>
                  <a:pt x="0" y="982"/>
                </a:cubicBezTo>
                <a:cubicBezTo>
                  <a:pt x="0" y="445"/>
                  <a:pt x="376" y="0"/>
                  <a:pt x="831" y="0"/>
                </a:cubicBezTo>
                <a:lnTo>
                  <a:pt x="4154" y="0"/>
                </a:lnTo>
                <a:cubicBezTo>
                  <a:pt x="5024" y="0"/>
                  <a:pt x="5050" y="1227"/>
                  <a:pt x="5179" y="1964"/>
                </a:cubicBezTo>
                <a:lnTo>
                  <a:pt x="20769" y="1964"/>
                </a:lnTo>
                <a:cubicBezTo>
                  <a:pt x="21224" y="1964"/>
                  <a:pt x="21600" y="2409"/>
                  <a:pt x="21600" y="2945"/>
                </a:cubicBezTo>
                <a:cubicBezTo>
                  <a:pt x="21600" y="2945"/>
                  <a:pt x="21600" y="10800"/>
                  <a:pt x="21600" y="108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C00000"/>
            </a:solidFill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54" rIns="22854" anchor="ctr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8" name="出自【趣你的PPT】(微信:qunideppt)：最优质的PPT资源库"/>
          <p:cNvSpPr/>
          <p:nvPr/>
        </p:nvSpPr>
        <p:spPr bwMode="auto">
          <a:xfrm>
            <a:off x="4684220" y="4819471"/>
            <a:ext cx="613514" cy="611761"/>
          </a:xfrm>
          <a:custGeom>
            <a:avLst/>
            <a:gdLst>
              <a:gd name="T0" fmla="*/ 218451518 w 19806"/>
              <a:gd name="T1" fmla="*/ 217192070 h 19807"/>
              <a:gd name="T2" fmla="*/ 218451518 w 19806"/>
              <a:gd name="T3" fmla="*/ 217192070 h 19807"/>
              <a:gd name="T4" fmla="*/ 218451518 w 19806"/>
              <a:gd name="T5" fmla="*/ 217192070 h 19807"/>
              <a:gd name="T6" fmla="*/ 218451518 w 19806"/>
              <a:gd name="T7" fmla="*/ 217192070 h 19807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806" h="19807" extrusionOk="0">
                <a:moveTo>
                  <a:pt x="7907" y="205"/>
                </a:moveTo>
                <a:cubicBezTo>
                  <a:pt x="13263" y="-897"/>
                  <a:pt x="18498" y="2552"/>
                  <a:pt x="19600" y="7908"/>
                </a:cubicBezTo>
                <a:cubicBezTo>
                  <a:pt x="20702" y="13265"/>
                  <a:pt x="17254" y="18500"/>
                  <a:pt x="11898" y="19602"/>
                </a:cubicBezTo>
                <a:cubicBezTo>
                  <a:pt x="6544" y="20703"/>
                  <a:pt x="1312" y="17258"/>
                  <a:pt x="206" y="11907"/>
                </a:cubicBezTo>
                <a:cubicBezTo>
                  <a:pt x="206" y="11904"/>
                  <a:pt x="205" y="11901"/>
                  <a:pt x="205" y="11899"/>
                </a:cubicBezTo>
                <a:cubicBezTo>
                  <a:pt x="-898" y="6543"/>
                  <a:pt x="2551" y="1307"/>
                  <a:pt x="7907" y="20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22854" rIns="22854" anchor="ctr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9" name="出自【趣你的PPT】(微信:qunideppt)：最优质的PPT资源库"/>
          <p:cNvSpPr/>
          <p:nvPr/>
        </p:nvSpPr>
        <p:spPr bwMode="auto">
          <a:xfrm>
            <a:off x="4882297" y="5014042"/>
            <a:ext cx="217359" cy="222619"/>
          </a:xfrm>
          <a:custGeom>
            <a:avLst/>
            <a:gdLst>
              <a:gd name="T0" fmla="*/ 8582133 w 21126"/>
              <a:gd name="T1" fmla="*/ 10338755 h 19900"/>
              <a:gd name="T2" fmla="*/ 8582133 w 21126"/>
              <a:gd name="T3" fmla="*/ 10338755 h 19900"/>
              <a:gd name="T4" fmla="*/ 8582133 w 21126"/>
              <a:gd name="T5" fmla="*/ 10338755 h 19900"/>
              <a:gd name="T6" fmla="*/ 8582133 w 21126"/>
              <a:gd name="T7" fmla="*/ 10338755 h 199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26" h="19900" extrusionOk="0">
                <a:moveTo>
                  <a:pt x="13723" y="10461"/>
                </a:moveTo>
                <a:cubicBezTo>
                  <a:pt x="12293" y="10461"/>
                  <a:pt x="11128" y="9451"/>
                  <a:pt x="11128" y="8218"/>
                </a:cubicBezTo>
                <a:cubicBezTo>
                  <a:pt x="11128" y="6974"/>
                  <a:pt x="12293" y="5975"/>
                  <a:pt x="13723" y="5975"/>
                </a:cubicBezTo>
                <a:cubicBezTo>
                  <a:pt x="15164" y="5975"/>
                  <a:pt x="16317" y="6974"/>
                  <a:pt x="16317" y="8218"/>
                </a:cubicBezTo>
                <a:cubicBezTo>
                  <a:pt x="16317" y="9451"/>
                  <a:pt x="15164" y="10461"/>
                  <a:pt x="13723" y="10461"/>
                </a:cubicBezTo>
                <a:close/>
                <a:moveTo>
                  <a:pt x="7692" y="10461"/>
                </a:moveTo>
                <a:cubicBezTo>
                  <a:pt x="6262" y="10461"/>
                  <a:pt x="5097" y="9451"/>
                  <a:pt x="5097" y="8218"/>
                </a:cubicBezTo>
                <a:cubicBezTo>
                  <a:pt x="5097" y="6974"/>
                  <a:pt x="6262" y="5975"/>
                  <a:pt x="7692" y="5975"/>
                </a:cubicBezTo>
                <a:cubicBezTo>
                  <a:pt x="9121" y="5975"/>
                  <a:pt x="10287" y="6974"/>
                  <a:pt x="10287" y="8218"/>
                </a:cubicBezTo>
                <a:cubicBezTo>
                  <a:pt x="10287" y="9451"/>
                  <a:pt x="9121" y="10461"/>
                  <a:pt x="7692" y="10461"/>
                </a:cubicBezTo>
                <a:close/>
                <a:moveTo>
                  <a:pt x="19020" y="2810"/>
                </a:moveTo>
                <a:cubicBezTo>
                  <a:pt x="19020" y="1533"/>
                  <a:pt x="18576" y="1033"/>
                  <a:pt x="17302" y="1033"/>
                </a:cubicBezTo>
                <a:lnTo>
                  <a:pt x="3944" y="1033"/>
                </a:lnTo>
                <a:cubicBezTo>
                  <a:pt x="2610" y="1033"/>
                  <a:pt x="2238" y="1455"/>
                  <a:pt x="2238" y="2810"/>
                </a:cubicBezTo>
                <a:lnTo>
                  <a:pt x="2238" y="10284"/>
                </a:lnTo>
                <a:cubicBezTo>
                  <a:pt x="5085" y="11661"/>
                  <a:pt x="7524" y="11416"/>
                  <a:pt x="8857" y="11372"/>
                </a:cubicBezTo>
                <a:cubicBezTo>
                  <a:pt x="9422" y="11361"/>
                  <a:pt x="9782" y="11461"/>
                  <a:pt x="9998" y="11672"/>
                </a:cubicBezTo>
                <a:cubicBezTo>
                  <a:pt x="10034" y="11705"/>
                  <a:pt x="10070" y="11738"/>
                  <a:pt x="10119" y="11772"/>
                </a:cubicBezTo>
                <a:cubicBezTo>
                  <a:pt x="10371" y="11994"/>
                  <a:pt x="10611" y="12172"/>
                  <a:pt x="10851" y="12338"/>
                </a:cubicBezTo>
                <a:cubicBezTo>
                  <a:pt x="10899" y="11727"/>
                  <a:pt x="11272" y="11339"/>
                  <a:pt x="12269" y="11372"/>
                </a:cubicBezTo>
                <a:cubicBezTo>
                  <a:pt x="13626" y="11427"/>
                  <a:pt x="16125" y="11672"/>
                  <a:pt x="19020" y="10217"/>
                </a:cubicBezTo>
                <a:cubicBezTo>
                  <a:pt x="19020" y="10217"/>
                  <a:pt x="19020" y="2810"/>
                  <a:pt x="19020" y="2810"/>
                </a:cubicBezTo>
                <a:close/>
                <a:moveTo>
                  <a:pt x="16510" y="12960"/>
                </a:moveTo>
                <a:cubicBezTo>
                  <a:pt x="18876" y="20412"/>
                  <a:pt x="10731" y="21600"/>
                  <a:pt x="10863" y="17780"/>
                </a:cubicBezTo>
                <a:cubicBezTo>
                  <a:pt x="10863" y="17846"/>
                  <a:pt x="10851" y="15725"/>
                  <a:pt x="10851" y="14148"/>
                </a:cubicBezTo>
                <a:cubicBezTo>
                  <a:pt x="10671" y="14115"/>
                  <a:pt x="10491" y="14071"/>
                  <a:pt x="10275" y="14026"/>
                </a:cubicBezTo>
                <a:cubicBezTo>
                  <a:pt x="10275" y="15614"/>
                  <a:pt x="10263" y="17846"/>
                  <a:pt x="10263" y="17780"/>
                </a:cubicBezTo>
                <a:cubicBezTo>
                  <a:pt x="10395" y="21600"/>
                  <a:pt x="2250" y="20412"/>
                  <a:pt x="4616" y="12960"/>
                </a:cubicBezTo>
                <a:cubicBezTo>
                  <a:pt x="2382" y="12116"/>
                  <a:pt x="916" y="11039"/>
                  <a:pt x="147" y="10161"/>
                </a:cubicBezTo>
                <a:cubicBezTo>
                  <a:pt x="-237" y="9628"/>
                  <a:pt x="183" y="9062"/>
                  <a:pt x="820" y="9473"/>
                </a:cubicBezTo>
                <a:cubicBezTo>
                  <a:pt x="904" y="9528"/>
                  <a:pt x="1000" y="9584"/>
                  <a:pt x="1084" y="9639"/>
                </a:cubicBezTo>
                <a:lnTo>
                  <a:pt x="1084" y="1932"/>
                </a:lnTo>
                <a:cubicBezTo>
                  <a:pt x="1084" y="866"/>
                  <a:pt x="1949" y="0"/>
                  <a:pt x="3019" y="0"/>
                </a:cubicBezTo>
                <a:lnTo>
                  <a:pt x="18119" y="0"/>
                </a:lnTo>
                <a:cubicBezTo>
                  <a:pt x="19189" y="0"/>
                  <a:pt x="20054" y="866"/>
                  <a:pt x="20054" y="1932"/>
                </a:cubicBezTo>
                <a:lnTo>
                  <a:pt x="20054" y="9639"/>
                </a:lnTo>
                <a:cubicBezTo>
                  <a:pt x="20138" y="9584"/>
                  <a:pt x="20222" y="9528"/>
                  <a:pt x="20306" y="9473"/>
                </a:cubicBezTo>
                <a:cubicBezTo>
                  <a:pt x="20943" y="9062"/>
                  <a:pt x="21363" y="9628"/>
                  <a:pt x="20979" y="10161"/>
                </a:cubicBezTo>
                <a:cubicBezTo>
                  <a:pt x="20210" y="11039"/>
                  <a:pt x="18744" y="12116"/>
                  <a:pt x="16510" y="1296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7030A0"/>
            </a:solidFill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54" rIns="22854" anchor="ctr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0" name="出自【趣你的PPT】(微信:qunideppt)：最优质的PPT资源库"/>
          <p:cNvSpPr/>
          <p:nvPr/>
        </p:nvSpPr>
        <p:spPr bwMode="auto">
          <a:xfrm>
            <a:off x="4735054" y="2055150"/>
            <a:ext cx="613514" cy="611762"/>
          </a:xfrm>
          <a:custGeom>
            <a:avLst/>
            <a:gdLst>
              <a:gd name="T0" fmla="*/ 218461729 w 19806"/>
              <a:gd name="T1" fmla="*/ 217198336 h 19807"/>
              <a:gd name="T2" fmla="*/ 218461729 w 19806"/>
              <a:gd name="T3" fmla="*/ 217198336 h 19807"/>
              <a:gd name="T4" fmla="*/ 218461729 w 19806"/>
              <a:gd name="T5" fmla="*/ 217198336 h 19807"/>
              <a:gd name="T6" fmla="*/ 218461729 w 19806"/>
              <a:gd name="T7" fmla="*/ 217198336 h 19807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806" h="19807" extrusionOk="0">
                <a:moveTo>
                  <a:pt x="11898" y="19602"/>
                </a:moveTo>
                <a:cubicBezTo>
                  <a:pt x="6542" y="20703"/>
                  <a:pt x="1307" y="17255"/>
                  <a:pt x="205" y="11898"/>
                </a:cubicBezTo>
                <a:cubicBezTo>
                  <a:pt x="-897" y="6542"/>
                  <a:pt x="2552" y="1307"/>
                  <a:pt x="7908" y="205"/>
                </a:cubicBezTo>
                <a:cubicBezTo>
                  <a:pt x="13261" y="-897"/>
                  <a:pt x="18494" y="2548"/>
                  <a:pt x="19599" y="7899"/>
                </a:cubicBezTo>
                <a:cubicBezTo>
                  <a:pt x="19600" y="7902"/>
                  <a:pt x="19600" y="7904"/>
                  <a:pt x="19601" y="7908"/>
                </a:cubicBezTo>
                <a:cubicBezTo>
                  <a:pt x="20703" y="13264"/>
                  <a:pt x="17254" y="18500"/>
                  <a:pt x="11898" y="1960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22854" rIns="22854" anchor="ctr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1" name="出自【趣你的PPT】(微信:qunideppt)：最优质的PPT资源库"/>
          <p:cNvSpPr/>
          <p:nvPr/>
        </p:nvSpPr>
        <p:spPr bwMode="auto">
          <a:xfrm>
            <a:off x="4941896" y="2261991"/>
            <a:ext cx="199830" cy="198078"/>
          </a:xfrm>
          <a:custGeom>
            <a:avLst/>
            <a:gdLst>
              <a:gd name="T0" fmla="*/ 7621372 w 19691"/>
              <a:gd name="T1" fmla="*/ 6222953 h 21600"/>
              <a:gd name="T2" fmla="*/ 7621372 w 19691"/>
              <a:gd name="T3" fmla="*/ 6222953 h 21600"/>
              <a:gd name="T4" fmla="*/ 7621372 w 19691"/>
              <a:gd name="T5" fmla="*/ 6222953 h 21600"/>
              <a:gd name="T6" fmla="*/ 7621372 w 19691"/>
              <a:gd name="T7" fmla="*/ 6222953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91" h="21600" extrusionOk="0">
                <a:moveTo>
                  <a:pt x="12441" y="612"/>
                </a:moveTo>
                <a:lnTo>
                  <a:pt x="12459" y="8296"/>
                </a:lnTo>
                <a:lnTo>
                  <a:pt x="15229" y="5238"/>
                </a:lnTo>
                <a:cubicBezTo>
                  <a:pt x="17945" y="8444"/>
                  <a:pt x="17897" y="13464"/>
                  <a:pt x="15076" y="16579"/>
                </a:cubicBezTo>
                <a:cubicBezTo>
                  <a:pt x="13922" y="17856"/>
                  <a:pt x="12477" y="18617"/>
                  <a:pt x="10977" y="18866"/>
                </a:cubicBezTo>
                <a:lnTo>
                  <a:pt x="11059" y="21600"/>
                </a:lnTo>
                <a:cubicBezTo>
                  <a:pt x="13167" y="21320"/>
                  <a:pt x="15204" y="20288"/>
                  <a:pt x="16820" y="18505"/>
                </a:cubicBezTo>
                <a:cubicBezTo>
                  <a:pt x="20600" y="14327"/>
                  <a:pt x="20645" y="7585"/>
                  <a:pt x="16966" y="3318"/>
                </a:cubicBezTo>
                <a:lnTo>
                  <a:pt x="19057" y="1008"/>
                </a:lnTo>
                <a:cubicBezTo>
                  <a:pt x="19057" y="1008"/>
                  <a:pt x="12441" y="612"/>
                  <a:pt x="12441" y="612"/>
                </a:cubicBezTo>
                <a:close/>
                <a:moveTo>
                  <a:pt x="4461" y="16363"/>
                </a:moveTo>
                <a:cubicBezTo>
                  <a:pt x="1745" y="13160"/>
                  <a:pt x="1793" y="8139"/>
                  <a:pt x="4614" y="5022"/>
                </a:cubicBezTo>
                <a:cubicBezTo>
                  <a:pt x="5769" y="3746"/>
                  <a:pt x="7213" y="2985"/>
                  <a:pt x="8713" y="2735"/>
                </a:cubicBezTo>
                <a:lnTo>
                  <a:pt x="8631" y="0"/>
                </a:lnTo>
                <a:cubicBezTo>
                  <a:pt x="6524" y="280"/>
                  <a:pt x="4486" y="1312"/>
                  <a:pt x="2871" y="3096"/>
                </a:cubicBezTo>
                <a:cubicBezTo>
                  <a:pt x="-909" y="7272"/>
                  <a:pt x="-955" y="14014"/>
                  <a:pt x="2724" y="18284"/>
                </a:cubicBezTo>
                <a:lnTo>
                  <a:pt x="633" y="20591"/>
                </a:lnTo>
                <a:lnTo>
                  <a:pt x="7249" y="20988"/>
                </a:lnTo>
                <a:lnTo>
                  <a:pt x="7231" y="13304"/>
                </a:lnTo>
                <a:cubicBezTo>
                  <a:pt x="7231" y="13304"/>
                  <a:pt x="4461" y="16363"/>
                  <a:pt x="4461" y="16363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92D050"/>
            </a:solidFill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54" rIns="22854" anchor="ctr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2" name="出自【趣你的PPT】(微信:qunideppt)：最优质的PPT资源库"/>
          <p:cNvSpPr/>
          <p:nvPr/>
        </p:nvSpPr>
        <p:spPr bwMode="auto">
          <a:xfrm>
            <a:off x="4102258" y="3452211"/>
            <a:ext cx="613514" cy="613514"/>
          </a:xfrm>
          <a:custGeom>
            <a:avLst/>
            <a:gdLst>
              <a:gd name="T0" fmla="*/ 218440461 w 19807"/>
              <a:gd name="T1" fmla="*/ 218438890 h 19807"/>
              <a:gd name="T2" fmla="*/ 218440461 w 19807"/>
              <a:gd name="T3" fmla="*/ 218438890 h 19807"/>
              <a:gd name="T4" fmla="*/ 218440461 w 19807"/>
              <a:gd name="T5" fmla="*/ 218438890 h 19807"/>
              <a:gd name="T6" fmla="*/ 218440461 w 19807"/>
              <a:gd name="T7" fmla="*/ 218438890 h 19807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807" h="19807" extrusionOk="0">
                <a:moveTo>
                  <a:pt x="11899" y="19602"/>
                </a:moveTo>
                <a:cubicBezTo>
                  <a:pt x="6543" y="20704"/>
                  <a:pt x="1307" y="17256"/>
                  <a:pt x="205" y="11899"/>
                </a:cubicBezTo>
                <a:cubicBezTo>
                  <a:pt x="-896" y="6542"/>
                  <a:pt x="2553" y="1307"/>
                  <a:pt x="7908" y="205"/>
                </a:cubicBezTo>
                <a:cubicBezTo>
                  <a:pt x="13262" y="-896"/>
                  <a:pt x="18495" y="2549"/>
                  <a:pt x="19600" y="7900"/>
                </a:cubicBezTo>
                <a:cubicBezTo>
                  <a:pt x="19601" y="7903"/>
                  <a:pt x="19601" y="7905"/>
                  <a:pt x="19602" y="7908"/>
                </a:cubicBezTo>
                <a:cubicBezTo>
                  <a:pt x="20704" y="13264"/>
                  <a:pt x="17255" y="18500"/>
                  <a:pt x="11899" y="1960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22854" rIns="22854" anchor="ctr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3" name="出自【趣你的PPT】(微信:qunideppt)：最优质的PPT资源库"/>
          <p:cNvSpPr/>
          <p:nvPr/>
        </p:nvSpPr>
        <p:spPr bwMode="auto">
          <a:xfrm>
            <a:off x="4288065" y="3662559"/>
            <a:ext cx="241900" cy="192819"/>
          </a:xfrm>
          <a:custGeom>
            <a:avLst/>
            <a:gdLst>
              <a:gd name="T0" fmla="*/ 11259978 w 21600"/>
              <a:gd name="T1" fmla="*/ 5723359 h 21600"/>
              <a:gd name="T2" fmla="*/ 11259978 w 21600"/>
              <a:gd name="T3" fmla="*/ 5723359 h 21600"/>
              <a:gd name="T4" fmla="*/ 11259978 w 21600"/>
              <a:gd name="T5" fmla="*/ 5723359 h 21600"/>
              <a:gd name="T6" fmla="*/ 11259978 w 21600"/>
              <a:gd name="T7" fmla="*/ 5723359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7280" y="13500"/>
                </a:moveTo>
                <a:lnTo>
                  <a:pt x="4320" y="13500"/>
                </a:lnTo>
                <a:lnTo>
                  <a:pt x="4320" y="2700"/>
                </a:lnTo>
                <a:lnTo>
                  <a:pt x="17280" y="2700"/>
                </a:lnTo>
                <a:cubicBezTo>
                  <a:pt x="17280" y="2700"/>
                  <a:pt x="17280" y="13500"/>
                  <a:pt x="17280" y="13500"/>
                </a:cubicBezTo>
                <a:close/>
                <a:moveTo>
                  <a:pt x="7560" y="18900"/>
                </a:moveTo>
                <a:lnTo>
                  <a:pt x="8208" y="17550"/>
                </a:lnTo>
                <a:lnTo>
                  <a:pt x="13392" y="17550"/>
                </a:lnTo>
                <a:lnTo>
                  <a:pt x="14040" y="18900"/>
                </a:lnTo>
                <a:cubicBezTo>
                  <a:pt x="14040" y="18900"/>
                  <a:pt x="7560" y="18900"/>
                  <a:pt x="7560" y="18900"/>
                </a:cubicBezTo>
                <a:close/>
                <a:moveTo>
                  <a:pt x="21334" y="18402"/>
                </a:moveTo>
                <a:cubicBezTo>
                  <a:pt x="21068" y="17901"/>
                  <a:pt x="19440" y="14850"/>
                  <a:pt x="19440" y="14850"/>
                </a:cubicBezTo>
                <a:lnTo>
                  <a:pt x="19440" y="2700"/>
                </a:lnTo>
                <a:cubicBezTo>
                  <a:pt x="19440" y="1212"/>
                  <a:pt x="18468" y="0"/>
                  <a:pt x="17280" y="0"/>
                </a:cubicBezTo>
                <a:lnTo>
                  <a:pt x="4320" y="0"/>
                </a:lnTo>
                <a:cubicBezTo>
                  <a:pt x="3131" y="0"/>
                  <a:pt x="2160" y="1212"/>
                  <a:pt x="2160" y="2700"/>
                </a:cubicBezTo>
                <a:lnTo>
                  <a:pt x="2160" y="14850"/>
                </a:lnTo>
                <a:cubicBezTo>
                  <a:pt x="2160" y="14850"/>
                  <a:pt x="532" y="17901"/>
                  <a:pt x="266" y="18402"/>
                </a:cubicBezTo>
                <a:cubicBezTo>
                  <a:pt x="0" y="18900"/>
                  <a:pt x="0" y="19188"/>
                  <a:pt x="0" y="19575"/>
                </a:cubicBezTo>
                <a:lnTo>
                  <a:pt x="0" y="20250"/>
                </a:lnTo>
                <a:cubicBezTo>
                  <a:pt x="0" y="20925"/>
                  <a:pt x="540" y="21600"/>
                  <a:pt x="1079" y="21600"/>
                </a:cubicBezTo>
                <a:lnTo>
                  <a:pt x="20521" y="21600"/>
                </a:lnTo>
                <a:cubicBezTo>
                  <a:pt x="21060" y="21600"/>
                  <a:pt x="21600" y="20925"/>
                  <a:pt x="21600" y="20250"/>
                </a:cubicBezTo>
                <a:lnTo>
                  <a:pt x="21600" y="19575"/>
                </a:lnTo>
                <a:cubicBezTo>
                  <a:pt x="21600" y="19188"/>
                  <a:pt x="21600" y="18900"/>
                  <a:pt x="21334" y="18402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B0F0"/>
            </a:solidFill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54" rIns="22854" anchor="ctr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4" name="出自【趣你的PPT】(微信:qunideppt)：最优质的PPT资源库"/>
          <p:cNvSpPr/>
          <p:nvPr/>
        </p:nvSpPr>
        <p:spPr bwMode="auto">
          <a:xfrm>
            <a:off x="5774662" y="3140195"/>
            <a:ext cx="720440" cy="1237546"/>
          </a:xfrm>
          <a:custGeom>
            <a:avLst/>
            <a:gdLst>
              <a:gd name="T0" fmla="*/ 297743754 w 21600"/>
              <a:gd name="T1" fmla="*/ 1510010506 h 21600"/>
              <a:gd name="T2" fmla="*/ 297743754 w 21600"/>
              <a:gd name="T3" fmla="*/ 1510010506 h 21600"/>
              <a:gd name="T4" fmla="*/ 297743754 w 21600"/>
              <a:gd name="T5" fmla="*/ 1510010506 h 21600"/>
              <a:gd name="T6" fmla="*/ 297743754 w 21600"/>
              <a:gd name="T7" fmla="*/ 151001050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0800" y="5498"/>
                </a:moveTo>
                <a:cubicBezTo>
                  <a:pt x="8184" y="5498"/>
                  <a:pt x="6075" y="4271"/>
                  <a:pt x="6075" y="2749"/>
                </a:cubicBezTo>
                <a:cubicBezTo>
                  <a:pt x="6075" y="1227"/>
                  <a:pt x="8184" y="0"/>
                  <a:pt x="10800" y="0"/>
                </a:cubicBezTo>
                <a:cubicBezTo>
                  <a:pt x="13416" y="0"/>
                  <a:pt x="15525" y="1227"/>
                  <a:pt x="15525" y="2749"/>
                </a:cubicBezTo>
                <a:cubicBezTo>
                  <a:pt x="15525" y="4271"/>
                  <a:pt x="13416" y="5498"/>
                  <a:pt x="10800" y="5498"/>
                </a:cubicBezTo>
                <a:close/>
                <a:moveTo>
                  <a:pt x="21600" y="13353"/>
                </a:moveTo>
                <a:cubicBezTo>
                  <a:pt x="21600" y="14003"/>
                  <a:pt x="20693" y="14531"/>
                  <a:pt x="19575" y="14531"/>
                </a:cubicBezTo>
                <a:cubicBezTo>
                  <a:pt x="18457" y="14531"/>
                  <a:pt x="17550" y="14003"/>
                  <a:pt x="17550" y="13353"/>
                </a:cubicBezTo>
                <a:lnTo>
                  <a:pt x="17550" y="9033"/>
                </a:lnTo>
                <a:lnTo>
                  <a:pt x="16200" y="9033"/>
                </a:lnTo>
                <a:lnTo>
                  <a:pt x="16200" y="20225"/>
                </a:lnTo>
                <a:cubicBezTo>
                  <a:pt x="16200" y="20986"/>
                  <a:pt x="15145" y="21600"/>
                  <a:pt x="13838" y="21600"/>
                </a:cubicBezTo>
                <a:cubicBezTo>
                  <a:pt x="12530" y="21600"/>
                  <a:pt x="11475" y="20986"/>
                  <a:pt x="11475" y="20225"/>
                </a:cubicBezTo>
                <a:lnTo>
                  <a:pt x="11475" y="14531"/>
                </a:lnTo>
                <a:lnTo>
                  <a:pt x="10125" y="14531"/>
                </a:lnTo>
                <a:lnTo>
                  <a:pt x="10125" y="20225"/>
                </a:lnTo>
                <a:cubicBezTo>
                  <a:pt x="10125" y="20986"/>
                  <a:pt x="9070" y="21600"/>
                  <a:pt x="7762" y="21600"/>
                </a:cubicBezTo>
                <a:cubicBezTo>
                  <a:pt x="6455" y="21600"/>
                  <a:pt x="5400" y="20986"/>
                  <a:pt x="5400" y="20225"/>
                </a:cubicBezTo>
                <a:lnTo>
                  <a:pt x="5400" y="9033"/>
                </a:lnTo>
                <a:lnTo>
                  <a:pt x="4050" y="9033"/>
                </a:lnTo>
                <a:lnTo>
                  <a:pt x="4050" y="13353"/>
                </a:lnTo>
                <a:cubicBezTo>
                  <a:pt x="4050" y="14003"/>
                  <a:pt x="3143" y="14531"/>
                  <a:pt x="2025" y="14531"/>
                </a:cubicBezTo>
                <a:cubicBezTo>
                  <a:pt x="907" y="14531"/>
                  <a:pt x="0" y="14003"/>
                  <a:pt x="0" y="13353"/>
                </a:cubicBezTo>
                <a:lnTo>
                  <a:pt x="0" y="8247"/>
                </a:lnTo>
                <a:cubicBezTo>
                  <a:pt x="0" y="6946"/>
                  <a:pt x="1814" y="5891"/>
                  <a:pt x="4050" y="5891"/>
                </a:cubicBezTo>
                <a:lnTo>
                  <a:pt x="17550" y="5891"/>
                </a:lnTo>
                <a:cubicBezTo>
                  <a:pt x="19786" y="5891"/>
                  <a:pt x="21600" y="6946"/>
                  <a:pt x="21600" y="8247"/>
                </a:cubicBezTo>
                <a:cubicBezTo>
                  <a:pt x="21600" y="8247"/>
                  <a:pt x="21600" y="13353"/>
                  <a:pt x="21600" y="1335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22854" rIns="22854" anchor="ctr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7" name="出自【趣你的PPT】(微信:qunideppt)：最优质的PPT资源库"/>
          <p:cNvSpPr txBox="1"/>
          <p:nvPr/>
        </p:nvSpPr>
        <p:spPr bwMode="auto">
          <a:xfrm>
            <a:off x="7604549" y="2261991"/>
            <a:ext cx="2774260" cy="52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just" defTabSz="912495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i="1" dirty="0" smtClean="0">
                <a:latin typeface="Century Gothic" panose="020B0502020202020204" pitchFamily="34" charset="0"/>
                <a:ea typeface="微软雅黑" pitchFamily="34" charset="-122"/>
                <a:sym typeface="Century Gothic" panose="020B0502020202020204" pitchFamily="34" charset="0"/>
              </a:rPr>
              <a:t>who deals with tons of codes</a:t>
            </a:r>
            <a:endParaRPr lang="en-US" altLang="zh-CN" sz="1400" i="1" dirty="0" smtClean="0">
              <a:latin typeface="Century Gothic" panose="020B0502020202020204" pitchFamily="34" charset="0"/>
              <a:ea typeface="微软雅黑" pitchFamily="34" charset="-122"/>
              <a:sym typeface="Century Gothic" panose="020B0502020202020204" pitchFamily="34" charset="0"/>
            </a:endParaRPr>
          </a:p>
          <a:p>
            <a:pPr algn="just" defTabSz="912495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i="1" dirty="0" smtClean="0">
                <a:latin typeface="Century Gothic" panose="020B0502020202020204" pitchFamily="34" charset="0"/>
                <a:ea typeface="微软雅黑" pitchFamily="34" charset="-122"/>
                <a:sym typeface="Century Gothic" panose="020B0502020202020204" pitchFamily="34" charset="0"/>
              </a:rPr>
              <a:t>that make no sense</a:t>
            </a:r>
            <a:endParaRPr lang="en-US" altLang="zh-CN" sz="1400" i="1" dirty="0" smtClean="0">
              <a:latin typeface="Century Gothic" panose="020B0502020202020204" pitchFamily="34" charset="0"/>
              <a:ea typeface="微软雅黑" pitchFamily="34" charset="-122"/>
              <a:sym typeface="Century Gothic" panose="020B0502020202020204" pitchFamily="34" charset="0"/>
            </a:endParaRPr>
          </a:p>
        </p:txBody>
      </p:sp>
      <p:sp>
        <p:nvSpPr>
          <p:cNvPr id="18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7609806" y="1841296"/>
            <a:ext cx="2573254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defTabSz="912495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latin typeface="Century Gothic" panose="020B0502020202020204" pitchFamily="34" charset="0"/>
                <a:ea typeface="微软雅黑" pitchFamily="34" charset="-122"/>
                <a:sym typeface="Century Gothic" panose="020B0502020202020204" pitchFamily="34" charset="0"/>
              </a:rPr>
              <a:t>Fresh Programmer</a:t>
            </a:r>
            <a:endParaRPr lang="en-US" altLang="zh-CN" sz="1600" b="1" dirty="0" smtClean="0">
              <a:latin typeface="Century Gothic" panose="020B0502020202020204" pitchFamily="34" charset="0"/>
              <a:ea typeface="微软雅黑" pitchFamily="34" charset="-122"/>
              <a:sym typeface="Century Gothic" panose="020B0502020202020204" pitchFamily="34" charset="0"/>
            </a:endParaRPr>
          </a:p>
        </p:txBody>
      </p:sp>
      <p:sp>
        <p:nvSpPr>
          <p:cNvPr id="19" name="出自【趣你的PPT】(微信:qunideppt)：最优质的PPT资源库"/>
          <p:cNvSpPr txBox="1"/>
          <p:nvPr/>
        </p:nvSpPr>
        <p:spPr bwMode="auto">
          <a:xfrm>
            <a:off x="8251189" y="3688850"/>
            <a:ext cx="2774260" cy="743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just" defTabSz="912495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i="1" dirty="0" smtClean="0">
                <a:latin typeface="Century Gothic" panose="020B0502020202020204" pitchFamily="34" charset="0"/>
                <a:ea typeface="微软雅黑" pitchFamily="34" charset="-122"/>
                <a:sym typeface="Century Gothic" panose="020B0502020202020204" pitchFamily="34" charset="0"/>
              </a:rPr>
              <a:t>not bad except the water of swimming pool is not sweet enough</a:t>
            </a:r>
            <a:endParaRPr lang="en-US" altLang="zh-CN" sz="1400" i="1" dirty="0" smtClean="0">
              <a:latin typeface="Century Gothic" panose="020B0502020202020204" pitchFamily="34" charset="0"/>
              <a:ea typeface="微软雅黑" pitchFamily="34" charset="-122"/>
              <a:sym typeface="Century Gothic" panose="020B0502020202020204" pitchFamily="34" charset="0"/>
            </a:endParaRPr>
          </a:p>
        </p:txBody>
      </p:sp>
      <p:sp>
        <p:nvSpPr>
          <p:cNvPr id="20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8251367" y="3268155"/>
            <a:ext cx="2573254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defTabSz="912495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latin typeface="Century Gothic" panose="020B0502020202020204" pitchFamily="34" charset="0"/>
                <a:ea typeface="微软雅黑" pitchFamily="34" charset="-122"/>
                <a:sym typeface="Century Gothic" panose="020B0502020202020204" pitchFamily="34" charset="0"/>
              </a:rPr>
              <a:t>Swimming</a:t>
            </a:r>
            <a:endParaRPr lang="en-US" altLang="zh-CN" sz="1600" b="1" dirty="0" smtClean="0">
              <a:latin typeface="Century Gothic" panose="020B0502020202020204" pitchFamily="34" charset="0"/>
              <a:ea typeface="微软雅黑" pitchFamily="34" charset="-122"/>
              <a:sym typeface="Century Gothic" panose="020B0502020202020204" pitchFamily="34" charset="0"/>
            </a:endParaRPr>
          </a:p>
        </p:txBody>
      </p:sp>
      <p:sp>
        <p:nvSpPr>
          <p:cNvPr id="21" name="出自【趣你的PPT】(微信:qunideppt)：最优质的PPT资源库"/>
          <p:cNvSpPr txBox="1"/>
          <p:nvPr/>
        </p:nvSpPr>
        <p:spPr bwMode="auto">
          <a:xfrm>
            <a:off x="7741275" y="5149043"/>
            <a:ext cx="2774260" cy="52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just" defTabSz="912495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i="1" dirty="0" smtClean="0">
                <a:latin typeface="Century Gothic" panose="020B0502020202020204" pitchFamily="34" charset="0"/>
                <a:ea typeface="微软雅黑" pitchFamily="34" charset="-122"/>
                <a:sym typeface="Century Gothic" panose="020B0502020202020204" pitchFamily="34" charset="0"/>
              </a:rPr>
              <a:t>become a top programmer or an average writer</a:t>
            </a:r>
            <a:endParaRPr lang="en-US" altLang="zh-CN" sz="1400" i="1" dirty="0" smtClean="0">
              <a:latin typeface="Century Gothic" panose="020B0502020202020204" pitchFamily="34" charset="0"/>
              <a:ea typeface="微软雅黑" pitchFamily="34" charset="-122"/>
              <a:sym typeface="Century Gothic" panose="020B0502020202020204" pitchFamily="34" charset="0"/>
            </a:endParaRPr>
          </a:p>
        </p:txBody>
      </p:sp>
      <p:sp>
        <p:nvSpPr>
          <p:cNvPr id="22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7741452" y="4737236"/>
            <a:ext cx="2573254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defTabSz="912495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latin typeface="Century Gothic" panose="020B0502020202020204" pitchFamily="34" charset="0"/>
                <a:ea typeface="微软雅黑" pitchFamily="34" charset="-122"/>
                <a:sym typeface="Century Gothic" panose="020B0502020202020204" pitchFamily="34" charset="0"/>
              </a:rPr>
              <a:t>Ambition</a:t>
            </a:r>
            <a:endParaRPr lang="en-US" altLang="zh-CN" sz="1600" b="1" dirty="0" smtClean="0">
              <a:latin typeface="Century Gothic" panose="020B0502020202020204" pitchFamily="34" charset="0"/>
              <a:ea typeface="微软雅黑" pitchFamily="34" charset="-122"/>
              <a:sym typeface="Century Gothic" panose="020B0502020202020204" pitchFamily="34" charset="0"/>
            </a:endParaRPr>
          </a:p>
        </p:txBody>
      </p:sp>
      <p:sp>
        <p:nvSpPr>
          <p:cNvPr id="23" name="出自【趣你的PPT】(微信:qunideppt)：最优质的PPT资源库"/>
          <p:cNvSpPr txBox="1"/>
          <p:nvPr/>
        </p:nvSpPr>
        <p:spPr bwMode="auto">
          <a:xfrm>
            <a:off x="1185602" y="3688850"/>
            <a:ext cx="2774260" cy="52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r" defTabSz="912495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i="1" dirty="0" smtClean="0">
                <a:latin typeface="Century Gothic" panose="020B0502020202020204" pitchFamily="34" charset="0"/>
                <a:ea typeface="微软雅黑" pitchFamily="34" charset="-122"/>
                <a:sym typeface="Century Gothic" panose="020B0502020202020204" pitchFamily="34" charset="0"/>
              </a:rPr>
              <a:t>of the level that can play tennis on a table</a:t>
            </a:r>
            <a:endParaRPr lang="en-US" altLang="zh-CN" sz="1400" i="1" dirty="0" smtClean="0">
              <a:latin typeface="Century Gothic" panose="020B0502020202020204" pitchFamily="34" charset="0"/>
              <a:ea typeface="微软雅黑" pitchFamily="34" charset="-122"/>
              <a:sym typeface="Century Gothic" panose="020B0502020202020204" pitchFamily="34" charset="0"/>
            </a:endParaRPr>
          </a:p>
        </p:txBody>
      </p:sp>
      <p:sp>
        <p:nvSpPr>
          <p:cNvPr id="24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1387018" y="3268156"/>
            <a:ext cx="2573254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r" defTabSz="912495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latin typeface="Century Gothic" panose="020B0502020202020204" pitchFamily="34" charset="0"/>
                <a:ea typeface="微软雅黑" pitchFamily="34" charset="-122"/>
                <a:sym typeface="Century Gothic" panose="020B0502020202020204" pitchFamily="34" charset="0"/>
              </a:rPr>
              <a:t>Playing Tablet Tennis</a:t>
            </a:r>
            <a:endParaRPr lang="en-US" altLang="zh-CN" sz="1600" b="1" dirty="0" smtClean="0">
              <a:latin typeface="Century Gothic" panose="020B0502020202020204" pitchFamily="34" charset="0"/>
              <a:ea typeface="微软雅黑" pitchFamily="34" charset="-122"/>
              <a:sym typeface="Century Gothic" panose="020B0502020202020204" pitchFamily="34" charset="0"/>
            </a:endParaRPr>
          </a:p>
        </p:txBody>
      </p:sp>
      <p:sp>
        <p:nvSpPr>
          <p:cNvPr id="25" name="出自【趣你的PPT】(微信:qunideppt)：最优质的PPT资源库"/>
          <p:cNvSpPr txBox="1"/>
          <p:nvPr/>
        </p:nvSpPr>
        <p:spPr bwMode="auto">
          <a:xfrm>
            <a:off x="1781640" y="2261841"/>
            <a:ext cx="277426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r" defTabSz="912495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i="1" dirty="0" smtClean="0">
                <a:latin typeface="Century Gothic" panose="020B0502020202020204" pitchFamily="34" charset="0"/>
                <a:ea typeface="微软雅黑" pitchFamily="34" charset="-122"/>
                <a:sym typeface="Century Gothic" panose="020B0502020202020204" pitchFamily="34" charset="0"/>
              </a:rPr>
              <a:t>who lives for the CGPA </a:t>
            </a:r>
            <a:endParaRPr lang="en-US" altLang="zh-CN" sz="1400" dirty="0" smtClean="0">
              <a:latin typeface="Century Gothic" panose="020B0502020202020204" pitchFamily="34" charset="0"/>
              <a:ea typeface="微软雅黑" pitchFamily="34" charset="-122"/>
              <a:sym typeface="Century Gothic" panose="020B0502020202020204" pitchFamily="34" charset="0"/>
            </a:endParaRPr>
          </a:p>
        </p:txBody>
      </p:sp>
      <p:sp>
        <p:nvSpPr>
          <p:cNvPr id="26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1997027" y="1843051"/>
            <a:ext cx="2573254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r" defTabSz="912495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latin typeface="Century Gothic" panose="020B0502020202020204" pitchFamily="34" charset="0"/>
                <a:ea typeface="微软雅黑" pitchFamily="34" charset="-122"/>
                <a:sym typeface="Century Gothic" panose="020B0502020202020204" pitchFamily="34" charset="0"/>
              </a:rPr>
              <a:t>Lower-class Colleage</a:t>
            </a:r>
            <a:endParaRPr lang="en-US" altLang="zh-CN" sz="1600" b="1" dirty="0" smtClean="0">
              <a:latin typeface="Century Gothic" panose="020B0502020202020204" pitchFamily="34" charset="0"/>
              <a:ea typeface="微软雅黑" pitchFamily="34" charset="-122"/>
              <a:sym typeface="Century Gothic" panose="020B0502020202020204" pitchFamily="34" charset="0"/>
            </a:endParaRPr>
          </a:p>
        </p:txBody>
      </p:sp>
      <p:sp>
        <p:nvSpPr>
          <p:cNvPr id="27" name="出自【趣你的PPT】(微信:qunideppt)：最优质的PPT资源库"/>
          <p:cNvSpPr txBox="1"/>
          <p:nvPr/>
        </p:nvSpPr>
        <p:spPr bwMode="auto">
          <a:xfrm>
            <a:off x="1863725" y="5149215"/>
            <a:ext cx="2692400" cy="743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r" defTabSz="912495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i="1" dirty="0" smtClean="0">
                <a:latin typeface="Century Gothic" panose="020B0502020202020204" pitchFamily="34" charset="0"/>
                <a:ea typeface="微软雅黑" pitchFamily="34" charset="-122"/>
                <a:sym typeface="Century Gothic" panose="020B0502020202020204" pitchFamily="34" charset="0"/>
              </a:rPr>
              <a:t>be fond of all kinds of literature,especially the science fiction</a:t>
            </a:r>
            <a:endParaRPr lang="en-US" altLang="zh-CN" sz="1400" i="1" dirty="0" smtClean="0">
              <a:latin typeface="Century Gothic" panose="020B0502020202020204" pitchFamily="34" charset="0"/>
              <a:ea typeface="微软雅黑" pitchFamily="34" charset="-122"/>
              <a:sym typeface="Century Gothic" panose="020B0502020202020204" pitchFamily="34" charset="0"/>
            </a:endParaRPr>
          </a:p>
        </p:txBody>
      </p:sp>
      <p:sp>
        <p:nvSpPr>
          <p:cNvPr id="28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1997027" y="4728320"/>
            <a:ext cx="2573254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r" defTabSz="912495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Century Gothic" panose="020B0502020202020204" pitchFamily="34" charset="0"/>
                <a:ea typeface="微软雅黑" pitchFamily="34" charset="-122"/>
                <a:sym typeface="Century Gothic" panose="020B0502020202020204" pitchFamily="34" charset="0"/>
              </a:rPr>
              <a:t>Reading</a:t>
            </a:r>
            <a:endParaRPr lang="en-US" altLang="zh-CN" sz="1600" b="1" dirty="0">
              <a:latin typeface="Century Gothic" panose="020B0502020202020204" pitchFamily="34" charset="0"/>
              <a:ea typeface="微软雅黑" pitchFamily="34" charset="-122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出自【趣你的PPT】(微信:qunideppt)：最优质的PPT资源库"/>
          <p:cNvSpPr/>
          <p:nvPr/>
        </p:nvSpPr>
        <p:spPr>
          <a:xfrm>
            <a:off x="4794302" y="1763218"/>
            <a:ext cx="725978" cy="722376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出自【趣你的PPT】(微信:qunideppt)：最优质的PPT资源库"/>
          <p:cNvCxnSpPr>
            <a:stCxn id="29" idx="0"/>
            <a:endCxn id="26" idx="0"/>
          </p:cNvCxnSpPr>
          <p:nvPr/>
        </p:nvCxnSpPr>
        <p:spPr>
          <a:xfrm>
            <a:off x="5620018" y="4715206"/>
            <a:ext cx="1273620" cy="605448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出自【趣你的PPT】(微信:qunideppt)：最优质的PPT资源库"/>
          <p:cNvCxnSpPr>
            <a:stCxn id="29" idx="0"/>
            <a:endCxn id="25" idx="0"/>
          </p:cNvCxnSpPr>
          <p:nvPr/>
        </p:nvCxnSpPr>
        <p:spPr>
          <a:xfrm flipV="1">
            <a:off x="5620018" y="3951042"/>
            <a:ext cx="1276306" cy="764165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出自【趣你的PPT】(微信:qunideppt)：最优质的PPT资源库"/>
          <p:cNvCxnSpPr>
            <a:stCxn id="28" idx="0"/>
            <a:endCxn id="25" idx="0"/>
          </p:cNvCxnSpPr>
          <p:nvPr/>
        </p:nvCxnSpPr>
        <p:spPr>
          <a:xfrm>
            <a:off x="5620018" y="3343607"/>
            <a:ext cx="1276307" cy="607435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出自【趣你的PPT】(微信:qunideppt)：最优质的PPT资源库"/>
          <p:cNvCxnSpPr>
            <a:stCxn id="28" idx="0"/>
            <a:endCxn id="24" idx="0"/>
          </p:cNvCxnSpPr>
          <p:nvPr/>
        </p:nvCxnSpPr>
        <p:spPr>
          <a:xfrm flipV="1">
            <a:off x="5620018" y="2724140"/>
            <a:ext cx="1276307" cy="619466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出自【趣你的PPT】(微信:qunideppt)：最优质的PPT资源库"/>
          <p:cNvCxnSpPr>
            <a:stCxn id="27" idx="0"/>
            <a:endCxn id="24" idx="0"/>
          </p:cNvCxnSpPr>
          <p:nvPr/>
        </p:nvCxnSpPr>
        <p:spPr>
          <a:xfrm>
            <a:off x="5620018" y="2124406"/>
            <a:ext cx="1276306" cy="59973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出自【趣你的PPT】(微信:qunideppt)：最优质的PPT资源库"/>
          <p:cNvSpPr/>
          <p:nvPr/>
        </p:nvSpPr>
        <p:spPr>
          <a:xfrm>
            <a:off x="7004102" y="2362952"/>
            <a:ext cx="725978" cy="722376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出自【趣你的PPT】(微信:qunideppt)：最优质的PPT资源库"/>
          <p:cNvSpPr/>
          <p:nvPr/>
        </p:nvSpPr>
        <p:spPr>
          <a:xfrm>
            <a:off x="4794302" y="4354018"/>
            <a:ext cx="725978" cy="722376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出自【趣你的PPT】(微信:qunideppt)：最优质的PPT资源库"/>
          <p:cNvSpPr/>
          <p:nvPr/>
        </p:nvSpPr>
        <p:spPr>
          <a:xfrm>
            <a:off x="7004102" y="3589853"/>
            <a:ext cx="725978" cy="722376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出自【趣你的PPT】(微信:qunideppt)：最优质的PPT资源库"/>
          <p:cNvSpPr/>
          <p:nvPr/>
        </p:nvSpPr>
        <p:spPr>
          <a:xfrm>
            <a:off x="7004102" y="4959466"/>
            <a:ext cx="725978" cy="722376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出自【趣你的PPT】(微信:qunideppt)：最优质的PPT资源库"/>
          <p:cNvSpPr/>
          <p:nvPr/>
        </p:nvSpPr>
        <p:spPr>
          <a:xfrm>
            <a:off x="6807085" y="2634874"/>
            <a:ext cx="178478" cy="178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1"/>
                </a:moveTo>
                <a:cubicBezTo>
                  <a:pt x="20639" y="6724"/>
                  <a:pt x="20639" y="12953"/>
                  <a:pt x="16797" y="16796"/>
                </a:cubicBezTo>
                <a:cubicBezTo>
                  <a:pt x="12954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4" y="-961"/>
                  <a:pt x="16797" y="2881"/>
                </a:cubicBez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  <a:miter lim="0"/>
          </a:ln>
        </p:spPr>
        <p:txBody>
          <a:bodyPr lIns="25396" tIns="25396" rIns="25396" bIns="25396" anchor="ctr"/>
          <a:lstStyle/>
          <a:p>
            <a:pPr algn="ctr" defTabSz="1100455">
              <a:lnSpc>
                <a:spcPct val="130000"/>
              </a:lnSpc>
              <a:defRPr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endParaRPr sz="9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" name="出自【趣你的PPT】(微信:qunideppt)：最优质的PPT资源库"/>
          <p:cNvSpPr/>
          <p:nvPr/>
        </p:nvSpPr>
        <p:spPr>
          <a:xfrm>
            <a:off x="6807085" y="3861775"/>
            <a:ext cx="178478" cy="178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1"/>
                </a:moveTo>
                <a:cubicBezTo>
                  <a:pt x="20639" y="6724"/>
                  <a:pt x="20639" y="12953"/>
                  <a:pt x="16797" y="16796"/>
                </a:cubicBezTo>
                <a:cubicBezTo>
                  <a:pt x="12954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4" y="-961"/>
                  <a:pt x="16797" y="2881"/>
                </a:cubicBez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  <a:miter lim="0"/>
          </a:ln>
        </p:spPr>
        <p:txBody>
          <a:bodyPr lIns="25396" tIns="25396" rIns="25396" bIns="25396" anchor="ctr"/>
          <a:lstStyle/>
          <a:p>
            <a:pPr algn="ctr" defTabSz="1100455">
              <a:lnSpc>
                <a:spcPct val="130000"/>
              </a:lnSpc>
              <a:defRPr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endParaRPr sz="9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出自【趣你的PPT】(微信:qunideppt)：最优质的PPT资源库"/>
          <p:cNvSpPr/>
          <p:nvPr/>
        </p:nvSpPr>
        <p:spPr>
          <a:xfrm>
            <a:off x="6804399" y="5231388"/>
            <a:ext cx="178478" cy="178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1"/>
                </a:moveTo>
                <a:cubicBezTo>
                  <a:pt x="20639" y="6724"/>
                  <a:pt x="20639" y="12953"/>
                  <a:pt x="16797" y="16796"/>
                </a:cubicBezTo>
                <a:cubicBezTo>
                  <a:pt x="12954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4" y="-961"/>
                  <a:pt x="16797" y="2881"/>
                </a:cubicBez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  <a:miter lim="0"/>
          </a:ln>
        </p:spPr>
        <p:txBody>
          <a:bodyPr lIns="25396" tIns="25396" rIns="25396" bIns="25396" anchor="ctr"/>
          <a:lstStyle/>
          <a:p>
            <a:pPr algn="ctr" defTabSz="1100455">
              <a:lnSpc>
                <a:spcPct val="130000"/>
              </a:lnSpc>
              <a:defRPr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endParaRPr sz="9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" name="出自【趣你的PPT】(微信:qunideppt)：最优质的PPT资源库"/>
          <p:cNvSpPr/>
          <p:nvPr/>
        </p:nvSpPr>
        <p:spPr>
          <a:xfrm>
            <a:off x="5530780" y="2035140"/>
            <a:ext cx="178477" cy="178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1"/>
                </a:moveTo>
                <a:cubicBezTo>
                  <a:pt x="20639" y="6724"/>
                  <a:pt x="20639" y="12953"/>
                  <a:pt x="16797" y="16796"/>
                </a:cubicBezTo>
                <a:cubicBezTo>
                  <a:pt x="12954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4" y="-961"/>
                  <a:pt x="16797" y="2881"/>
                </a:cubicBez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  <a:miter lim="0"/>
          </a:ln>
        </p:spPr>
        <p:txBody>
          <a:bodyPr lIns="25396" tIns="25396" rIns="25396" bIns="25396" anchor="ctr"/>
          <a:lstStyle/>
          <a:p>
            <a:pPr algn="ctr" defTabSz="1100455">
              <a:lnSpc>
                <a:spcPct val="130000"/>
              </a:lnSpc>
              <a:defRPr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endParaRPr sz="9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出自【趣你的PPT】(微信:qunideppt)：最优质的PPT资源库"/>
          <p:cNvSpPr/>
          <p:nvPr/>
        </p:nvSpPr>
        <p:spPr>
          <a:xfrm>
            <a:off x="5530778" y="3254340"/>
            <a:ext cx="178478" cy="178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1"/>
                </a:moveTo>
                <a:cubicBezTo>
                  <a:pt x="20639" y="6724"/>
                  <a:pt x="20639" y="12953"/>
                  <a:pt x="16797" y="16796"/>
                </a:cubicBezTo>
                <a:cubicBezTo>
                  <a:pt x="12954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4" y="-961"/>
                  <a:pt x="16797" y="2881"/>
                </a:cubicBez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  <a:miter lim="0"/>
          </a:ln>
        </p:spPr>
        <p:txBody>
          <a:bodyPr lIns="25396" tIns="25396" rIns="25396" bIns="25396" anchor="ctr"/>
          <a:lstStyle/>
          <a:p>
            <a:pPr algn="ctr" defTabSz="1100455">
              <a:lnSpc>
                <a:spcPct val="130000"/>
              </a:lnSpc>
              <a:defRPr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endParaRPr sz="9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" name="出自【趣你的PPT】(微信:qunideppt)：最优质的PPT资源库"/>
          <p:cNvSpPr/>
          <p:nvPr/>
        </p:nvSpPr>
        <p:spPr>
          <a:xfrm>
            <a:off x="5530780" y="4625940"/>
            <a:ext cx="178477" cy="178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1"/>
                </a:moveTo>
                <a:cubicBezTo>
                  <a:pt x="20639" y="6724"/>
                  <a:pt x="20639" y="12953"/>
                  <a:pt x="16797" y="16796"/>
                </a:cubicBezTo>
                <a:cubicBezTo>
                  <a:pt x="12954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4" y="-961"/>
                  <a:pt x="16797" y="2881"/>
                </a:cubicBez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  <a:miter lim="0"/>
          </a:ln>
        </p:spPr>
        <p:txBody>
          <a:bodyPr lIns="25396" tIns="25396" rIns="25396" bIns="25396" anchor="ctr"/>
          <a:lstStyle/>
          <a:p>
            <a:pPr algn="ctr" defTabSz="1100455">
              <a:lnSpc>
                <a:spcPct val="130000"/>
              </a:lnSpc>
              <a:defRPr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endParaRPr sz="9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" name="出自【趣你的PPT】(微信:qunideppt)：最优质的PPT资源库"/>
          <p:cNvSpPr/>
          <p:nvPr/>
        </p:nvSpPr>
        <p:spPr>
          <a:xfrm>
            <a:off x="4794302" y="2982418"/>
            <a:ext cx="725978" cy="722376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1" name="Group 68出自【趣你的PPT】(微信:qunideppt)：最优质的PPT资源库"/>
          <p:cNvGrpSpPr/>
          <p:nvPr/>
        </p:nvGrpSpPr>
        <p:grpSpPr>
          <a:xfrm>
            <a:off x="5046127" y="3168496"/>
            <a:ext cx="222328" cy="350223"/>
            <a:chOff x="6318058" y="2983494"/>
            <a:chExt cx="178474" cy="281142"/>
          </a:xfrm>
          <a:solidFill>
            <a:schemeClr val="bg1"/>
          </a:solidFill>
        </p:grpSpPr>
        <p:sp>
          <p:nvSpPr>
            <p:cNvPr id="32" name="出自【趣你的PPT】(微信:qunideppt)：最优质的PPT资源库"/>
            <p:cNvSpPr/>
            <p:nvPr/>
          </p:nvSpPr>
          <p:spPr>
            <a:xfrm>
              <a:off x="6318058" y="3086686"/>
              <a:ext cx="178474" cy="17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25" y="0"/>
                  </a:moveTo>
                  <a:lnTo>
                    <a:pt x="19913" y="0"/>
                  </a:lnTo>
                  <a:cubicBezTo>
                    <a:pt x="19541" y="0"/>
                    <a:pt x="19239" y="306"/>
                    <a:pt x="19239" y="679"/>
                  </a:cubicBezTo>
                  <a:lnTo>
                    <a:pt x="19239" y="5345"/>
                  </a:lnTo>
                  <a:cubicBezTo>
                    <a:pt x="19239" y="7610"/>
                    <a:pt x="17460" y="11441"/>
                    <a:pt x="10801" y="11441"/>
                  </a:cubicBezTo>
                  <a:cubicBezTo>
                    <a:pt x="4140" y="11441"/>
                    <a:pt x="2361" y="7610"/>
                    <a:pt x="2361" y="5345"/>
                  </a:cubicBezTo>
                  <a:lnTo>
                    <a:pt x="2361" y="679"/>
                  </a:lnTo>
                  <a:cubicBezTo>
                    <a:pt x="2361" y="306"/>
                    <a:pt x="2059" y="0"/>
                    <a:pt x="1687" y="0"/>
                  </a:cubicBezTo>
                  <a:lnTo>
                    <a:pt x="675" y="0"/>
                  </a:lnTo>
                  <a:cubicBezTo>
                    <a:pt x="303" y="0"/>
                    <a:pt x="0" y="306"/>
                    <a:pt x="0" y="679"/>
                  </a:cubicBezTo>
                  <a:lnTo>
                    <a:pt x="0" y="5345"/>
                  </a:lnTo>
                  <a:cubicBezTo>
                    <a:pt x="0" y="9133"/>
                    <a:pt x="2772" y="13186"/>
                    <a:pt x="9112" y="13743"/>
                  </a:cubicBezTo>
                  <a:lnTo>
                    <a:pt x="9112" y="18214"/>
                  </a:lnTo>
                  <a:lnTo>
                    <a:pt x="4725" y="18214"/>
                  </a:lnTo>
                  <a:cubicBezTo>
                    <a:pt x="4353" y="18214"/>
                    <a:pt x="4050" y="18517"/>
                    <a:pt x="4050" y="18891"/>
                  </a:cubicBezTo>
                  <a:lnTo>
                    <a:pt x="4050" y="20921"/>
                  </a:lnTo>
                  <a:cubicBezTo>
                    <a:pt x="4050" y="21294"/>
                    <a:pt x="4353" y="21600"/>
                    <a:pt x="4725" y="21600"/>
                  </a:cubicBezTo>
                  <a:lnTo>
                    <a:pt x="16875" y="21600"/>
                  </a:lnTo>
                  <a:cubicBezTo>
                    <a:pt x="17247" y="21600"/>
                    <a:pt x="17550" y="21294"/>
                    <a:pt x="17550" y="20921"/>
                  </a:cubicBezTo>
                  <a:lnTo>
                    <a:pt x="17550" y="18891"/>
                  </a:lnTo>
                  <a:cubicBezTo>
                    <a:pt x="17550" y="18517"/>
                    <a:pt x="17247" y="18214"/>
                    <a:pt x="16875" y="18214"/>
                  </a:cubicBezTo>
                  <a:lnTo>
                    <a:pt x="12488" y="18214"/>
                  </a:lnTo>
                  <a:lnTo>
                    <a:pt x="12488" y="13743"/>
                  </a:lnTo>
                  <a:cubicBezTo>
                    <a:pt x="18828" y="13186"/>
                    <a:pt x="21600" y="9133"/>
                    <a:pt x="21600" y="5345"/>
                  </a:cubicBezTo>
                  <a:lnTo>
                    <a:pt x="21600" y="679"/>
                  </a:lnTo>
                  <a:cubicBezTo>
                    <a:pt x="21600" y="306"/>
                    <a:pt x="21297" y="0"/>
                    <a:pt x="20925" y="0"/>
                  </a:cubicBezTo>
                  <a:close/>
                </a:path>
              </a:pathLst>
            </a:custGeom>
            <a:grpFill/>
            <a:ln w="12700">
              <a:solidFill>
                <a:schemeClr val="tx2">
                  <a:lumMod val="60000"/>
                  <a:lumOff val="40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algn="ctr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endParaRPr>
            </a:p>
          </p:txBody>
        </p:sp>
        <p:sp>
          <p:nvSpPr>
            <p:cNvPr id="33" name="出自【趣你的PPT】(微信:qunideppt)：最优质的PPT资源库"/>
            <p:cNvSpPr/>
            <p:nvPr/>
          </p:nvSpPr>
          <p:spPr>
            <a:xfrm>
              <a:off x="6366071" y="3086687"/>
              <a:ext cx="83670" cy="66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2" y="21600"/>
                  </a:moveTo>
                  <a:cubicBezTo>
                    <a:pt x="19246" y="21600"/>
                    <a:pt x="21600" y="17226"/>
                    <a:pt x="21600" y="14334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4334"/>
                  </a:lnTo>
                  <a:cubicBezTo>
                    <a:pt x="0" y="17226"/>
                    <a:pt x="2354" y="21600"/>
                    <a:pt x="10802" y="21600"/>
                  </a:cubicBezTo>
                  <a:close/>
                </a:path>
              </a:pathLst>
            </a:custGeom>
            <a:grpFill/>
            <a:ln w="12700">
              <a:solidFill>
                <a:schemeClr val="tx2">
                  <a:lumMod val="60000"/>
                  <a:lumOff val="40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algn="ctr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endParaRPr>
            </a:p>
          </p:txBody>
        </p:sp>
        <p:sp>
          <p:nvSpPr>
            <p:cNvPr id="34" name="出自【趣你的PPT】(微信:qunideppt)：最优质的PPT资源库"/>
            <p:cNvSpPr/>
            <p:nvPr/>
          </p:nvSpPr>
          <p:spPr>
            <a:xfrm>
              <a:off x="6366071" y="2983494"/>
              <a:ext cx="83670" cy="81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915"/>
                  </a:moveTo>
                  <a:cubicBezTo>
                    <a:pt x="21600" y="3561"/>
                    <a:pt x="19246" y="0"/>
                    <a:pt x="10802" y="0"/>
                  </a:cubicBezTo>
                  <a:cubicBezTo>
                    <a:pt x="2354" y="0"/>
                    <a:pt x="0" y="3561"/>
                    <a:pt x="0" y="5915"/>
                  </a:cubicBez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21600" y="5915"/>
                    <a:pt x="21600" y="5915"/>
                  </a:cubicBezTo>
                  <a:close/>
                </a:path>
              </a:pathLst>
            </a:custGeom>
            <a:grpFill/>
            <a:ln w="12700">
              <a:solidFill>
                <a:schemeClr val="tx2">
                  <a:lumMod val="60000"/>
                  <a:lumOff val="40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algn="ctr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endParaRPr>
            </a:p>
          </p:txBody>
        </p:sp>
      </p:grpSp>
      <p:sp>
        <p:nvSpPr>
          <p:cNvPr id="35" name="出自【趣你的PPT】(微信:qunideppt)：最优质的PPT资源库"/>
          <p:cNvSpPr/>
          <p:nvPr/>
        </p:nvSpPr>
        <p:spPr>
          <a:xfrm>
            <a:off x="7218991" y="5197210"/>
            <a:ext cx="296200" cy="246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1600" extrusionOk="0">
                <a:moveTo>
                  <a:pt x="19451" y="15878"/>
                </a:moveTo>
                <a:lnTo>
                  <a:pt x="19142" y="18042"/>
                </a:lnTo>
                <a:cubicBezTo>
                  <a:pt x="19049" y="18872"/>
                  <a:pt x="18431" y="19552"/>
                  <a:pt x="17766" y="19552"/>
                </a:cubicBezTo>
                <a:lnTo>
                  <a:pt x="3686" y="19552"/>
                </a:lnTo>
                <a:cubicBezTo>
                  <a:pt x="3021" y="19552"/>
                  <a:pt x="2403" y="18872"/>
                  <a:pt x="2310" y="18042"/>
                </a:cubicBezTo>
                <a:lnTo>
                  <a:pt x="2001" y="15878"/>
                </a:lnTo>
                <a:cubicBezTo>
                  <a:pt x="1909" y="15047"/>
                  <a:pt x="2377" y="14368"/>
                  <a:pt x="3041" y="14368"/>
                </a:cubicBezTo>
                <a:lnTo>
                  <a:pt x="18411" y="14368"/>
                </a:lnTo>
                <a:cubicBezTo>
                  <a:pt x="19075" y="14368"/>
                  <a:pt x="19543" y="15047"/>
                  <a:pt x="19451" y="15878"/>
                </a:cubicBezTo>
                <a:close/>
                <a:moveTo>
                  <a:pt x="21075" y="12098"/>
                </a:moveTo>
                <a:lnTo>
                  <a:pt x="17323" y="1309"/>
                </a:lnTo>
                <a:cubicBezTo>
                  <a:pt x="17026" y="590"/>
                  <a:pt x="16239" y="0"/>
                  <a:pt x="15575" y="0"/>
                </a:cubicBezTo>
                <a:lnTo>
                  <a:pt x="5877" y="0"/>
                </a:lnTo>
                <a:cubicBezTo>
                  <a:pt x="5213" y="0"/>
                  <a:pt x="4426" y="590"/>
                  <a:pt x="4129" y="1309"/>
                </a:cubicBezTo>
                <a:lnTo>
                  <a:pt x="378" y="12098"/>
                </a:lnTo>
                <a:cubicBezTo>
                  <a:pt x="80" y="12817"/>
                  <a:pt x="-74" y="14056"/>
                  <a:pt x="35" y="14850"/>
                </a:cubicBezTo>
                <a:lnTo>
                  <a:pt x="846" y="20157"/>
                </a:lnTo>
                <a:cubicBezTo>
                  <a:pt x="956" y="20950"/>
                  <a:pt x="1589" y="21600"/>
                  <a:pt x="2254" y="21600"/>
                </a:cubicBezTo>
                <a:lnTo>
                  <a:pt x="19198" y="21600"/>
                </a:lnTo>
                <a:cubicBezTo>
                  <a:pt x="19863" y="21600"/>
                  <a:pt x="20496" y="20950"/>
                  <a:pt x="20606" y="20157"/>
                </a:cubicBezTo>
                <a:lnTo>
                  <a:pt x="21417" y="14850"/>
                </a:lnTo>
                <a:cubicBezTo>
                  <a:pt x="21526" y="14056"/>
                  <a:pt x="21372" y="12817"/>
                  <a:pt x="21075" y="12098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accent4">
                <a:lumMod val="60000"/>
                <a:lumOff val="40000"/>
              </a:schemeClr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Sinkin Sans 400 Regular"/>
              <a:ea typeface="Sinkin Sans 400 Regular"/>
              <a:cs typeface="Sinkin Sans 400 Regular"/>
              <a:sym typeface="Sinkin Sans 400 Regular"/>
            </a:endParaRPr>
          </a:p>
        </p:txBody>
      </p:sp>
      <p:sp>
        <p:nvSpPr>
          <p:cNvPr id="36" name="出自【趣你的PPT】(微信:qunideppt)：最优质的PPT资源库"/>
          <p:cNvSpPr/>
          <p:nvPr/>
        </p:nvSpPr>
        <p:spPr>
          <a:xfrm>
            <a:off x="4998953" y="1997695"/>
            <a:ext cx="316676" cy="253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62" y="4321"/>
                </a:moveTo>
                <a:lnTo>
                  <a:pt x="6480" y="4321"/>
                </a:lnTo>
                <a:lnTo>
                  <a:pt x="6480" y="2700"/>
                </a:lnTo>
                <a:lnTo>
                  <a:pt x="19462" y="2700"/>
                </a:lnTo>
                <a:cubicBezTo>
                  <a:pt x="19462" y="2700"/>
                  <a:pt x="19462" y="4321"/>
                  <a:pt x="19462" y="4321"/>
                </a:cubicBezTo>
                <a:close/>
                <a:moveTo>
                  <a:pt x="19462" y="18900"/>
                </a:moveTo>
                <a:lnTo>
                  <a:pt x="2139" y="18900"/>
                </a:lnTo>
                <a:lnTo>
                  <a:pt x="2139" y="6479"/>
                </a:lnTo>
                <a:lnTo>
                  <a:pt x="19462" y="6479"/>
                </a:lnTo>
                <a:cubicBezTo>
                  <a:pt x="19462" y="6479"/>
                  <a:pt x="19462" y="18900"/>
                  <a:pt x="19462" y="18900"/>
                </a:cubicBezTo>
                <a:close/>
                <a:moveTo>
                  <a:pt x="1999" y="3510"/>
                </a:moveTo>
                <a:cubicBezTo>
                  <a:pt x="1999" y="2967"/>
                  <a:pt x="2360" y="2524"/>
                  <a:pt x="2809" y="2524"/>
                </a:cubicBezTo>
                <a:cubicBezTo>
                  <a:pt x="3256" y="2524"/>
                  <a:pt x="3618" y="2967"/>
                  <a:pt x="3618" y="3510"/>
                </a:cubicBezTo>
                <a:cubicBezTo>
                  <a:pt x="3618" y="4054"/>
                  <a:pt x="3256" y="4496"/>
                  <a:pt x="2809" y="4496"/>
                </a:cubicBezTo>
                <a:cubicBezTo>
                  <a:pt x="2360" y="4496"/>
                  <a:pt x="1999" y="4054"/>
                  <a:pt x="1999" y="3510"/>
                </a:cubicBezTo>
                <a:close/>
                <a:moveTo>
                  <a:pt x="4968" y="2524"/>
                </a:moveTo>
                <a:cubicBezTo>
                  <a:pt x="5417" y="2524"/>
                  <a:pt x="5778" y="2967"/>
                  <a:pt x="5778" y="3510"/>
                </a:cubicBezTo>
                <a:cubicBezTo>
                  <a:pt x="5778" y="4054"/>
                  <a:pt x="5417" y="4496"/>
                  <a:pt x="4968" y="4496"/>
                </a:cubicBezTo>
                <a:cubicBezTo>
                  <a:pt x="4521" y="4496"/>
                  <a:pt x="4159" y="4054"/>
                  <a:pt x="4159" y="3510"/>
                </a:cubicBezTo>
                <a:cubicBezTo>
                  <a:pt x="4159" y="2967"/>
                  <a:pt x="4521" y="2524"/>
                  <a:pt x="4968" y="2524"/>
                </a:cubicBezTo>
                <a:close/>
                <a:moveTo>
                  <a:pt x="19440" y="0"/>
                </a:moveTo>
                <a:lnTo>
                  <a:pt x="2160" y="0"/>
                </a:lnTo>
                <a:cubicBezTo>
                  <a:pt x="973" y="0"/>
                  <a:pt x="0" y="1216"/>
                  <a:pt x="0" y="2700"/>
                </a:cubicBezTo>
                <a:lnTo>
                  <a:pt x="0" y="18900"/>
                </a:lnTo>
                <a:cubicBezTo>
                  <a:pt x="0" y="20384"/>
                  <a:pt x="973" y="21600"/>
                  <a:pt x="2160" y="21600"/>
                </a:cubicBezTo>
                <a:lnTo>
                  <a:pt x="19440" y="21600"/>
                </a:lnTo>
                <a:cubicBezTo>
                  <a:pt x="20629" y="21600"/>
                  <a:pt x="21600" y="20384"/>
                  <a:pt x="21600" y="18900"/>
                </a:cubicBezTo>
                <a:lnTo>
                  <a:pt x="21600" y="2700"/>
                </a:lnTo>
                <a:cubicBezTo>
                  <a:pt x="21600" y="1216"/>
                  <a:pt x="20629" y="0"/>
                  <a:pt x="1944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Sinkin Sans 400 Regular"/>
              <a:ea typeface="Sinkin Sans 400 Regular"/>
              <a:cs typeface="Sinkin Sans 400 Regular"/>
              <a:sym typeface="Sinkin Sans 400 Regular"/>
            </a:endParaRPr>
          </a:p>
        </p:txBody>
      </p:sp>
      <p:grpSp>
        <p:nvGrpSpPr>
          <p:cNvPr id="37" name="Group 75出自【趣你的PPT】(微信:qunideppt)：最优质的PPT资源库"/>
          <p:cNvGrpSpPr/>
          <p:nvPr/>
        </p:nvGrpSpPr>
        <p:grpSpPr>
          <a:xfrm>
            <a:off x="5010759" y="4581643"/>
            <a:ext cx="293067" cy="267129"/>
            <a:chOff x="10142736" y="3321708"/>
            <a:chExt cx="235260" cy="214438"/>
          </a:xfrm>
          <a:solidFill>
            <a:schemeClr val="bg1"/>
          </a:solidFill>
        </p:grpSpPr>
        <p:sp>
          <p:nvSpPr>
            <p:cNvPr id="38" name="出自【趣你的PPT】(微信:qunideppt)：最优质的PPT资源库"/>
            <p:cNvSpPr/>
            <p:nvPr/>
          </p:nvSpPr>
          <p:spPr>
            <a:xfrm>
              <a:off x="10142736" y="3321708"/>
              <a:ext cx="235260" cy="188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0"/>
                  </a:moveTo>
                  <a:lnTo>
                    <a:pt x="2160" y="0"/>
                  </a:lnTo>
                  <a:cubicBezTo>
                    <a:pt x="971" y="0"/>
                    <a:pt x="0" y="1216"/>
                    <a:pt x="0" y="2703"/>
                  </a:cubicBezTo>
                  <a:lnTo>
                    <a:pt x="0" y="18923"/>
                  </a:lnTo>
                  <a:cubicBezTo>
                    <a:pt x="0" y="20410"/>
                    <a:pt x="971" y="21600"/>
                    <a:pt x="2160" y="21600"/>
                  </a:cubicBezTo>
                  <a:lnTo>
                    <a:pt x="6458" y="21600"/>
                  </a:lnTo>
                  <a:lnTo>
                    <a:pt x="6458" y="18950"/>
                  </a:lnTo>
                  <a:lnTo>
                    <a:pt x="2138" y="18950"/>
                  </a:lnTo>
                  <a:lnTo>
                    <a:pt x="2138" y="6488"/>
                  </a:lnTo>
                  <a:lnTo>
                    <a:pt x="19461" y="6488"/>
                  </a:lnTo>
                  <a:lnTo>
                    <a:pt x="19461" y="18950"/>
                  </a:lnTo>
                  <a:lnTo>
                    <a:pt x="15142" y="18950"/>
                  </a:lnTo>
                  <a:lnTo>
                    <a:pt x="15142" y="21600"/>
                  </a:lnTo>
                  <a:lnTo>
                    <a:pt x="19440" y="21600"/>
                  </a:lnTo>
                  <a:cubicBezTo>
                    <a:pt x="20627" y="21600"/>
                    <a:pt x="21600" y="20410"/>
                    <a:pt x="21600" y="18923"/>
                  </a:cubicBezTo>
                  <a:lnTo>
                    <a:pt x="21600" y="2703"/>
                  </a:lnTo>
                  <a:cubicBezTo>
                    <a:pt x="21600" y="1216"/>
                    <a:pt x="20627" y="0"/>
                    <a:pt x="19440" y="0"/>
                  </a:cubicBezTo>
                  <a:close/>
                </a:path>
              </a:pathLst>
            </a:custGeom>
            <a:grpFill/>
            <a:ln w="12700">
              <a:solidFill>
                <a:schemeClr val="tx2">
                  <a:lumMod val="60000"/>
                  <a:lumOff val="40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algn="ctr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endParaRPr>
            </a:p>
          </p:txBody>
        </p:sp>
        <p:sp>
          <p:nvSpPr>
            <p:cNvPr id="39" name="出自【趣你的PPT】(微信:qunideppt)：最优质的PPT资源库"/>
            <p:cNvSpPr/>
            <p:nvPr/>
          </p:nvSpPr>
          <p:spPr>
            <a:xfrm>
              <a:off x="10200754" y="3408758"/>
              <a:ext cx="114138" cy="127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9622"/>
                  </a:lnTo>
                  <a:lnTo>
                    <a:pt x="6677" y="9622"/>
                  </a:lnTo>
                  <a:lnTo>
                    <a:pt x="6677" y="21600"/>
                  </a:lnTo>
                  <a:lnTo>
                    <a:pt x="14923" y="21600"/>
                  </a:lnTo>
                  <a:lnTo>
                    <a:pt x="14923" y="9622"/>
                  </a:lnTo>
                  <a:lnTo>
                    <a:pt x="21600" y="9622"/>
                  </a:lnTo>
                  <a:cubicBezTo>
                    <a:pt x="21600" y="9622"/>
                    <a:pt x="10800" y="0"/>
                    <a:pt x="10800" y="0"/>
                  </a:cubicBezTo>
                  <a:close/>
                </a:path>
              </a:pathLst>
            </a:custGeom>
            <a:grpFill/>
            <a:ln w="12700">
              <a:solidFill>
                <a:schemeClr val="tx2">
                  <a:lumMod val="60000"/>
                  <a:lumOff val="40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algn="ctr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endParaRPr>
            </a:p>
          </p:txBody>
        </p:sp>
      </p:grpSp>
      <p:grpSp>
        <p:nvGrpSpPr>
          <p:cNvPr id="40" name="Group 78出自【趣你的PPT】(微信:qunideppt)：最优质的PPT资源库"/>
          <p:cNvGrpSpPr/>
          <p:nvPr/>
        </p:nvGrpSpPr>
        <p:grpSpPr>
          <a:xfrm>
            <a:off x="7256650" y="2565034"/>
            <a:ext cx="220882" cy="318212"/>
            <a:chOff x="6362762" y="3944941"/>
            <a:chExt cx="177313" cy="255445"/>
          </a:xfrm>
          <a:solidFill>
            <a:schemeClr val="bg1"/>
          </a:solidFill>
        </p:grpSpPr>
        <p:sp>
          <p:nvSpPr>
            <p:cNvPr id="41" name="出自【趣你的PPT】(微信:qunideppt)：最优质的PPT资源库"/>
            <p:cNvSpPr/>
            <p:nvPr/>
          </p:nvSpPr>
          <p:spPr>
            <a:xfrm>
              <a:off x="6415435" y="4163646"/>
              <a:ext cx="71302" cy="36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15280"/>
                  </a:moveTo>
                  <a:cubicBezTo>
                    <a:pt x="3026" y="19049"/>
                    <a:pt x="6533" y="21600"/>
                    <a:pt x="10798" y="21396"/>
                  </a:cubicBezTo>
                  <a:cubicBezTo>
                    <a:pt x="15067" y="21600"/>
                    <a:pt x="18574" y="19049"/>
                    <a:pt x="21600" y="15280"/>
                  </a:cubicBez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15280"/>
                    <a:pt x="0" y="15280"/>
                  </a:cubicBezTo>
                  <a:close/>
                </a:path>
              </a:pathLst>
            </a:custGeom>
            <a:grpFill/>
            <a:ln w="12700">
              <a:solidFill>
                <a:schemeClr val="accent4">
                  <a:lumMod val="60000"/>
                  <a:lumOff val="40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algn="ctr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endParaRPr>
            </a:p>
          </p:txBody>
        </p:sp>
        <p:sp>
          <p:nvSpPr>
            <p:cNvPr id="42" name="出自【趣你的PPT】(微信:qunideppt)：最优质的PPT资源库"/>
            <p:cNvSpPr/>
            <p:nvPr/>
          </p:nvSpPr>
          <p:spPr>
            <a:xfrm>
              <a:off x="6362762" y="3944941"/>
              <a:ext cx="177313" cy="20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2" h="21600" extrusionOk="0">
                  <a:moveTo>
                    <a:pt x="14290" y="21600"/>
                  </a:moveTo>
                  <a:cubicBezTo>
                    <a:pt x="14290" y="15680"/>
                    <a:pt x="21116" y="13789"/>
                    <a:pt x="20605" y="7894"/>
                  </a:cubicBezTo>
                  <a:cubicBezTo>
                    <a:pt x="20282" y="4174"/>
                    <a:pt x="17549" y="0"/>
                    <a:pt x="10315" y="0"/>
                  </a:cubicBezTo>
                  <a:cubicBezTo>
                    <a:pt x="3083" y="0"/>
                    <a:pt x="350" y="4174"/>
                    <a:pt x="27" y="7894"/>
                  </a:cubicBezTo>
                  <a:cubicBezTo>
                    <a:pt x="-484" y="13789"/>
                    <a:pt x="6342" y="15680"/>
                    <a:pt x="6342" y="21600"/>
                  </a:cubicBezTo>
                  <a:cubicBezTo>
                    <a:pt x="6342" y="21600"/>
                    <a:pt x="14290" y="21600"/>
                    <a:pt x="14290" y="21600"/>
                  </a:cubicBezTo>
                  <a:close/>
                </a:path>
              </a:pathLst>
            </a:custGeom>
            <a:grpFill/>
            <a:ln w="12700">
              <a:solidFill>
                <a:schemeClr val="accent4">
                  <a:lumMod val="60000"/>
                  <a:lumOff val="40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algn="ctr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endParaRPr>
            </a:p>
          </p:txBody>
        </p:sp>
      </p:grpSp>
      <p:grpSp>
        <p:nvGrpSpPr>
          <p:cNvPr id="43" name="Group 81出自【趣你的PPT】(微信:qunideppt)：最优质的PPT资源库"/>
          <p:cNvGrpSpPr/>
          <p:nvPr/>
        </p:nvGrpSpPr>
        <p:grpSpPr>
          <a:xfrm>
            <a:off x="7269850" y="3808848"/>
            <a:ext cx="194482" cy="284389"/>
            <a:chOff x="7643006" y="3958517"/>
            <a:chExt cx="156121" cy="228294"/>
          </a:xfrm>
          <a:solidFill>
            <a:schemeClr val="bg1"/>
          </a:solidFill>
        </p:grpSpPr>
        <p:sp>
          <p:nvSpPr>
            <p:cNvPr id="44" name="出自【趣你的PPT】(微信:qunideppt)：最优质的PPT资源库"/>
            <p:cNvSpPr/>
            <p:nvPr/>
          </p:nvSpPr>
          <p:spPr>
            <a:xfrm>
              <a:off x="7643006" y="3986026"/>
              <a:ext cx="156121" cy="200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1" y="0"/>
                  </a:moveTo>
                  <a:lnTo>
                    <a:pt x="17589" y="3600"/>
                  </a:lnTo>
                  <a:lnTo>
                    <a:pt x="4011" y="3600"/>
                  </a:lnTo>
                  <a:lnTo>
                    <a:pt x="2159" y="0"/>
                  </a:lnTo>
                  <a:cubicBezTo>
                    <a:pt x="972" y="0"/>
                    <a:pt x="0" y="756"/>
                    <a:pt x="0" y="1679"/>
                  </a:cubicBezTo>
                  <a:lnTo>
                    <a:pt x="0" y="19921"/>
                  </a:lnTo>
                  <a:cubicBezTo>
                    <a:pt x="0" y="20844"/>
                    <a:pt x="972" y="21600"/>
                    <a:pt x="2159" y="21600"/>
                  </a:cubicBezTo>
                  <a:lnTo>
                    <a:pt x="19441" y="21600"/>
                  </a:lnTo>
                  <a:cubicBezTo>
                    <a:pt x="20628" y="21600"/>
                    <a:pt x="21600" y="20844"/>
                    <a:pt x="21600" y="19921"/>
                  </a:cubicBezTo>
                  <a:lnTo>
                    <a:pt x="21600" y="1679"/>
                  </a:lnTo>
                  <a:cubicBezTo>
                    <a:pt x="21600" y="756"/>
                    <a:pt x="20628" y="0"/>
                    <a:pt x="19441" y="0"/>
                  </a:cubicBezTo>
                  <a:close/>
                </a:path>
              </a:pathLst>
            </a:custGeom>
            <a:grpFill/>
            <a:ln w="12700">
              <a:solidFill>
                <a:schemeClr val="accent4">
                  <a:lumMod val="60000"/>
                  <a:lumOff val="40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algn="ctr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endParaRPr>
            </a:p>
          </p:txBody>
        </p:sp>
        <p:sp>
          <p:nvSpPr>
            <p:cNvPr id="45" name="出自【趣你的PPT】(微信:qunideppt)：最优质的PPT资源库"/>
            <p:cNvSpPr/>
            <p:nvPr/>
          </p:nvSpPr>
          <p:spPr>
            <a:xfrm>
              <a:off x="7670508" y="3958517"/>
              <a:ext cx="100366" cy="44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1" y="21600"/>
                  </a:moveTo>
                  <a:lnTo>
                    <a:pt x="21600" y="10800"/>
                  </a:lnTo>
                  <a:lnTo>
                    <a:pt x="16369" y="10800"/>
                  </a:lnTo>
                  <a:lnTo>
                    <a:pt x="14641" y="0"/>
                  </a:lnTo>
                  <a:lnTo>
                    <a:pt x="6959" y="0"/>
                  </a:lnTo>
                  <a:lnTo>
                    <a:pt x="5231" y="10800"/>
                  </a:lnTo>
                  <a:lnTo>
                    <a:pt x="0" y="10800"/>
                  </a:lnTo>
                  <a:lnTo>
                    <a:pt x="2159" y="21600"/>
                  </a:lnTo>
                  <a:cubicBezTo>
                    <a:pt x="2159" y="21600"/>
                    <a:pt x="19441" y="21600"/>
                    <a:pt x="19441" y="21600"/>
                  </a:cubicBezTo>
                  <a:close/>
                </a:path>
              </a:pathLst>
            </a:custGeom>
            <a:grpFill/>
            <a:ln w="12700">
              <a:solidFill>
                <a:schemeClr val="accent4">
                  <a:lumMod val="60000"/>
                  <a:lumOff val="40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algn="ctr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endParaRPr>
            </a:p>
          </p:txBody>
        </p:sp>
      </p:grpSp>
      <p:grpSp>
        <p:nvGrpSpPr>
          <p:cNvPr id="46" name="Group 13出自【趣你的PPT】(微信:qunideppt)：最优质的PPT资源库"/>
          <p:cNvGrpSpPr/>
          <p:nvPr/>
        </p:nvGrpSpPr>
        <p:grpSpPr>
          <a:xfrm>
            <a:off x="8172630" y="2263687"/>
            <a:ext cx="1920591" cy="646591"/>
            <a:chOff x="8508022" y="1966098"/>
            <a:chExt cx="1920591" cy="646591"/>
          </a:xfrm>
        </p:grpSpPr>
        <p:sp>
          <p:nvSpPr>
            <p:cNvPr id="47" name="出自【趣你的PPT】(微信:qunideppt)：最优质的PPT资源库"/>
            <p:cNvSpPr txBox="1"/>
            <p:nvPr/>
          </p:nvSpPr>
          <p:spPr>
            <a:xfrm>
              <a:off x="8508022" y="1966098"/>
              <a:ext cx="99822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GB" sz="2400" b="1" dirty="0">
                  <a:solidFill>
                    <a:prstClr val="black"/>
                  </a:solidFill>
                  <a:latin typeface="Silom" panose="00000400000000000000" charset="0"/>
                  <a:ea typeface="微软雅黑" pitchFamily="34" charset="-122"/>
                  <a:cs typeface="Silom" panose="00000400000000000000" charset="0"/>
                </a:rPr>
                <a:t>2007</a:t>
              </a:r>
              <a:endParaRPr lang="en-US" altLang="en-GB" sz="2400" b="1" dirty="0">
                <a:solidFill>
                  <a:prstClr val="black"/>
                </a:solidFill>
                <a:latin typeface="Silom" panose="00000400000000000000" charset="0"/>
                <a:ea typeface="微软雅黑" pitchFamily="34" charset="-122"/>
                <a:cs typeface="Silom" panose="00000400000000000000" charset="0"/>
              </a:endParaRPr>
            </a:p>
          </p:txBody>
        </p:sp>
        <p:sp>
          <p:nvSpPr>
            <p:cNvPr id="48" name="出自【趣你的PPT】(微信:qunideppt)：最优质的PPT资源库"/>
            <p:cNvSpPr/>
            <p:nvPr/>
          </p:nvSpPr>
          <p:spPr>
            <a:xfrm>
              <a:off x="8508023" y="2337099"/>
              <a:ext cx="1920590" cy="275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en-GB" sz="1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grpSp>
        <p:nvGrpSpPr>
          <p:cNvPr id="49" name="Group 13出自【趣你的PPT】(微信:qunideppt)：最优质的PPT资源库"/>
          <p:cNvGrpSpPr/>
          <p:nvPr/>
        </p:nvGrpSpPr>
        <p:grpSpPr>
          <a:xfrm>
            <a:off x="8172630" y="3518733"/>
            <a:ext cx="1566545" cy="1018540"/>
            <a:chOff x="8508022" y="1990863"/>
            <a:chExt cx="1566545" cy="1018540"/>
          </a:xfrm>
        </p:grpSpPr>
        <p:sp>
          <p:nvSpPr>
            <p:cNvPr id="50" name="出自【趣你的PPT】(微信:qunideppt)：最优质的PPT资源库"/>
            <p:cNvSpPr txBox="1"/>
            <p:nvPr/>
          </p:nvSpPr>
          <p:spPr>
            <a:xfrm>
              <a:off x="8508022" y="1990863"/>
              <a:ext cx="99822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prstClr val="black"/>
                  </a:solidFill>
                  <a:latin typeface="Silom" panose="00000400000000000000" charset="0"/>
                  <a:ea typeface="微软雅黑" pitchFamily="34" charset="-122"/>
                  <a:cs typeface="Silom" panose="00000400000000000000" charset="0"/>
                </a:rPr>
                <a:t>2016</a:t>
              </a:r>
              <a:endParaRPr lang="en-US" altLang="zh-CN" sz="2400" b="1" dirty="0" smtClean="0">
                <a:solidFill>
                  <a:prstClr val="black"/>
                </a:solidFill>
                <a:latin typeface="Silom" panose="00000400000000000000" charset="0"/>
                <a:ea typeface="微软雅黑" pitchFamily="34" charset="-122"/>
                <a:cs typeface="Silom" panose="00000400000000000000" charset="0"/>
              </a:endParaRPr>
            </a:p>
          </p:txBody>
        </p:sp>
        <p:sp>
          <p:nvSpPr>
            <p:cNvPr id="51" name="出自【趣你的PPT】(微信:qunideppt)：最优质的PPT资源库"/>
            <p:cNvSpPr/>
            <p:nvPr/>
          </p:nvSpPr>
          <p:spPr>
            <a:xfrm>
              <a:off x="8508022" y="2364243"/>
              <a:ext cx="1566545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800">
                  <a:latin typeface="Skia" panose="020D0502020204020204" charset="0"/>
                  <a:cs typeface="Skia" panose="020D0502020204020204" charset="0"/>
                  <a:sym typeface="Arial" panose="020B0604020202090204" pitchFamily="34" charset="0"/>
                </a:rPr>
                <a:t>seeking for my dream</a:t>
              </a:r>
              <a:endParaRPr lang="en-US" altLang="zh-CN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52" name="Group 13出自【趣你的PPT】(微信:qunideppt)：最优质的PPT资源库"/>
          <p:cNvGrpSpPr/>
          <p:nvPr/>
        </p:nvGrpSpPr>
        <p:grpSpPr>
          <a:xfrm>
            <a:off x="8172630" y="4788016"/>
            <a:ext cx="1920591" cy="1119666"/>
            <a:chOff x="8508022" y="1890533"/>
            <a:chExt cx="1920591" cy="1119666"/>
          </a:xfrm>
        </p:grpSpPr>
        <p:sp>
          <p:nvSpPr>
            <p:cNvPr id="53" name="出自【趣你的PPT】(微信:qunideppt)：最优质的PPT资源库"/>
            <p:cNvSpPr txBox="1"/>
            <p:nvPr/>
          </p:nvSpPr>
          <p:spPr>
            <a:xfrm>
              <a:off x="8508022" y="1890533"/>
              <a:ext cx="110109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GB" sz="2400" b="1" dirty="0">
                  <a:solidFill>
                    <a:prstClr val="black"/>
                  </a:solidFill>
                  <a:latin typeface="Silom" panose="00000400000000000000" charset="0"/>
                  <a:ea typeface="微软雅黑" pitchFamily="34" charset="-122"/>
                  <a:cs typeface="Silom" panose="00000400000000000000" charset="0"/>
                </a:rPr>
                <a:t>20[][]</a:t>
              </a:r>
              <a:endParaRPr lang="en-US" altLang="en-GB" sz="2400" b="1" dirty="0">
                <a:solidFill>
                  <a:prstClr val="black"/>
                </a:solidFill>
                <a:latin typeface="Silom" panose="00000400000000000000" charset="0"/>
                <a:ea typeface="微软雅黑" pitchFamily="34" charset="-122"/>
                <a:cs typeface="Silom" panose="00000400000000000000" charset="0"/>
              </a:endParaRPr>
            </a:p>
          </p:txBody>
        </p:sp>
        <p:sp>
          <p:nvSpPr>
            <p:cNvPr id="54" name="出自【趣你的PPT】(微信:qunideppt)：最优质的PPT资源库"/>
            <p:cNvSpPr/>
            <p:nvPr/>
          </p:nvSpPr>
          <p:spPr>
            <a:xfrm>
              <a:off x="8508023" y="2365039"/>
              <a:ext cx="1920590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prstClr val="black"/>
                  </a:solidFill>
                  <a:latin typeface="Skia" panose="020D0502020204020204" charset="0"/>
                  <a:ea typeface="微软雅黑" pitchFamily="34" charset="-122"/>
                  <a:cs typeface="Skia" panose="020D0502020204020204" charset="0"/>
                  <a:sym typeface="Arial" panose="020B0604020202090204" pitchFamily="34" charset="0"/>
                </a:rPr>
                <a:t>make it out alive in XM University</a:t>
              </a:r>
              <a:endParaRPr lang="en-US" altLang="zh-CN" dirty="0" smtClean="0">
                <a:solidFill>
                  <a:prstClr val="black"/>
                </a:solidFill>
                <a:latin typeface="Skia" panose="020D0502020204020204" charset="0"/>
                <a:ea typeface="微软雅黑" pitchFamily="34" charset="-122"/>
                <a:cs typeface="Skia" panose="020D0502020204020204" charset="0"/>
                <a:sym typeface="Arial" panose="020B0604020202090204" pitchFamily="34" charset="0"/>
              </a:endParaRPr>
            </a:p>
          </p:txBody>
        </p:sp>
      </p:grpSp>
      <p:grpSp>
        <p:nvGrpSpPr>
          <p:cNvPr id="64" name="Group 63出自【趣你的PPT】(微信:qunideppt)：最优质的PPT资源库"/>
          <p:cNvGrpSpPr/>
          <p:nvPr/>
        </p:nvGrpSpPr>
        <p:grpSpPr>
          <a:xfrm>
            <a:off x="2469140" y="1753206"/>
            <a:ext cx="1920590" cy="656751"/>
            <a:chOff x="2462155" y="1753206"/>
            <a:chExt cx="1920590" cy="656751"/>
          </a:xfrm>
        </p:grpSpPr>
        <p:sp>
          <p:nvSpPr>
            <p:cNvPr id="56" name="出自【趣你的PPT】(微信:qunideppt)：最优质的PPT资源库"/>
            <p:cNvSpPr txBox="1"/>
            <p:nvPr/>
          </p:nvSpPr>
          <p:spPr>
            <a:xfrm>
              <a:off x="3377540" y="1753206"/>
              <a:ext cx="99822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en-GB" sz="2400" b="1" dirty="0">
                  <a:solidFill>
                    <a:prstClr val="black"/>
                  </a:solidFill>
                  <a:latin typeface="Silom" panose="00000400000000000000" charset="0"/>
                  <a:ea typeface="微软雅黑" pitchFamily="34" charset="-122"/>
                  <a:cs typeface="Silom" panose="00000400000000000000" charset="0"/>
                </a:rPr>
                <a:t>2001</a:t>
              </a:r>
              <a:endParaRPr lang="en-US" altLang="en-GB" sz="2400" b="1" dirty="0">
                <a:solidFill>
                  <a:prstClr val="black"/>
                </a:solidFill>
                <a:latin typeface="Silom" panose="00000400000000000000" charset="0"/>
                <a:ea typeface="微软雅黑" pitchFamily="34" charset="-122"/>
                <a:cs typeface="Silom" panose="00000400000000000000" charset="0"/>
              </a:endParaRPr>
            </a:p>
          </p:txBody>
        </p:sp>
        <p:sp>
          <p:nvSpPr>
            <p:cNvPr id="57" name="出自【趣你的PPT】(微信:qunideppt)：最优质的PPT资源库"/>
            <p:cNvSpPr/>
            <p:nvPr/>
          </p:nvSpPr>
          <p:spPr>
            <a:xfrm>
              <a:off x="2462155" y="2134367"/>
              <a:ext cx="1920590" cy="275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endParaRPr lang="en-US" altLang="en-GB" sz="1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grpSp>
        <p:nvGrpSpPr>
          <p:cNvPr id="65" name="Group 64出自【趣你的PPT】(微信:qunideppt)：最优质的PPT资源库"/>
          <p:cNvGrpSpPr/>
          <p:nvPr/>
        </p:nvGrpSpPr>
        <p:grpSpPr>
          <a:xfrm>
            <a:off x="2462155" y="2883358"/>
            <a:ext cx="1920590" cy="1047276"/>
            <a:chOff x="2462155" y="1732251"/>
            <a:chExt cx="1920590" cy="1047276"/>
          </a:xfrm>
        </p:grpSpPr>
        <p:sp>
          <p:nvSpPr>
            <p:cNvPr id="66" name="出自【趣你的PPT】(微信:qunideppt)：最优质的PPT资源库"/>
            <p:cNvSpPr txBox="1"/>
            <p:nvPr/>
          </p:nvSpPr>
          <p:spPr>
            <a:xfrm>
              <a:off x="3384525" y="1732251"/>
              <a:ext cx="99822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en-GB" sz="2400" b="1" dirty="0">
                  <a:solidFill>
                    <a:prstClr val="black"/>
                  </a:solidFill>
                  <a:latin typeface="Silom" panose="00000400000000000000" charset="0"/>
                  <a:ea typeface="微软雅黑" pitchFamily="34" charset="-122"/>
                  <a:cs typeface="Silom" panose="00000400000000000000" charset="0"/>
                </a:rPr>
                <a:t>2013</a:t>
              </a:r>
              <a:endParaRPr lang="en-US" altLang="en-GB" sz="2400" b="1" dirty="0">
                <a:solidFill>
                  <a:prstClr val="black"/>
                </a:solidFill>
                <a:latin typeface="Silom" panose="00000400000000000000" charset="0"/>
                <a:ea typeface="微软雅黑" pitchFamily="34" charset="-122"/>
                <a:cs typeface="Silom" panose="00000400000000000000" charset="0"/>
              </a:endParaRPr>
            </a:p>
          </p:txBody>
        </p:sp>
        <p:sp>
          <p:nvSpPr>
            <p:cNvPr id="67" name="出自【趣你的PPT】(微信:qunideppt)：最优质的PPT资源库"/>
            <p:cNvSpPr/>
            <p:nvPr/>
          </p:nvSpPr>
          <p:spPr>
            <a:xfrm>
              <a:off x="2462155" y="2134367"/>
              <a:ext cx="1920590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800">
                  <a:latin typeface="Skia" panose="020D0502020204020204" charset="0"/>
                  <a:cs typeface="Skia" panose="020D0502020204020204" charset="0"/>
                  <a:sym typeface="Arial" panose="020B0604020202090204" pitchFamily="34" charset="0"/>
                </a:rPr>
                <a:t>starting my struggling</a:t>
              </a:r>
              <a:endParaRPr lang="en-US" altLang="zh-CN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68" name="Group 67出自【趣你的PPT】(微信:qunideppt)：最优质的PPT资源库"/>
          <p:cNvGrpSpPr/>
          <p:nvPr/>
        </p:nvGrpSpPr>
        <p:grpSpPr>
          <a:xfrm>
            <a:off x="2206885" y="4229950"/>
            <a:ext cx="2176145" cy="1046480"/>
            <a:chOff x="2206885" y="1732886"/>
            <a:chExt cx="2176145" cy="1046480"/>
          </a:xfrm>
        </p:grpSpPr>
        <p:sp>
          <p:nvSpPr>
            <p:cNvPr id="69" name="出自【趣你的PPT】(微信:qunideppt)：最优质的PPT资源库"/>
            <p:cNvSpPr txBox="1"/>
            <p:nvPr/>
          </p:nvSpPr>
          <p:spPr>
            <a:xfrm>
              <a:off x="3384525" y="1732886"/>
              <a:ext cx="99822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en-GB" sz="2400" b="1" dirty="0">
                  <a:solidFill>
                    <a:prstClr val="black"/>
                  </a:solidFill>
                  <a:latin typeface="Silom" panose="00000400000000000000" charset="0"/>
                  <a:ea typeface="微软雅黑" pitchFamily="34" charset="-122"/>
                  <a:cs typeface="Silom" panose="00000400000000000000" charset="0"/>
                </a:rPr>
                <a:t>2019</a:t>
              </a:r>
              <a:endParaRPr lang="en-US" altLang="en-GB" sz="2400" b="1" dirty="0">
                <a:solidFill>
                  <a:prstClr val="black"/>
                </a:solidFill>
                <a:latin typeface="Silom" panose="00000400000000000000" charset="0"/>
                <a:ea typeface="微软雅黑" pitchFamily="34" charset="-122"/>
                <a:cs typeface="Silom" panose="00000400000000000000" charset="0"/>
              </a:endParaRPr>
            </a:p>
          </p:txBody>
        </p:sp>
        <p:sp>
          <p:nvSpPr>
            <p:cNvPr id="70" name="出自【趣你的PPT】(微信:qunideppt)：最优质的PPT资源库"/>
            <p:cNvSpPr/>
            <p:nvPr/>
          </p:nvSpPr>
          <p:spPr>
            <a:xfrm>
              <a:off x="2206885" y="2134206"/>
              <a:ext cx="2176145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Skia" panose="020D0502020204020204" charset="0"/>
                  <a:ea typeface="微软雅黑" pitchFamily="34" charset="-122"/>
                  <a:cs typeface="Skia" panose="020D0502020204020204" charset="0"/>
                  <a:sym typeface="Arial" panose="020B0604020202090204" pitchFamily="34" charset="0"/>
                </a:rPr>
                <a:t>pay for it with my blood and sweat</a:t>
              </a:r>
              <a:endParaRPr lang="en-US" altLang="zh-CN" dirty="0" smtClean="0">
                <a:solidFill>
                  <a:prstClr val="black"/>
                </a:solidFill>
                <a:latin typeface="Skia" panose="020D0502020204020204" charset="0"/>
                <a:ea typeface="微软雅黑" pitchFamily="34" charset="-122"/>
                <a:cs typeface="Skia" panose="020D0502020204020204" charset="0"/>
                <a:sym typeface="Arial" panose="020B0604020202090204" pitchFamily="34" charset="0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207260" y="2196465"/>
            <a:ext cx="2444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en-US" altLang="zh-CN">
                <a:latin typeface="Skia" panose="020D0502020204020204" charset="0"/>
                <a:cs typeface="Skia" panose="020D0502020204020204" charset="0"/>
                <a:sym typeface="+mn-ea"/>
              </a:rPr>
              <a:t>born in a small city</a:t>
            </a:r>
            <a:endParaRPr lang="en-US" altLang="zh-CN">
              <a:latin typeface="Skia" panose="020D0502020204020204" charset="0"/>
              <a:cs typeface="Skia" panose="020D050202020402020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197850" y="2724150"/>
            <a:ext cx="224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Skia" panose="020D0502020204020204" charset="0"/>
                <a:cs typeface="Skia" panose="020D0502020204020204" charset="0"/>
              </a:rPr>
              <a:t>growing freely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310" y="2617940"/>
            <a:ext cx="5301943" cy="42400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88184" y="1490597"/>
            <a:ext cx="4003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感谢您的聆听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04731" y="2495356"/>
            <a:ext cx="7615883" cy="0"/>
          </a:xfrm>
          <a:prstGeom prst="line">
            <a:avLst/>
          </a:prstGeom>
          <a:ln w="28575">
            <a:solidFill>
              <a:srgbClr val="D3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5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B7B7B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</Words>
  <Application>WPS 演示</Application>
  <PresentationFormat>宽屏</PresentationFormat>
  <Paragraphs>71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41" baseType="lpstr">
      <vt:lpstr>Arial</vt:lpstr>
      <vt:lpstr>方正书宋_GBK</vt:lpstr>
      <vt:lpstr>Wingdings</vt:lpstr>
      <vt:lpstr>Cochin</vt:lpstr>
      <vt:lpstr>Rockwell</vt:lpstr>
      <vt:lpstr>微软雅黑</vt:lpstr>
      <vt:lpstr>Calibri</vt:lpstr>
      <vt:lpstr>Helvetica Neue</vt:lpstr>
      <vt:lpstr>宋体</vt:lpstr>
      <vt:lpstr>汉仪书宋二KW</vt:lpstr>
      <vt:lpstr>汉仪旗黑KW</vt:lpstr>
      <vt:lpstr>Lato Light</vt:lpstr>
      <vt:lpstr>MS PGothic</vt:lpstr>
      <vt:lpstr>Thonburi</vt:lpstr>
      <vt:lpstr>冬青黑体简体中文</vt:lpstr>
      <vt:lpstr>Century Gothic</vt:lpstr>
      <vt:lpstr>苹方-简</vt:lpstr>
      <vt:lpstr>微软雅黑 Light</vt:lpstr>
      <vt:lpstr>Gill Sans</vt:lpstr>
      <vt:lpstr>Lato Regular</vt:lpstr>
      <vt:lpstr>华康俪金黑W8(P)</vt:lpstr>
      <vt:lpstr>Lato</vt:lpstr>
      <vt:lpstr>Sinkin Sans 400 Regular</vt:lpstr>
      <vt:lpstr>Silom</vt:lpstr>
      <vt:lpstr>Skia</vt:lpstr>
      <vt:lpstr>Roboto Condensed Light</vt:lpstr>
      <vt:lpstr>linea-basic-10</vt:lpstr>
      <vt:lpstr>宋体</vt:lpstr>
      <vt:lpstr>Arial Unicode MS</vt:lpstr>
      <vt:lpstr>Calibri Light</vt:lpstr>
      <vt:lpstr>翩翩体-简</vt:lpstr>
      <vt:lpstr>苹方-港</vt:lpstr>
      <vt:lpstr>Al Bayan</vt:lpstr>
      <vt:lpstr>Apple Chancery</vt:lpstr>
      <vt:lpstr>Arial Black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apple</cp:lastModifiedBy>
  <cp:revision>13</cp:revision>
  <dcterms:created xsi:type="dcterms:W3CDTF">2019-12-06T13:35:23Z</dcterms:created>
  <dcterms:modified xsi:type="dcterms:W3CDTF">2019-12-06T13:35:23Z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2052-1.8.0.2797</vt:lpwstr>
  </property>
</Properties>
</file>