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autoCompressPictures="0">
  <p:sldMasterIdLst>
    <p:sldMasterId r:id="rId1"/>
  </p:sldMasterIdLst>
  <p:sldIdLst>
    <p:sldId id="256" r:id="rId2"/>
    <p:sldId id="264" r:id="rId3"/>
    <p:sldId id="257" r:id="rId4"/>
    <p:sldId id="258"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horzBarState="maximized">
    <p:restoredLeft sz="15000" autoAdjust="0"/>
    <p:restoredTop sz="94660"/>
  </p:normalViewPr>
  <p:slideViewPr>
    <p:cSldViewPr snapToGrid="0">
      <p:cViewPr varScale="1">
        <p:scale>
          <a:sx n="88" d="100"/>
          <a:sy n="88" d="100"/>
        </p:scale>
        <p:origin x="-112" y="-4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 r:id="rId14"/>
    <p:sldLayoutId r:id="rId15"/>
    <p:sldLayoutId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Space Invaders</a:t>
            </a:r>
            <a:endParaRPr lang="en-US" dirty="0"/>
          </a:p>
        </p:txBody>
      </p:sp>
      <p:sp>
        <p:nvSpPr>
          <p:cNvPr id="3" name="Subtitle 2"/>
          <p:cNvSpPr>
            <a:spLocks noGrp="1"/>
          </p:cNvSpPr>
          <p:nvPr>
            <p:ph type="subTitle" idx="1"/>
          </p:nvPr>
        </p:nvSpPr>
        <p:spPr/>
        <p:txBody>
          <a:bodyPr/>
          <a:lstStyle/>
          <a:p>
            <a:r>
              <a:rPr lang="en-US" dirty="0" smtClean="0"/>
              <a:t>For the space lovers interested in asteroids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9312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smtClean="0"/>
              <a:t>      </a:t>
            </a:r>
          </a:p>
          <a:p>
            <a:pPr marL="0" indent="0">
              <a:buNone/>
            </a:pPr>
            <a:r>
              <a:rPr lang="en-US" dirty="0"/>
              <a:t> </a:t>
            </a:r>
            <a:r>
              <a:rPr lang="en-US" dirty="0" smtClean="0"/>
              <a:t>                                     </a:t>
            </a:r>
            <a:r>
              <a:rPr lang="en-US" dirty="0" smtClean="0"/>
              <a:t> </a:t>
            </a:r>
            <a:r>
              <a:rPr lang="en-US" sz="4000" dirty="0" smtClean="0"/>
              <a:t>Q</a:t>
            </a:r>
            <a:r>
              <a:rPr lang="en-US" sz="4000" dirty="0" smtClean="0"/>
              <a:t>/A</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69787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a:t>
            </a:r>
            <a:endParaRPr lang="en-US" dirty="0"/>
          </a:p>
        </p:txBody>
      </p:sp>
      <p:sp>
        <p:nvSpPr>
          <p:cNvPr id="3" name="Content Placeholder 2"/>
          <p:cNvSpPr>
            <a:spLocks noGrp="1"/>
          </p:cNvSpPr>
          <p:nvPr>
            <p:ph idx="1"/>
          </p:nvPr>
        </p:nvSpPr>
        <p:spPr/>
        <p:txBody>
          <a:bodyPr/>
          <a:lstStyle/>
          <a:p>
            <a:pPr marL="0" indent="0">
              <a:buNone/>
            </a:pPr>
            <a:endParaRPr lang="en-US" dirty="0"/>
          </a:p>
          <a:p>
            <a:r>
              <a:rPr lang="en-US" sz="3200" dirty="0">
                <a:latin typeface="Californian FB" panose="0207040306080B030204" pitchFamily="18" charset="0"/>
              </a:rPr>
              <a:t> </a:t>
            </a:r>
            <a:r>
              <a:rPr lang="en-US" sz="3200" dirty="0" smtClean="0">
                <a:latin typeface="Californian FB" panose="0207040306080B030204" pitchFamily="18" charset="0"/>
              </a:rPr>
              <a:t>Noah</a:t>
            </a:r>
            <a:endParaRPr lang="en-US" sz="3200" dirty="0">
              <a:latin typeface="Californian FB" panose="0207040306080B030204" pitchFamily="18" charset="0"/>
            </a:endParaRPr>
          </a:p>
          <a:p>
            <a:r>
              <a:rPr lang="en-US" sz="3200" dirty="0">
                <a:latin typeface="Californian FB" panose="0207040306080B030204" pitchFamily="18" charset="0"/>
              </a:rPr>
              <a:t> </a:t>
            </a:r>
            <a:r>
              <a:rPr lang="en-US" sz="3200" dirty="0" smtClean="0">
                <a:latin typeface="Californian FB" panose="0207040306080B030204" pitchFamily="18" charset="0"/>
              </a:rPr>
              <a:t>Roman</a:t>
            </a:r>
            <a:endParaRPr lang="en-US" sz="3200" dirty="0">
              <a:latin typeface="Californian FB" panose="0207040306080B030204" pitchFamily="18" charset="0"/>
            </a:endParaRPr>
          </a:p>
          <a:p>
            <a:r>
              <a:rPr lang="en-US" sz="3200" dirty="0">
                <a:latin typeface="Californian FB" panose="0207040306080B030204" pitchFamily="18" charset="0"/>
              </a:rPr>
              <a:t> </a:t>
            </a:r>
            <a:r>
              <a:rPr lang="en-US" sz="3200" dirty="0" smtClean="0">
                <a:latin typeface="Californian FB" panose="0207040306080B030204" pitchFamily="18" charset="0"/>
              </a:rPr>
              <a:t>James</a:t>
            </a:r>
            <a:endParaRPr lang="en-US" sz="3200" dirty="0">
              <a:latin typeface="Californian FB" panose="0207040306080B030204" pitchFamily="18" charset="0"/>
            </a:endParaRPr>
          </a:p>
          <a:p>
            <a:r>
              <a:rPr lang="en-US" sz="3200" dirty="0">
                <a:latin typeface="Californian FB" panose="0207040306080B030204" pitchFamily="18" charset="0"/>
              </a:rPr>
              <a:t> </a:t>
            </a:r>
            <a:r>
              <a:rPr lang="en-US" sz="3200" dirty="0" smtClean="0">
                <a:latin typeface="Californian FB" panose="0207040306080B030204" pitchFamily="18" charset="0"/>
              </a:rPr>
              <a:t>Shubham</a:t>
            </a:r>
            <a:endParaRPr lang="en-US" sz="3200" dirty="0">
              <a:latin typeface="Californian FB" panose="0207040306080B030204" pitchFamily="18" charset="0"/>
            </a:endParaRP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10498405"/>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2262"/>
          </a:xfrm>
        </p:spPr>
        <p:txBody>
          <a:bodyPr>
            <a:normAutofit fontScale="90000"/>
          </a:bodyPr>
          <a:lstStyle/>
          <a:p>
            <a:r>
              <a:rPr lang="en-US" dirty="0" smtClean="0"/>
              <a:t>Application Overview</a:t>
            </a:r>
            <a:endParaRPr lang="en-US" dirty="0"/>
          </a:p>
        </p:txBody>
      </p:sp>
      <p:sp>
        <p:nvSpPr>
          <p:cNvPr id="3" name="Content Placeholder 2"/>
          <p:cNvSpPr>
            <a:spLocks noGrp="1"/>
          </p:cNvSpPr>
          <p:nvPr>
            <p:ph idx="1"/>
          </p:nvPr>
        </p:nvSpPr>
        <p:spPr>
          <a:xfrm>
            <a:off x="894826" y="2133600"/>
            <a:ext cx="10609786" cy="3777622"/>
          </a:xfrm>
        </p:spPr>
        <p:txBody>
          <a:bodyPr>
            <a:normAutofit/>
          </a:bodyPr>
          <a:lstStyle/>
          <a:p>
            <a:pPr marL="0" indent="0" algn="just">
              <a:buNone/>
            </a:pPr>
            <a:r>
              <a:rPr lang="en-US" sz="2400" dirty="0" smtClean="0">
                <a:latin typeface="Californian FB" panose="0207040306080B030204" pitchFamily="18" charset="0"/>
                <a:cs typeface="Arial" panose="020B0604020202020204" pitchFamily="34" charset="0"/>
              </a:rPr>
              <a:t>This app has been created  using NASA API and Geo Code API to search for asteroids and plot them on map respectively. With NASA API we are able to get asteroid data such as  Speed, distance from earth, risk level etc. We have used these data extensively to create an App that will help our users to find, search ,edit , delete and save asteroid data . We have used CRUD methods to fetch , update and delete data from JSON response .This application has been built on JAVA Script, CSS and node.js framework. We have also incorporated postgresql as our backend service and deployed our app on Heroku.</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66630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44836"/>
          </a:xfrm>
        </p:spPr>
        <p:txBody>
          <a:bodyPr>
            <a:normAutofit fontScale="90000"/>
          </a:bodyPr>
          <a:lstStyle/>
          <a:p>
            <a:r>
              <a:rPr lang="en-US" dirty="0"/>
              <a:t>Page Contents</a:t>
            </a:r>
            <a:br>
              <a:rPr lang="en-US" dirty="0"/>
            </a:br>
            <a:endParaRPr lang="en-US" dirty="0"/>
          </a:p>
        </p:txBody>
      </p:sp>
      <p:sp>
        <p:nvSpPr>
          <p:cNvPr id="3" name="Content Placeholder 2"/>
          <p:cNvSpPr>
            <a:spLocks noGrp="1"/>
          </p:cNvSpPr>
          <p:nvPr>
            <p:ph idx="1"/>
          </p:nvPr>
        </p:nvSpPr>
        <p:spPr>
          <a:xfrm>
            <a:off x="2589212" y="1390918"/>
            <a:ext cx="8915400" cy="4520304"/>
          </a:xfrm>
        </p:spPr>
        <p:txBody>
          <a:bodyPr/>
          <a:lstStyle/>
          <a:p>
            <a:pPr marL="0" indent="0">
              <a:buNone/>
            </a:pPr>
            <a:endParaRPr lang="en-US" dirty="0"/>
          </a:p>
          <a:p>
            <a:pPr>
              <a:buFont typeface="+mj-lt"/>
              <a:buAutoNum type="arabicPeriod"/>
            </a:pPr>
            <a:r>
              <a:rPr lang="en-US" sz="3600" dirty="0" smtClean="0">
                <a:latin typeface="Californian FB" panose="0207040306080B030204" pitchFamily="18" charset="0"/>
              </a:rPr>
              <a:t>Home Page </a:t>
            </a:r>
          </a:p>
          <a:p>
            <a:pPr>
              <a:buFont typeface="+mj-lt"/>
              <a:buAutoNum type="arabicPeriod"/>
            </a:pPr>
            <a:r>
              <a:rPr lang="en-US" sz="3600" dirty="0" smtClean="0">
                <a:latin typeface="Californian FB" panose="0207040306080B030204" pitchFamily="18" charset="0"/>
              </a:rPr>
              <a:t>New Search</a:t>
            </a:r>
          </a:p>
          <a:p>
            <a:pPr>
              <a:buFont typeface="+mj-lt"/>
              <a:buAutoNum type="arabicPeriod"/>
            </a:pPr>
            <a:r>
              <a:rPr lang="en-US" sz="3600" dirty="0" smtClean="0">
                <a:latin typeface="Californian FB" panose="0207040306080B030204" pitchFamily="18" charset="0"/>
              </a:rPr>
              <a:t>Search Results</a:t>
            </a:r>
          </a:p>
          <a:p>
            <a:pPr>
              <a:buFont typeface="+mj-lt"/>
              <a:buAutoNum type="arabicPeriod"/>
            </a:pPr>
            <a:r>
              <a:rPr lang="en-US" sz="3600" dirty="0" smtClean="0">
                <a:latin typeface="Californian FB" panose="0207040306080B030204" pitchFamily="18" charset="0"/>
              </a:rPr>
              <a:t>NASA image of the day</a:t>
            </a:r>
          </a:p>
          <a:p>
            <a:pPr>
              <a:buFont typeface="+mj-lt"/>
              <a:buAutoNum type="arabicPeriod"/>
            </a:pPr>
            <a:r>
              <a:rPr lang="en-US" sz="3600" dirty="0" smtClean="0">
                <a:latin typeface="Californian FB" panose="0207040306080B030204" pitchFamily="18" charset="0"/>
              </a:rPr>
              <a:t>About Us</a:t>
            </a:r>
          </a:p>
          <a:p>
            <a:pPr>
              <a:buFont typeface="+mj-lt"/>
              <a:buAutoNum type="arabicPeriod"/>
            </a:pPr>
            <a:r>
              <a:rPr lang="en-US" sz="3600" dirty="0" smtClean="0">
                <a:latin typeface="Californian FB" panose="0207040306080B030204" pitchFamily="18" charset="0"/>
              </a:rPr>
              <a:t>Contact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73814173"/>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7867"/>
          </a:xfrm>
        </p:spPr>
        <p:txBody>
          <a:bodyPr>
            <a:normAutofit fontScale="90000"/>
          </a:bodyPr>
          <a:lstStyle/>
          <a:p>
            <a:r>
              <a:rPr lang="en-US" dirty="0" smtClean="0">
                <a:latin typeface="Californian FB" panose="0207040306080B030204" pitchFamily="18" charset="0"/>
              </a:rPr>
              <a:t>Home</a:t>
            </a:r>
            <a:endParaRPr lang="en-US" dirty="0">
              <a:latin typeface="Californian FB" panose="0207040306080B030204" pitchFamily="18" charset="0"/>
            </a:endParaRPr>
          </a:p>
        </p:txBody>
      </p:sp>
      <p:sp>
        <p:nvSpPr>
          <p:cNvPr id="3" name="Content Placeholder 2"/>
          <p:cNvSpPr>
            <a:spLocks noGrp="1"/>
          </p:cNvSpPr>
          <p:nvPr>
            <p:ph idx="1"/>
          </p:nvPr>
        </p:nvSpPr>
        <p:spPr>
          <a:xfrm>
            <a:off x="2589212" y="1571223"/>
            <a:ext cx="8915400" cy="4339999"/>
          </a:xfrm>
        </p:spPr>
        <p:txBody>
          <a:bodyPr/>
          <a:lstStyle/>
          <a:p>
            <a:pPr marL="0" indent="0">
              <a:buNone/>
            </a:pPr>
            <a:endParaRPr lang="en-US" dirty="0" smtClean="0"/>
          </a:p>
          <a:p>
            <a:r>
              <a:rPr lang="en-US" sz="2400" dirty="0" smtClean="0">
                <a:latin typeface="Californian FB" panose="0207040306080B030204" pitchFamily="18" charset="0"/>
              </a:rPr>
              <a:t>This page delivers our users the latest data of asteroid that is closest to the earth</a:t>
            </a:r>
          </a:p>
          <a:p>
            <a:r>
              <a:rPr lang="en-US" sz="2400" dirty="0" smtClean="0">
                <a:latin typeface="Californian FB" panose="0207040306080B030204" pitchFamily="18" charset="0"/>
              </a:rPr>
              <a:t>Displays any saved asteroids from the database</a:t>
            </a:r>
          </a:p>
          <a:p>
            <a:r>
              <a:rPr lang="en-US" sz="2400" dirty="0" smtClean="0">
                <a:latin typeface="Californian FB" panose="0207040306080B030204" pitchFamily="18" charset="0"/>
              </a:rPr>
              <a:t>Also gives our users a table with current data of the closest encounters by date.</a:t>
            </a:r>
          </a:p>
          <a:p>
            <a:r>
              <a:rPr lang="en-US" sz="2400" dirty="0" smtClean="0">
                <a:latin typeface="Californian FB" panose="0207040306080B030204" pitchFamily="18" charset="0"/>
              </a:rPr>
              <a:t>Meteors data</a:t>
            </a:r>
          </a:p>
          <a:p>
            <a:r>
              <a:rPr lang="en-US" sz="2400" dirty="0" smtClean="0">
                <a:latin typeface="Californian FB" panose="0207040306080B030204" pitchFamily="18" charset="0"/>
              </a:rPr>
              <a:t>Ability to navigate to different routes from Navigation bar</a:t>
            </a:r>
            <a:endParaRPr lang="en-US" sz="2400" dirty="0">
              <a:latin typeface="Californian FB" panose="0207040306080B030204" pitchFamily="18"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63218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r>
              <a:rPr lang="en-US" dirty="0" smtClean="0">
                <a:latin typeface="Californian FB" panose="0207040306080B030204" pitchFamily="18" charset="0"/>
              </a:rPr>
              <a:t>New search</a:t>
            </a:r>
            <a:endParaRPr lang="en-US" dirty="0">
              <a:latin typeface="Californian FB" panose="0207040306080B030204" pitchFamily="18"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r>
              <a:rPr lang="en-US" sz="2000" dirty="0" smtClean="0">
                <a:latin typeface="Californian FB" panose="0207040306080B030204" pitchFamily="18" charset="0"/>
              </a:rPr>
              <a:t>User can search upcoming Asteroids based on Start Date and End Date</a:t>
            </a:r>
          </a:p>
          <a:p>
            <a:pPr marL="0" indent="0">
              <a:buNone/>
            </a:pPr>
            <a:r>
              <a:rPr lang="en-US" sz="2000" dirty="0">
                <a:latin typeface="Californian FB" panose="0207040306080B030204" pitchFamily="18" charset="0"/>
              </a:rPr>
              <a:t> </a:t>
            </a:r>
            <a:r>
              <a:rPr lang="en-US" sz="2000" dirty="0" smtClean="0">
                <a:latin typeface="Californian FB" panose="0207040306080B030204" pitchFamily="18" charset="0"/>
              </a:rPr>
              <a:t>         - On valid search users are redirected to results page</a:t>
            </a:r>
          </a:p>
          <a:p>
            <a:r>
              <a:rPr lang="en-US" sz="2000" dirty="0" smtClean="0">
                <a:latin typeface="Californian FB" panose="0207040306080B030204" pitchFamily="18" charset="0"/>
              </a:rPr>
              <a:t>Users also have the ability  to search for landed asteroids based on location and distance</a:t>
            </a:r>
          </a:p>
          <a:p>
            <a:pPr marL="0" indent="0">
              <a:buNone/>
            </a:pPr>
            <a:r>
              <a:rPr lang="en-US" sz="2000" dirty="0" smtClean="0">
                <a:latin typeface="Californian FB" panose="0207040306080B030204" pitchFamily="18" charset="0"/>
              </a:rPr>
              <a:t>          - The location is plotted on Google Maps</a:t>
            </a:r>
            <a:endParaRPr lang="en-US" sz="2000" dirty="0">
              <a:latin typeface="Californian FB" panose="0207040306080B030204" pitchFamily="18"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31747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fornian FB" panose="0207040306080B030204" pitchFamily="18" charset="0"/>
              </a:rPr>
              <a:t>Search Results Page</a:t>
            </a:r>
            <a:endParaRPr lang="en-US" dirty="0">
              <a:latin typeface="Californian FB" panose="0207040306080B030204" pitchFamily="18" charset="0"/>
            </a:endParaRPr>
          </a:p>
        </p:txBody>
      </p:sp>
      <p:sp>
        <p:nvSpPr>
          <p:cNvPr id="3" name="Content Placeholder 2"/>
          <p:cNvSpPr>
            <a:spLocks noGrp="1"/>
          </p:cNvSpPr>
          <p:nvPr>
            <p:ph idx="1"/>
          </p:nvPr>
        </p:nvSpPr>
        <p:spPr/>
        <p:txBody>
          <a:bodyPr/>
          <a:lstStyle/>
          <a:p>
            <a:pPr marL="0" indent="0">
              <a:buNone/>
            </a:pPr>
            <a:r>
              <a:rPr lang="en-US" sz="2400" dirty="0" smtClean="0">
                <a:latin typeface="Californian FB" panose="0207040306080B030204" pitchFamily="18" charset="0"/>
              </a:rPr>
              <a:t>     Search Results Page</a:t>
            </a:r>
          </a:p>
          <a:p>
            <a:r>
              <a:rPr lang="en-US" sz="2400" dirty="0" smtClean="0">
                <a:latin typeface="Californian FB" panose="0207040306080B030204" pitchFamily="18" charset="0"/>
              </a:rPr>
              <a:t>User search results are displayed on this page</a:t>
            </a:r>
          </a:p>
          <a:p>
            <a:r>
              <a:rPr lang="en-US" sz="2400" dirty="0" smtClean="0">
                <a:latin typeface="Californian FB" panose="0207040306080B030204" pitchFamily="18" charset="0"/>
              </a:rPr>
              <a:t>Users can Select any asteroid and add it to the database</a:t>
            </a:r>
          </a:p>
          <a:p>
            <a:r>
              <a:rPr lang="en-US" sz="2400" dirty="0" smtClean="0">
                <a:latin typeface="Californian FB" panose="0207040306080B030204" pitchFamily="18" charset="0"/>
              </a:rPr>
              <a:t>Viewing orbit diagram is also available for each search results</a:t>
            </a:r>
          </a:p>
          <a:p>
            <a:pPr>
              <a:buFont typeface="+mj-lt"/>
              <a:buAutoNum type="arabicPeriod"/>
            </a:pP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26166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Image of the Day</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sz="2800" dirty="0" smtClean="0">
              <a:latin typeface="Californian FB" panose="0207040306080B030204" pitchFamily="18" charset="0"/>
            </a:endParaRPr>
          </a:p>
          <a:p>
            <a:pPr marL="0" indent="0">
              <a:buNone/>
            </a:pPr>
            <a:r>
              <a:rPr lang="en-US" sz="2400" dirty="0" smtClean="0">
                <a:latin typeface="Californian FB" panose="0207040306080B030204" pitchFamily="18" charset="0"/>
              </a:rPr>
              <a:t>With the help of NASA API we are delivering pic of the day to our users as soon as users click on NASA Image of the Day link on </a:t>
            </a:r>
            <a:r>
              <a:rPr lang="en-US" sz="2400" smtClean="0">
                <a:latin typeface="Californian FB" panose="0207040306080B030204" pitchFamily="18" charset="0"/>
              </a:rPr>
              <a:t>navigation bar.</a:t>
            </a:r>
            <a:endParaRPr lang="en-US" sz="2400" dirty="0">
              <a:latin typeface="Californian FB" panose="0207040306080B030204" pitchFamily="18"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778040"/>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24386"/>
          </a:xfrm>
        </p:spPr>
        <p:txBody>
          <a:bodyPr>
            <a:normAutofit fontScale="90000"/>
          </a:bodyPr>
          <a:lstStyle/>
          <a:p>
            <a:r>
              <a:rPr lang="en-US" dirty="0">
                <a:latin typeface="Californian FB" panose="0207040306080B030204" pitchFamily="18" charset="0"/>
              </a:rPr>
              <a:t>Technology</a:t>
            </a:r>
            <a:br>
              <a:rPr lang="en-US" dirty="0">
                <a:latin typeface="Californian FB" panose="0207040306080B030204" pitchFamily="18" charset="0"/>
              </a:rPr>
            </a:br>
            <a:endParaRPr lang="en-US" dirty="0">
              <a:latin typeface="Californian FB" panose="0207040306080B030204" pitchFamily="18" charset="0"/>
            </a:endParaRPr>
          </a:p>
        </p:txBody>
      </p:sp>
      <p:sp>
        <p:nvSpPr>
          <p:cNvPr id="3" name="Content Placeholder 2"/>
          <p:cNvSpPr>
            <a:spLocks noGrp="1"/>
          </p:cNvSpPr>
          <p:nvPr>
            <p:ph idx="1"/>
          </p:nvPr>
        </p:nvSpPr>
        <p:spPr/>
        <p:txBody>
          <a:bodyPr>
            <a:normAutofit lnSpcReduction="10000"/>
          </a:bodyPr>
          <a:lstStyle/>
          <a:p>
            <a:endParaRPr lang="en-US" dirty="0" smtClean="0"/>
          </a:p>
          <a:p>
            <a:pPr>
              <a:buFont typeface="Arial" panose="020B0604020202020204" pitchFamily="34" charset="0"/>
              <a:buChar char="•"/>
            </a:pPr>
            <a:r>
              <a:rPr lang="en-US" sz="2000" dirty="0" smtClean="0">
                <a:latin typeface="Californian FB" panose="0207040306080B030204" pitchFamily="18" charset="0"/>
              </a:rPr>
              <a:t>JAVA Script</a:t>
            </a:r>
          </a:p>
          <a:p>
            <a:pPr>
              <a:buFont typeface="Arial" panose="020B0604020202020204" pitchFamily="34" charset="0"/>
              <a:buChar char="•"/>
            </a:pPr>
            <a:r>
              <a:rPr lang="en-US" sz="2000" dirty="0" smtClean="0">
                <a:latin typeface="Californian FB" panose="0207040306080B030204" pitchFamily="18" charset="0"/>
              </a:rPr>
              <a:t>Node.js</a:t>
            </a:r>
          </a:p>
          <a:p>
            <a:pPr>
              <a:buFont typeface="Arial" panose="020B0604020202020204" pitchFamily="34" charset="0"/>
              <a:buChar char="•"/>
            </a:pPr>
            <a:r>
              <a:rPr lang="en-US" sz="2000" dirty="0" smtClean="0">
                <a:latin typeface="Californian FB" panose="0207040306080B030204" pitchFamily="18" charset="0"/>
              </a:rPr>
              <a:t>ejs</a:t>
            </a:r>
          </a:p>
          <a:p>
            <a:pPr>
              <a:buFont typeface="Arial" panose="020B0604020202020204" pitchFamily="34" charset="0"/>
              <a:buChar char="•"/>
            </a:pPr>
            <a:r>
              <a:rPr lang="en-US" sz="2000" dirty="0" smtClean="0">
                <a:latin typeface="Californian FB" panose="0207040306080B030204" pitchFamily="18" charset="0"/>
              </a:rPr>
              <a:t>Postgresql</a:t>
            </a:r>
          </a:p>
          <a:p>
            <a:pPr>
              <a:buFont typeface="Arial" panose="020B0604020202020204" pitchFamily="34" charset="0"/>
              <a:buChar char="•"/>
            </a:pPr>
            <a:r>
              <a:rPr lang="en-US" sz="2000" dirty="0" smtClean="0">
                <a:latin typeface="Californian FB" panose="0207040306080B030204" pitchFamily="18" charset="0"/>
              </a:rPr>
              <a:t>Express</a:t>
            </a:r>
          </a:p>
          <a:p>
            <a:pPr>
              <a:buFont typeface="Arial" panose="020B0604020202020204" pitchFamily="34" charset="0"/>
              <a:buChar char="•"/>
            </a:pPr>
            <a:r>
              <a:rPr lang="en-US" sz="2000" dirty="0" smtClean="0">
                <a:latin typeface="Californian FB" panose="0207040306080B030204" pitchFamily="18" charset="0"/>
              </a:rPr>
              <a:t>Cors</a:t>
            </a:r>
          </a:p>
          <a:p>
            <a:pPr>
              <a:buFont typeface="Arial" panose="020B0604020202020204" pitchFamily="34" charset="0"/>
              <a:buChar char="•"/>
            </a:pPr>
            <a:r>
              <a:rPr lang="en-US" sz="2000" dirty="0" smtClean="0">
                <a:latin typeface="Californian FB" panose="0207040306080B030204" pitchFamily="18" charset="0"/>
              </a:rPr>
              <a:t>CSS</a:t>
            </a:r>
          </a:p>
          <a:p>
            <a:pPr>
              <a:buFont typeface="Arial" panose="020B0604020202020204" pitchFamily="34" charset="0"/>
              <a:buChar char="•"/>
            </a:pPr>
            <a:r>
              <a:rPr lang="en-US" sz="2000" dirty="0" smtClean="0">
                <a:latin typeface="Californian FB" panose="0207040306080B030204" pitchFamily="18" charset="0"/>
              </a:rPr>
              <a:t>Jquery</a:t>
            </a:r>
            <a:endParaRPr lang="en-US" sz="2000" dirty="0">
              <a:latin typeface="Californian FB" panose="0207040306080B030204" pitchFamily="18"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8721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a="http://schemas.openxmlformats.org/drawingml/2006/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358</TotalTime>
  <Words>349</Words>
  <Application>Microsoft Office PowerPoint</Application>
  <PresentationFormat>Custom</PresentationFormat>
  <Paragraphs>55</Paragraphs>
  <Slides>10</Slides>
  <Notes>0</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Wisp</vt:lpstr>
      <vt:lpstr>Space Invaders</vt:lpstr>
      <vt:lpstr>Who we are?</vt:lpstr>
      <vt:lpstr>Application Overview</vt:lpstr>
      <vt:lpstr>Page Contents </vt:lpstr>
      <vt:lpstr>Home</vt:lpstr>
      <vt:lpstr>New search</vt:lpstr>
      <vt:lpstr>Search Results Page</vt:lpstr>
      <vt:lpstr>NASA Image of the Day</vt:lpstr>
      <vt:lpstr>Technology </vt:lpstr>
      <vt:lpstr>Feedback</vt:lpstr>
    </vt:vector>
  </TitlesOfParts>
  <Company>Holland America Line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Asteroid</dc:title>
  <dc:creator>Majumdar, Shubham (Contractor)</dc:creator>
  <cp:lastModifiedBy>Shubham Majumdar</cp:lastModifiedBy>
  <cp:revision>20</cp:revision>
  <dcterms:created xsi:type="dcterms:W3CDTF">2019-12-14T02:51:03Z</dcterms:created>
  <dcterms:modified xsi:type="dcterms:W3CDTF">2019-12-14T03:01:53Z</dcterms:modified>
</cp:coreProperties>
</file>