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Asteroid</a:t>
            </a:r>
            <a:endParaRPr lang="en-US" dirty="0"/>
          </a:p>
        </p:txBody>
      </p:sp>
      <p:sp>
        <p:nvSpPr>
          <p:cNvPr id="3" name="Subtitle 2"/>
          <p:cNvSpPr>
            <a:spLocks noGrp="1"/>
          </p:cNvSpPr>
          <p:nvPr>
            <p:ph type="subTitle" idx="1"/>
          </p:nvPr>
        </p:nvSpPr>
        <p:spPr/>
        <p:txBody>
          <a:bodyPr/>
          <a:lstStyle/>
          <a:p>
            <a:r>
              <a:rPr lang="en-US" dirty="0" smtClean="0"/>
              <a:t>For the space lovers interested in asteroids</a:t>
            </a:r>
            <a:endParaRPr lang="en-US" dirty="0"/>
          </a:p>
        </p:txBody>
      </p:sp>
    </p:spTree>
    <p:extLst>
      <p:ext uri="{BB962C8B-B14F-4D97-AF65-F5344CB8AC3E}">
        <p14:creationId xmlns:p14="http://schemas.microsoft.com/office/powerpoint/2010/main" val="15893120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12262"/>
          </a:xfrm>
        </p:spPr>
        <p:txBody>
          <a:bodyPr>
            <a:normAutofit fontScale="90000"/>
          </a:bodyPr>
          <a:lstStyle/>
          <a:p>
            <a:r>
              <a:rPr lang="en-US" dirty="0" smtClean="0"/>
              <a:t>Overview</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smtClean="0">
                <a:latin typeface="Arial" panose="020B0604020202020204" pitchFamily="34" charset="0"/>
                <a:cs typeface="Arial" panose="020B0604020202020204" pitchFamily="34" charset="0"/>
              </a:rPr>
              <a:t>This app has been created  using NASA API to search for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steroids. With this API we are able to get asteroid data such as  Speed, distance from earth, risk level etc. We have used these data extensively to create an App that will help our users to find, search ,edit , delete and save asteroid data . Have used CRUD methods to fetch , update and delete data from JSON response .This application has been built on JAVA Script, CSS and node.js framework. Have used </a:t>
            </a:r>
            <a:r>
              <a:rPr lang="en-US" dirty="0" err="1" smtClean="0">
                <a:latin typeface="Arial" panose="020B0604020202020204" pitchFamily="34" charset="0"/>
                <a:cs typeface="Arial" panose="020B0604020202020204" pitchFamily="34" charset="0"/>
              </a:rPr>
              <a:t>postgresql</a:t>
            </a:r>
            <a:r>
              <a:rPr lang="en-US" dirty="0" smtClean="0">
                <a:latin typeface="Arial" panose="020B0604020202020204" pitchFamily="34" charset="0"/>
                <a:cs typeface="Arial" panose="020B0604020202020204" pitchFamily="34" charset="0"/>
              </a:rPr>
              <a:t> as our backend service and deployed our app on </a:t>
            </a:r>
            <a:r>
              <a:rPr lang="en-US" dirty="0" err="1" smtClean="0">
                <a:latin typeface="Arial" panose="020B0604020202020204" pitchFamily="34" charset="0"/>
                <a:cs typeface="Arial" panose="020B0604020202020204" pitchFamily="34" charset="0"/>
              </a:rPr>
              <a:t>Heroku</a:t>
            </a:r>
            <a:r>
              <a:rPr lang="en-US" dirty="0" smtClean="0">
                <a:latin typeface="Arial" panose="020B0604020202020204" pitchFamily="34" charset="0"/>
                <a:cs typeface="Arial" panose="020B0604020202020204" pitchFamily="34" charset="0"/>
              </a:rPr>
              <a:t>.</a:t>
            </a:r>
          </a:p>
          <a:p>
            <a:pPr marL="0" indent="0">
              <a:buNone/>
            </a:pPr>
            <a:endParaRPr lang="en-US" dirty="0" smtClean="0">
              <a:latin typeface="Arial" panose="020B0604020202020204" pitchFamily="34" charset="0"/>
              <a:cs typeface="Arial" panose="020B0604020202020204" pitchFamily="34" charset="0"/>
            </a:endParaRPr>
          </a:p>
          <a:p>
            <a:pPr marL="0" indent="0">
              <a:buNone/>
            </a:pPr>
            <a:r>
              <a:rPr lang="en-US" dirty="0" smtClean="0"/>
              <a:t>Who we are?</a:t>
            </a:r>
          </a:p>
          <a:p>
            <a:pPr marL="0" indent="0">
              <a:buNone/>
            </a:pPr>
            <a:r>
              <a:rPr lang="en-US" dirty="0" smtClean="0"/>
              <a:t>1.Noah</a:t>
            </a:r>
          </a:p>
          <a:p>
            <a:pPr marL="0" indent="0">
              <a:buNone/>
            </a:pPr>
            <a:r>
              <a:rPr lang="en-US" dirty="0" smtClean="0"/>
              <a:t>2.Roman</a:t>
            </a:r>
          </a:p>
          <a:p>
            <a:pPr marL="0" indent="0">
              <a:buNone/>
            </a:pPr>
            <a:r>
              <a:rPr lang="en-US" dirty="0" smtClean="0"/>
              <a:t>3.James</a:t>
            </a:r>
          </a:p>
          <a:p>
            <a:pPr marL="0" indent="0">
              <a:buNone/>
            </a:pPr>
            <a:r>
              <a:rPr lang="en-US" dirty="0" smtClean="0"/>
              <a:t>4.Shubham</a:t>
            </a:r>
          </a:p>
        </p:txBody>
      </p:sp>
    </p:spTree>
    <p:extLst>
      <p:ext uri="{BB962C8B-B14F-4D97-AF65-F5344CB8AC3E}">
        <p14:creationId xmlns:p14="http://schemas.microsoft.com/office/powerpoint/2010/main" val="3966630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44836"/>
          </a:xfrm>
        </p:spPr>
        <p:txBody>
          <a:bodyPr>
            <a:normAutofit fontScale="90000"/>
          </a:bodyPr>
          <a:lstStyle/>
          <a:p>
            <a:r>
              <a:rPr lang="en-US" dirty="0"/>
              <a:t>Page Contents</a:t>
            </a:r>
            <a:br>
              <a:rPr lang="en-US" dirty="0"/>
            </a:br>
            <a:endParaRPr lang="en-US" dirty="0"/>
          </a:p>
        </p:txBody>
      </p:sp>
      <p:sp>
        <p:nvSpPr>
          <p:cNvPr id="3" name="Content Placeholder 2"/>
          <p:cNvSpPr>
            <a:spLocks noGrp="1"/>
          </p:cNvSpPr>
          <p:nvPr>
            <p:ph idx="1"/>
          </p:nvPr>
        </p:nvSpPr>
        <p:spPr>
          <a:xfrm>
            <a:off x="2589212" y="1390918"/>
            <a:ext cx="8915400" cy="4520304"/>
          </a:xfrm>
        </p:spPr>
        <p:txBody>
          <a:bodyPr/>
          <a:lstStyle/>
          <a:p>
            <a:pPr marL="0" indent="0">
              <a:buNone/>
            </a:pPr>
            <a:endParaRPr lang="en-US" dirty="0"/>
          </a:p>
          <a:p>
            <a:pPr marL="0" indent="0">
              <a:buNone/>
            </a:pPr>
            <a:r>
              <a:rPr lang="en-US" dirty="0" smtClean="0"/>
              <a:t>1.Home Page </a:t>
            </a:r>
          </a:p>
          <a:p>
            <a:pPr marL="0" indent="0">
              <a:buNone/>
            </a:pPr>
            <a:r>
              <a:rPr lang="en-US" dirty="0" smtClean="0"/>
              <a:t>2.Search Asteroids by Date</a:t>
            </a:r>
          </a:p>
          <a:p>
            <a:pPr marL="0" indent="0">
              <a:buNone/>
            </a:pPr>
            <a:r>
              <a:rPr lang="en-US" dirty="0" smtClean="0"/>
              <a:t>3. Search Results</a:t>
            </a:r>
          </a:p>
          <a:p>
            <a:pPr marL="0" indent="0">
              <a:buNone/>
            </a:pPr>
            <a:r>
              <a:rPr lang="en-US" dirty="0" smtClean="0"/>
              <a:t>4.NASA pic of the day</a:t>
            </a:r>
          </a:p>
          <a:p>
            <a:pPr marL="0" indent="0">
              <a:buNone/>
            </a:pPr>
            <a:r>
              <a:rPr lang="en-US" dirty="0" smtClean="0"/>
              <a:t>5.About Us</a:t>
            </a:r>
          </a:p>
        </p:txBody>
      </p:sp>
    </p:spTree>
    <p:extLst>
      <p:ext uri="{BB962C8B-B14F-4D97-AF65-F5344CB8AC3E}">
        <p14:creationId xmlns:p14="http://schemas.microsoft.com/office/powerpoint/2010/main" val="1073814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47867"/>
          </a:xfrm>
        </p:spPr>
        <p:txBody>
          <a:bodyPr>
            <a:normAutofit fontScale="90000"/>
          </a:bodyPr>
          <a:lstStyle/>
          <a:p>
            <a:r>
              <a:rPr lang="en-US" dirty="0" smtClean="0"/>
              <a:t>Pages</a:t>
            </a:r>
            <a:endParaRPr lang="en-US" dirty="0"/>
          </a:p>
        </p:txBody>
      </p:sp>
      <p:sp>
        <p:nvSpPr>
          <p:cNvPr id="3" name="Content Placeholder 2"/>
          <p:cNvSpPr>
            <a:spLocks noGrp="1"/>
          </p:cNvSpPr>
          <p:nvPr>
            <p:ph idx="1"/>
          </p:nvPr>
        </p:nvSpPr>
        <p:spPr>
          <a:xfrm>
            <a:off x="2589212" y="1571223"/>
            <a:ext cx="8915400" cy="4339999"/>
          </a:xfrm>
        </p:spPr>
        <p:txBody>
          <a:bodyPr/>
          <a:lstStyle/>
          <a:p>
            <a:r>
              <a:rPr lang="en-US" dirty="0" smtClean="0"/>
              <a:t>Home Page –</a:t>
            </a:r>
          </a:p>
          <a:p>
            <a:r>
              <a:rPr lang="en-US" dirty="0" smtClean="0"/>
              <a:t>This page delivers our users the latest data of asteroid that is closest to the earth</a:t>
            </a:r>
          </a:p>
          <a:p>
            <a:r>
              <a:rPr lang="en-US" dirty="0" smtClean="0"/>
              <a:t>Displays any saved asteroids from the database</a:t>
            </a:r>
          </a:p>
          <a:p>
            <a:r>
              <a:rPr lang="en-US" dirty="0" smtClean="0"/>
              <a:t>Also gives our users a table with current data of the closest encounters by date.</a:t>
            </a:r>
          </a:p>
          <a:p>
            <a:r>
              <a:rPr lang="en-US" dirty="0" smtClean="0"/>
              <a:t>Ability to navigate to different routes from Menu Option</a:t>
            </a:r>
            <a:endParaRPr lang="en-US" dirty="0"/>
          </a:p>
        </p:txBody>
      </p:sp>
    </p:spTree>
    <p:extLst>
      <p:ext uri="{BB962C8B-B14F-4D97-AF65-F5344CB8AC3E}">
        <p14:creationId xmlns:p14="http://schemas.microsoft.com/office/powerpoint/2010/main" val="2563218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5445"/>
          </a:xfrm>
        </p:spPr>
        <p:txBody>
          <a:bodyPr/>
          <a:lstStyle/>
          <a:p>
            <a:r>
              <a:rPr lang="en-US" dirty="0" smtClean="0"/>
              <a:t>Pages</a:t>
            </a:r>
            <a:endParaRPr lang="en-US" dirty="0"/>
          </a:p>
        </p:txBody>
      </p:sp>
      <p:sp>
        <p:nvSpPr>
          <p:cNvPr id="3" name="Content Placeholder 2"/>
          <p:cNvSpPr>
            <a:spLocks noGrp="1"/>
          </p:cNvSpPr>
          <p:nvPr>
            <p:ph idx="1"/>
          </p:nvPr>
        </p:nvSpPr>
        <p:spPr/>
        <p:txBody>
          <a:bodyPr/>
          <a:lstStyle/>
          <a:p>
            <a:pPr marL="0" indent="0">
              <a:buNone/>
            </a:pPr>
            <a:r>
              <a:rPr lang="en-US" dirty="0" smtClean="0"/>
              <a:t>Asteroid Search Page</a:t>
            </a:r>
          </a:p>
          <a:p>
            <a:pPr marL="0" indent="0">
              <a:buNone/>
            </a:pPr>
            <a:endParaRPr lang="en-US" dirty="0"/>
          </a:p>
          <a:p>
            <a:r>
              <a:rPr lang="en-US" dirty="0" smtClean="0"/>
              <a:t>User can search Asteroids based on Start Date and End Date</a:t>
            </a:r>
          </a:p>
          <a:p>
            <a:r>
              <a:rPr lang="en-US" dirty="0" smtClean="0"/>
              <a:t>On hitting Search user is redirected to Results page</a:t>
            </a:r>
          </a:p>
          <a:p>
            <a:endParaRPr lang="en-US" dirty="0"/>
          </a:p>
        </p:txBody>
      </p:sp>
    </p:spTree>
    <p:extLst>
      <p:ext uri="{BB962C8B-B14F-4D97-AF65-F5344CB8AC3E}">
        <p14:creationId xmlns:p14="http://schemas.microsoft.com/office/powerpoint/2010/main" val="203174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Pages</a:t>
            </a:r>
            <a:endParaRPr lang="en-US" dirty="0"/>
          </a:p>
        </p:txBody>
      </p:sp>
      <p:sp>
        <p:nvSpPr>
          <p:cNvPr id="3" name="Content Placeholder 2"/>
          <p:cNvSpPr>
            <a:spLocks noGrp="1"/>
          </p:cNvSpPr>
          <p:nvPr>
            <p:ph idx="1"/>
          </p:nvPr>
        </p:nvSpPr>
        <p:spPr/>
        <p:txBody>
          <a:bodyPr/>
          <a:lstStyle/>
          <a:p>
            <a:pPr>
              <a:buFont typeface="+mj-lt"/>
              <a:buAutoNum type="arabicPeriod"/>
            </a:pPr>
            <a:r>
              <a:rPr lang="en-US" dirty="0" smtClean="0"/>
              <a:t>Search Results Page</a:t>
            </a:r>
          </a:p>
          <a:p>
            <a:r>
              <a:rPr lang="en-US" dirty="0" smtClean="0"/>
              <a:t>User search results are displayed on this page</a:t>
            </a:r>
          </a:p>
          <a:p>
            <a:r>
              <a:rPr lang="en-US" dirty="0" smtClean="0"/>
              <a:t>Users also have the ability to save, update and delete </a:t>
            </a:r>
          </a:p>
          <a:p>
            <a:pPr>
              <a:buFont typeface="+mj-lt"/>
              <a:buAutoNum type="arabicPeriod"/>
            </a:pPr>
            <a:endParaRPr lang="en-US" dirty="0" smtClean="0"/>
          </a:p>
          <a:p>
            <a:pPr>
              <a:buAutoNum type="arabicPeriod" startAt="2"/>
            </a:pPr>
            <a:r>
              <a:rPr lang="en-US" dirty="0" smtClean="0"/>
              <a:t>NASA Pic of the Day</a:t>
            </a:r>
          </a:p>
          <a:p>
            <a:pPr>
              <a:buAutoNum type="arabicPeriod" startAt="2"/>
            </a:pPr>
            <a:endParaRPr lang="en-US" dirty="0"/>
          </a:p>
          <a:p>
            <a:pPr>
              <a:buAutoNum type="arabicPeriod" startAt="2"/>
            </a:pPr>
            <a:r>
              <a:rPr lang="en-US" dirty="0" smtClean="0"/>
              <a:t>About Us</a:t>
            </a:r>
          </a:p>
          <a:p>
            <a:endParaRPr lang="en-US" dirty="0"/>
          </a:p>
        </p:txBody>
      </p:sp>
    </p:spTree>
    <p:extLst>
      <p:ext uri="{BB962C8B-B14F-4D97-AF65-F5344CB8AC3E}">
        <p14:creationId xmlns:p14="http://schemas.microsoft.com/office/powerpoint/2010/main" val="3026166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a:t>
            </a:r>
            <a:br>
              <a:rPr lang="en-US" dirty="0"/>
            </a:br>
            <a:endParaRPr lang="en-US" dirty="0"/>
          </a:p>
        </p:txBody>
      </p:sp>
      <p:sp>
        <p:nvSpPr>
          <p:cNvPr id="3" name="Content Placeholder 2"/>
          <p:cNvSpPr>
            <a:spLocks noGrp="1"/>
          </p:cNvSpPr>
          <p:nvPr>
            <p:ph idx="1"/>
          </p:nvPr>
        </p:nvSpPr>
        <p:spPr/>
        <p:txBody>
          <a:bodyPr/>
          <a:lstStyle/>
          <a:p>
            <a:endParaRPr lang="en-US" dirty="0" smtClean="0"/>
          </a:p>
          <a:p>
            <a:pPr>
              <a:buFont typeface="Arial" panose="020B0604020202020204" pitchFamily="34" charset="0"/>
              <a:buChar char="•"/>
            </a:pPr>
            <a:r>
              <a:rPr lang="en-US" dirty="0" smtClean="0"/>
              <a:t>JAVA Script</a:t>
            </a:r>
          </a:p>
          <a:p>
            <a:pPr>
              <a:buFont typeface="Arial" panose="020B0604020202020204" pitchFamily="34" charset="0"/>
              <a:buChar char="•"/>
            </a:pPr>
            <a:r>
              <a:rPr lang="en-US" dirty="0" err="1" smtClean="0"/>
              <a:t>ejs</a:t>
            </a:r>
            <a:endParaRPr lang="en-US" dirty="0" smtClean="0"/>
          </a:p>
          <a:p>
            <a:pPr>
              <a:buFont typeface="Arial" panose="020B0604020202020204" pitchFamily="34" charset="0"/>
              <a:buChar char="•"/>
            </a:pPr>
            <a:r>
              <a:rPr lang="en-US" dirty="0" err="1" smtClean="0"/>
              <a:t>Postgresql</a:t>
            </a:r>
            <a:endParaRPr lang="en-US" dirty="0" smtClean="0"/>
          </a:p>
          <a:p>
            <a:pPr>
              <a:buFont typeface="Arial" panose="020B0604020202020204" pitchFamily="34" charset="0"/>
              <a:buChar char="•"/>
            </a:pPr>
            <a:r>
              <a:rPr lang="en-US" dirty="0" smtClean="0"/>
              <a:t>Express</a:t>
            </a:r>
          </a:p>
          <a:p>
            <a:pPr>
              <a:buFont typeface="Arial" panose="020B0604020202020204" pitchFamily="34" charset="0"/>
              <a:buChar char="•"/>
            </a:pPr>
            <a:r>
              <a:rPr lang="en-US" dirty="0" err="1" smtClean="0"/>
              <a:t>Cors</a:t>
            </a:r>
            <a:endParaRPr lang="en-US" dirty="0" smtClean="0"/>
          </a:p>
          <a:p>
            <a:pPr>
              <a:buFont typeface="Arial" panose="020B0604020202020204" pitchFamily="34" charset="0"/>
              <a:buChar char="•"/>
            </a:pPr>
            <a:r>
              <a:rPr lang="en-US" dirty="0" smtClean="0"/>
              <a:t>CSS</a:t>
            </a:r>
          </a:p>
          <a:p>
            <a:pPr>
              <a:buFont typeface="Arial" panose="020B0604020202020204" pitchFamily="34" charset="0"/>
              <a:buChar char="•"/>
            </a:pPr>
            <a:r>
              <a:rPr lang="en-US" dirty="0" err="1" smtClean="0"/>
              <a:t>Jquery</a:t>
            </a:r>
            <a:endParaRPr lang="en-US" dirty="0"/>
          </a:p>
        </p:txBody>
      </p:sp>
    </p:spTree>
    <p:extLst>
      <p:ext uri="{BB962C8B-B14F-4D97-AF65-F5344CB8AC3E}">
        <p14:creationId xmlns:p14="http://schemas.microsoft.com/office/powerpoint/2010/main" val="218721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a:t>
            </a:r>
            <a:endParaRPr lang="en-US" dirty="0"/>
          </a:p>
        </p:txBody>
      </p:sp>
      <p:sp>
        <p:nvSpPr>
          <p:cNvPr id="3" name="Content Placeholder 2"/>
          <p:cNvSpPr>
            <a:spLocks noGrp="1"/>
          </p:cNvSpPr>
          <p:nvPr>
            <p:ph idx="1"/>
          </p:nvPr>
        </p:nvSpPr>
        <p:spPr/>
        <p:txBody>
          <a:bodyPr/>
          <a:lstStyle/>
          <a:p>
            <a:endParaRPr lang="en-US" dirty="0"/>
          </a:p>
          <a:p>
            <a:pPr marL="0" indent="0">
              <a:buNone/>
            </a:pPr>
            <a:r>
              <a:rPr lang="en-US" dirty="0" smtClean="0"/>
              <a:t>      </a:t>
            </a:r>
          </a:p>
          <a:p>
            <a:pPr marL="0" indent="0">
              <a:buNone/>
            </a:pPr>
            <a:r>
              <a:rPr lang="en-US" dirty="0"/>
              <a:t> </a:t>
            </a:r>
            <a:r>
              <a:rPr lang="en-US" dirty="0" smtClean="0"/>
              <a:t>                                                      </a:t>
            </a:r>
            <a:r>
              <a:rPr lang="en-US" sz="4000" dirty="0" smtClean="0"/>
              <a:t>Q/A</a:t>
            </a:r>
          </a:p>
        </p:txBody>
      </p:sp>
    </p:spTree>
    <p:extLst>
      <p:ext uri="{BB962C8B-B14F-4D97-AF65-F5344CB8AC3E}">
        <p14:creationId xmlns:p14="http://schemas.microsoft.com/office/powerpoint/2010/main" val="1269787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302</TotalTime>
  <Words>262</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Data Asteroid</vt:lpstr>
      <vt:lpstr>Overview</vt:lpstr>
      <vt:lpstr>Page Contents </vt:lpstr>
      <vt:lpstr>Pages</vt:lpstr>
      <vt:lpstr>Pages</vt:lpstr>
      <vt:lpstr>Pages</vt:lpstr>
      <vt:lpstr>Technology </vt:lpstr>
      <vt:lpstr>Feedback</vt:lpstr>
    </vt:vector>
  </TitlesOfParts>
  <Company>Holland America Line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Asteroid</dc:title>
  <dc:creator>Majumdar, Shubham (Contractor)</dc:creator>
  <cp:lastModifiedBy>Majumdar, Shubham (Contractor)</cp:lastModifiedBy>
  <cp:revision>13</cp:revision>
  <dcterms:created xsi:type="dcterms:W3CDTF">2019-12-11T17:49:09Z</dcterms:created>
  <dcterms:modified xsi:type="dcterms:W3CDTF">2019-12-11T22:51:31Z</dcterms:modified>
</cp:coreProperties>
</file>