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663" r:id="rId17"/>
  </p:sldMasterIdLst>
  <p:sldIdLst>
    <p:sldId id="256" r:id="rId19"/>
    <p:sldId id="258" r:id="rId20"/>
    <p:sldId id="259" r:id="rId21"/>
    <p:sldId id="262" r:id="rId22"/>
    <p:sldId id="261" r:id="rId23"/>
    <p:sldId id="263" r:id="rId24"/>
    <p:sldId id="260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0">
          <p15:clr>
            <a:srgbClr val="A4A3A4"/>
          </p15:clr>
        </p15:guide>
        <p15:guide id="2" pos="2879" userDrawn="0">
          <p15:clr>
            <a:srgbClr val="A4A3A4"/>
          </p15:clr>
        </p15:guide>
      </p15:sldGuideLst>
    </p:ext>
  </p:extLst>
  <p:embeddedFontLst>
    <p:embeddedFont>
      <p:font typeface="Calibri" panose="020F0502020204030204" pitchFamily="34" charset="0">
        <p:regular r:id="rId2"/>
        <p:bold r:id="rId1"/>
        <p:italic r:id="rId5"/>
        <p:boldItalic r:id="rId4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53" d="100"/>
          <a:sy n="53" d="100"/>
        </p:scale>
        <p:origin x="802" y="5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2.fntdata"></Relationship><Relationship Id="rId2" Type="http://schemas.openxmlformats.org/officeDocument/2006/relationships/font" Target="fonts/font1.fntdata"></Relationship><Relationship Id="rId3" Type="http://schemas.openxmlformats.org/officeDocument/2006/relationships/tableStyles" Target="tableStyles.xml"></Relationship><Relationship Id="rId4" Type="http://schemas.openxmlformats.org/officeDocument/2006/relationships/font" Target="fonts/font4.fntdata"></Relationship><Relationship Id="rId5" Type="http://schemas.openxmlformats.org/officeDocument/2006/relationships/font" Target="fonts/font3.fntdata"></Relationship><Relationship Id="rId17" Type="http://schemas.openxmlformats.org/officeDocument/2006/relationships/slideMaster" Target="slideMasters/slideMaster1.xml"></Relationship><Relationship Id="rId18" Type="http://schemas.openxmlformats.org/officeDocument/2006/relationships/theme" Target="theme/theme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5" Type="http://schemas.openxmlformats.org/officeDocument/2006/relationships/image" Target="../media/image5.png"></Relationship><Relationship Id="rId6" Type="http://schemas.openxmlformats.org/officeDocument/2006/relationships/image" Target="../media/fImage281383971509.png"></Relationship><Relationship Id="rId7" Type="http://schemas.openxmlformats.org/officeDocument/2006/relationships/image" Target="../media/fImage616351044684.png"></Relationship><Relationship Id="rId8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7" Type="http://schemas.openxmlformats.org/officeDocument/2006/relationships/image" Target="../media/fImage1835681071509.png"></Relationship><Relationship Id="rId8" Type="http://schemas.openxmlformats.org/officeDocument/2006/relationships/image" Target="../media/fImage1486951084684.png"></Relationship><Relationship Id="rId9" Type="http://schemas.openxmlformats.org/officeDocument/2006/relationships/image" Target="../media/fImage214161109692.png"></Relationship><Relationship Id="rId10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fImage1270432461113.png"></Relationship><Relationship Id="rId4" Type="http://schemas.openxmlformats.org/officeDocument/2006/relationships/image" Target="../media/fImage1055832481309.png"></Relationship><Relationship Id="rId5" Type="http://schemas.openxmlformats.org/officeDocument/2006/relationships/image" Target="../media/fImage1386532507410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png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1"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 rot="0">
            <a:off x="3119755" y="7245985"/>
            <a:ext cx="12545695" cy="53784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2900" i="0">
                <a:solidFill>
                  <a:srgbClr val="000000"/>
                </a:solidFill>
                <a:latin typeface="서울남산체 EB" charset="0"/>
                <a:ea typeface="서울남산체 EB" charset="0"/>
                <a:cs typeface="Microsoft GothicNeo" charset="0"/>
              </a:rPr>
              <a:t>20194486 김세영</a:t>
            </a:r>
            <a:endParaRPr lang="ko-KR" altLang="en-US" sz="2900" i="0">
              <a:solidFill>
                <a:srgbClr val="000000"/>
              </a:solidFill>
              <a:latin typeface="서울남산체 EB" charset="0"/>
              <a:ea typeface="서울남산체 EB" charset="0"/>
              <a:cs typeface="Microsoft GothicNeo" charset="0"/>
            </a:endParaRPr>
          </a:p>
        </p:txBody>
      </p:sp>
      <p:sp>
        <p:nvSpPr>
          <p:cNvPr id="3" name="Object 3"/>
          <p:cNvSpPr txBox="1">
            <a:spLocks/>
          </p:cNvSpPr>
          <p:nvPr/>
        </p:nvSpPr>
        <p:spPr>
          <a:xfrm rot="0">
            <a:off x="-296545" y="2722880"/>
            <a:ext cx="18914745" cy="41535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6600">
                <a:solidFill>
                  <a:srgbClr val="000000"/>
                </a:solidFill>
                <a:latin typeface="서울남산체 EB" charset="0"/>
                <a:ea typeface="서울남산체 EB" charset="0"/>
                <a:cs typeface="Pretendard Black" charset="0"/>
              </a:rPr>
              <a:t>중간보고 발표자료</a:t>
            </a:r>
            <a:endParaRPr lang="ko-KR" altLang="en-US" sz="6600">
              <a:solidFill>
                <a:srgbClr val="000000"/>
              </a:solidFill>
              <a:latin typeface="서울남산체 EB" charset="0"/>
              <a:ea typeface="서울남산체 EB" charset="0"/>
              <a:cs typeface="Pretendard Black" charset="0"/>
            </a:endParaRPr>
          </a:p>
          <a:p>
            <a:pPr marL="0" indent="0" algn="ctr" latinLnBrk="0">
              <a:buFontTx/>
              <a:buNone/>
            </a:pPr>
            <a:endParaRPr lang="ko-KR" altLang="en-US" sz="6600">
              <a:solidFill>
                <a:srgbClr val="000000"/>
              </a:solidFill>
              <a:latin typeface="서울남산체 EB" charset="0"/>
              <a:ea typeface="서울남산체 EB" charset="0"/>
              <a:cs typeface="Pretendard Black" charset="0"/>
            </a:endParaRPr>
          </a:p>
          <a:p>
            <a:pPr marL="0" indent="0" algn="ctr" latinLnBrk="0">
              <a:buFontTx/>
              <a:buNone/>
            </a:pPr>
            <a:r>
              <a:rPr lang="ko-KR" sz="6600">
                <a:solidFill>
                  <a:srgbClr val="000000"/>
                </a:solidFill>
                <a:latin typeface="서울남산체 EB" charset="0"/>
                <a:ea typeface="서울남산체 EB" charset="0"/>
                <a:cs typeface="Pretendard Black" charset="0"/>
              </a:rPr>
              <a:t>사진 속 강아지 이미지 분류</a:t>
            </a:r>
            <a:endParaRPr lang="ko-KR" altLang="en-US" sz="6600">
              <a:solidFill>
                <a:srgbClr val="000000"/>
              </a:solidFill>
              <a:latin typeface="서울남산체 EB" charset="0"/>
              <a:ea typeface="서울남산체 EB" charset="0"/>
              <a:cs typeface="Pretendard Black" charset="0"/>
            </a:endParaRPr>
          </a:p>
          <a:p>
            <a:pPr marL="0" indent="0" algn="ctr" latinLnBrk="0">
              <a:buFontTx/>
              <a:buNone/>
            </a:pPr>
            <a:endParaRPr lang="ko-KR" altLang="en-US" sz="6600">
              <a:solidFill>
                <a:srgbClr val="000000"/>
              </a:solidFill>
              <a:latin typeface="서울남산체 EB" charset="0"/>
              <a:ea typeface="서울남산체 EB" charset="0"/>
              <a:cs typeface="Pretendard Black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673100" y="1264285"/>
            <a:ext cx="16939895" cy="114300"/>
            <a:chOff x="673100" y="1264285"/>
            <a:chExt cx="16939895" cy="1143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100" y="1264285"/>
              <a:ext cx="16939895" cy="1143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3100" y="8909050"/>
            <a:ext cx="16939895" cy="114300"/>
            <a:chOff x="673100" y="8909050"/>
            <a:chExt cx="16939895" cy="11430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100" y="8909050"/>
              <a:ext cx="16939895" cy="1143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3"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 rot="0">
            <a:off x="676275" y="702945"/>
            <a:ext cx="6986270" cy="584200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en-US" sz="3200" spc="-90">
                <a:solidFill>
                  <a:srgbClr val="000000"/>
                </a:solidFill>
                <a:latin typeface="NaviUpdaterHyundai Bold" charset="0"/>
                <a:ea typeface="NaviUpdaterHyundai Bold" charset="0"/>
                <a:cs typeface="Pretendard Black" charset="0"/>
              </a:rPr>
              <a:t>01. </a:t>
            </a:r>
            <a:r>
              <a:rPr lang="ko-KR" sz="3200" spc="-90">
                <a:solidFill>
                  <a:srgbClr val="000000"/>
                </a:solidFill>
                <a:latin typeface="NaviUpdaterHyundai Bold" charset="0"/>
                <a:ea typeface="NaviUpdaterHyundai Bold" charset="0"/>
                <a:cs typeface="Pretendard Black" charset="0"/>
              </a:rPr>
              <a:t>참고 사이트 및 소스</a:t>
            </a:r>
            <a:endParaRPr lang="ko-KR" altLang="en-US" sz="3200">
              <a:solidFill>
                <a:srgbClr val="000000"/>
              </a:solidFill>
              <a:latin typeface="NaviUpdaterHyundai Bold" charset="0"/>
              <a:ea typeface="NaviUpdaterHyundai Bold" charset="0"/>
              <a:cs typeface="Pretendard Black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673100" y="1290955"/>
            <a:ext cx="16939895" cy="114300"/>
            <a:chOff x="673100" y="1290955"/>
            <a:chExt cx="16939895" cy="1143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100" y="1290955"/>
              <a:ext cx="16939895" cy="1143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0060" y="1609725"/>
            <a:ext cx="5081905" cy="4114165"/>
            <a:chOff x="480060" y="1609725"/>
            <a:chExt cx="5081905" cy="4114165"/>
          </a:xfrm>
        </p:grpSpPr>
        <p:pic>
          <p:nvPicPr>
            <p:cNvPr id="15" name="Object 14" descr="C:/Users/tpdud/AppData/Roaming/PolarisOffice/ETemp/11740_15142808/image5.pn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480060" y="1609725"/>
              <a:ext cx="5082540" cy="4114800"/>
            </a:xfrm>
            <a:prstGeom prst="rect"/>
            <a:noFill/>
          </p:spPr>
        </p:pic>
      </p:grpSp>
      <p:sp>
        <p:nvSpPr>
          <p:cNvPr id="17" name="Object 17"/>
          <p:cNvSpPr txBox="1">
            <a:spLocks/>
          </p:cNvSpPr>
          <p:nvPr/>
        </p:nvSpPr>
        <p:spPr>
          <a:xfrm rot="0">
            <a:off x="802640" y="3305175"/>
            <a:ext cx="4057650" cy="7086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Microsoft GothicNeo" charset="0"/>
                <a:ea typeface="Microsoft GothicNeo" charset="0"/>
                <a:cs typeface="Microsoft GothicNeo" charset="0"/>
              </a:rPr>
              <a:t>사진을</a:t>
            </a:r>
            <a:r>
              <a:rPr lang="en-US" sz="2000">
                <a:solidFill>
                  <a:srgbClr val="000000"/>
                </a:solidFill>
                <a:latin typeface="Microsoft GothicNeo" charset="0"/>
                <a:ea typeface="Microsoft GothicNeo" charset="0"/>
                <a:cs typeface="Microsoft GothicNeo" charset="0"/>
              </a:rPr>
              <a:t> </a:t>
            </a:r>
            <a:endParaRPr lang="ko-KR" altLang="en-US" sz="2000">
              <a:solidFill>
                <a:srgbClr val="000000"/>
              </a:solidFill>
              <a:latin typeface="Microsoft GothicNeo" charset="0"/>
              <a:ea typeface="Microsoft GothicNeo" charset="0"/>
              <a:cs typeface="Microsoft GothicNeo" charset="0"/>
            </a:endParaRPr>
          </a:p>
          <a:p>
            <a:pPr marL="0" indent="0" algn="ctr" latinLnBrk="0"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Microsoft GothicNeo" charset="0"/>
                <a:ea typeface="Microsoft GothicNeo" charset="0"/>
                <a:cs typeface="Microsoft GothicNeo" charset="0"/>
              </a:rPr>
              <a:t>첨부하세요.</a:t>
            </a:r>
            <a:endParaRPr lang="ko-KR" altLang="en-US" sz="2000">
              <a:solidFill>
                <a:srgbClr val="000000"/>
              </a:solidFill>
              <a:latin typeface="Microsoft GothicNeo" charset="0"/>
              <a:ea typeface="Microsoft GothicNeo" charset="0"/>
              <a:cs typeface="Microsoft GothicNeo" charset="0"/>
            </a:endParaRPr>
          </a:p>
        </p:txBody>
      </p:sp>
      <p:sp>
        <p:nvSpPr>
          <p:cNvPr id="23" name="Object 23"/>
          <p:cNvSpPr txBox="1">
            <a:spLocks/>
          </p:cNvSpPr>
          <p:nvPr/>
        </p:nvSpPr>
        <p:spPr>
          <a:xfrm rot="0">
            <a:off x="8713470" y="2735580"/>
            <a:ext cx="7459345" cy="15690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4800">
                <a:solidFill>
                  <a:srgbClr val="000000"/>
                </a:solidFill>
                <a:latin typeface="Microsoft GothicNeo" charset="0"/>
                <a:ea typeface="Microsoft GothicNeo" charset="0"/>
                <a:cs typeface="Microsoft GothicNeo" charset="0"/>
              </a:rPr>
              <a:t>paperswithcode</a:t>
            </a:r>
            <a:r>
              <a:rPr lang="ko-KR" sz="4800">
                <a:solidFill>
                  <a:srgbClr val="000000"/>
                </a:solidFill>
                <a:latin typeface="Microsoft GothicNeo" charset="0"/>
                <a:ea typeface="Microsoft GothicNeo" charset="0"/>
                <a:cs typeface="Microsoft GothicNeo" charset="0"/>
              </a:rPr>
              <a:t> 사이트에서의 이미지 분류 참고</a:t>
            </a:r>
            <a:endParaRPr lang="ko-KR" altLang="en-US" sz="4800">
              <a:solidFill>
                <a:srgbClr val="000000"/>
              </a:solidFill>
              <a:latin typeface="Microsoft GothicNeo" charset="0"/>
              <a:ea typeface="Microsoft GothicNeo" charset="0"/>
              <a:cs typeface="Microsoft GothicNeo" charset="0"/>
            </a:endParaRPr>
          </a:p>
        </p:txBody>
      </p:sp>
      <p:pic>
        <p:nvPicPr>
          <p:cNvPr id="1006" name="그림 1" descr="C:/Users/tpdud/AppData/Roaming/PolarisOffice/ETemp/11740_15142808/fImage28138397150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75055" y="2211070"/>
            <a:ext cx="3792855" cy="3104515"/>
          </a:xfrm>
          <a:prstGeom prst="rect"/>
          <a:noFill/>
        </p:spPr>
      </p:pic>
      <p:grpSp>
        <p:nvGrpSpPr>
          <p:cNvPr id="1007" name="그룹 3"/>
          <p:cNvGrpSpPr/>
          <p:nvPr/>
        </p:nvGrpSpPr>
        <p:grpSpPr>
          <a:xfrm rot="0">
            <a:off x="676910" y="5958840"/>
            <a:ext cx="5082540" cy="4114800"/>
            <a:chOff x="676910" y="5958840"/>
            <a:chExt cx="5082540" cy="4114800"/>
          </a:xfrm>
        </p:grpSpPr>
        <p:pic>
          <p:nvPicPr>
            <p:cNvPr id="1008" name="그림 2" descr="C:/Users/tpdud/AppData/Roaming/PolarisOffice/ETemp/11740_15142808/image5.pn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676910" y="5958840"/>
              <a:ext cx="5082540" cy="4114800"/>
            </a:xfrm>
            <a:prstGeom prst="rect"/>
            <a:noFill/>
          </p:spPr>
        </p:pic>
      </p:grpSp>
      <p:sp>
        <p:nvSpPr>
          <p:cNvPr id="1009" name="텍스트 상자 4"/>
          <p:cNvSpPr txBox="1">
            <a:spLocks/>
          </p:cNvSpPr>
          <p:nvPr/>
        </p:nvSpPr>
        <p:spPr>
          <a:xfrm rot="0">
            <a:off x="999490" y="7600950"/>
            <a:ext cx="4057650" cy="7086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Microsoft GothicNeo" charset="0"/>
                <a:ea typeface="Microsoft GothicNeo" charset="0"/>
                <a:cs typeface="Microsoft GothicNeo" charset="0"/>
              </a:rPr>
              <a:t>사진을</a:t>
            </a:r>
            <a:r>
              <a:rPr lang="en-US" sz="2000">
                <a:solidFill>
                  <a:srgbClr val="000000"/>
                </a:solidFill>
                <a:latin typeface="Microsoft GothicNeo" charset="0"/>
                <a:ea typeface="Microsoft GothicNeo" charset="0"/>
                <a:cs typeface="Microsoft GothicNeo" charset="0"/>
              </a:rPr>
              <a:t> </a:t>
            </a:r>
            <a:endParaRPr lang="ko-KR" altLang="en-US" sz="2000">
              <a:solidFill>
                <a:srgbClr val="000000"/>
              </a:solidFill>
              <a:latin typeface="Microsoft GothicNeo" charset="0"/>
              <a:ea typeface="Microsoft GothicNeo" charset="0"/>
              <a:cs typeface="Microsoft GothicNeo" charset="0"/>
            </a:endParaRPr>
          </a:p>
          <a:p>
            <a:pPr marL="0" indent="0" algn="ctr" latinLnBrk="0"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Microsoft GothicNeo" charset="0"/>
                <a:ea typeface="Microsoft GothicNeo" charset="0"/>
                <a:cs typeface="Microsoft GothicNeo" charset="0"/>
              </a:rPr>
              <a:t>첨부하세요.</a:t>
            </a:r>
            <a:endParaRPr lang="ko-KR" altLang="en-US" sz="2000">
              <a:solidFill>
                <a:srgbClr val="000000"/>
              </a:solidFill>
              <a:latin typeface="Microsoft GothicNeo" charset="0"/>
              <a:ea typeface="Microsoft GothicNeo" charset="0"/>
              <a:cs typeface="Microsoft GothicNeo" charset="0"/>
            </a:endParaRPr>
          </a:p>
        </p:txBody>
      </p:sp>
      <p:sp>
        <p:nvSpPr>
          <p:cNvPr id="1011" name="텍스트 상자 6"/>
          <p:cNvSpPr txBox="1">
            <a:spLocks/>
          </p:cNvSpPr>
          <p:nvPr/>
        </p:nvSpPr>
        <p:spPr>
          <a:xfrm rot="0">
            <a:off x="9589770" y="4295775"/>
            <a:ext cx="5726430" cy="338455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1600" i="1">
                <a:solidFill>
                  <a:srgbClr val="000000"/>
                </a:solidFill>
                <a:latin typeface="Microsoft GothicNeo" charset="0"/>
                <a:ea typeface="Microsoft GothicNeo" charset="0"/>
                <a:cs typeface="Microsoft GothicNeo" charset="0"/>
              </a:rPr>
              <a:t>https://paperswithcode.com/task/image-classification</a:t>
            </a:r>
            <a:endParaRPr lang="ko-KR" altLang="en-US" sz="1600" i="1">
              <a:solidFill>
                <a:srgbClr val="000000"/>
              </a:solidFill>
              <a:latin typeface="Microsoft GothicNeo" charset="0"/>
              <a:ea typeface="Microsoft GothicNeo" charset="0"/>
              <a:cs typeface="Microsoft GothicNeo" charset="0"/>
            </a:endParaRPr>
          </a:p>
        </p:txBody>
      </p:sp>
      <p:pic>
        <p:nvPicPr>
          <p:cNvPr id="1012" name="그림 8" descr="C:/Users/tpdud/AppData/Roaming/PolarisOffice/ETemp/11740_15142808/fImage61635104468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8880" y="6625590"/>
            <a:ext cx="3811270" cy="3075305"/>
          </a:xfrm>
          <a:prstGeom prst="rect"/>
          <a:noFill/>
        </p:spPr>
      </p:pic>
      <p:sp>
        <p:nvSpPr>
          <p:cNvPr id="1013" name="텍스트 상자 9"/>
          <p:cNvSpPr txBox="1">
            <a:spLocks/>
          </p:cNvSpPr>
          <p:nvPr/>
        </p:nvSpPr>
        <p:spPr>
          <a:xfrm rot="0">
            <a:off x="8821420" y="6497955"/>
            <a:ext cx="7459345" cy="23075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4800">
                <a:solidFill>
                  <a:srgbClr val="000000"/>
                </a:solidFill>
                <a:latin typeface="Microsoft GothicNeo" charset="0"/>
                <a:ea typeface="Microsoft GothicNeo" charset="0"/>
                <a:cs typeface="Microsoft GothicNeo" charset="0"/>
              </a:rPr>
              <a:t>Kaggle</a:t>
            </a:r>
            <a:endParaRPr lang="ko-KR" altLang="en-US" sz="4800">
              <a:solidFill>
                <a:srgbClr val="000000"/>
              </a:solidFill>
              <a:latin typeface="Microsoft GothicNeo" charset="0"/>
              <a:ea typeface="Microsoft GothicNeo" charset="0"/>
              <a:cs typeface="Microsoft GothicNeo" charset="0"/>
            </a:endParaRPr>
          </a:p>
          <a:p>
            <a:pPr marL="0" indent="0" algn="ctr" latinLnBrk="0">
              <a:buFontTx/>
              <a:buNone/>
            </a:pPr>
            <a:r>
              <a:rPr lang="ko-KR" sz="4800">
                <a:solidFill>
                  <a:srgbClr val="000000"/>
                </a:solidFill>
                <a:latin typeface="Microsoft GothicNeo" charset="0"/>
                <a:ea typeface="Microsoft GothicNeo" charset="0"/>
                <a:cs typeface="Microsoft GothicNeo" charset="0"/>
              </a:rPr>
              <a:t> 사이트에서의 고양이와 개 이미지 분류 참고</a:t>
            </a:r>
            <a:endParaRPr lang="ko-KR" altLang="en-US" sz="4800">
              <a:solidFill>
                <a:srgbClr val="000000"/>
              </a:solidFill>
              <a:latin typeface="Microsoft GothicNeo" charset="0"/>
              <a:ea typeface="Microsoft GothicNeo" charset="0"/>
              <a:cs typeface="Microsoft GothicNeo" charset="0"/>
            </a:endParaRPr>
          </a:p>
        </p:txBody>
      </p:sp>
      <p:sp>
        <p:nvSpPr>
          <p:cNvPr id="1014" name="텍스트 상자 10"/>
          <p:cNvSpPr txBox="1">
            <a:spLocks/>
          </p:cNvSpPr>
          <p:nvPr/>
        </p:nvSpPr>
        <p:spPr>
          <a:xfrm rot="0">
            <a:off x="9590405" y="8771255"/>
            <a:ext cx="5726430" cy="584835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1600" i="1">
                <a:solidFill>
                  <a:srgbClr val="000000"/>
                </a:solidFill>
                <a:latin typeface="Microsoft GothicNeo" charset="0"/>
                <a:ea typeface="Microsoft GothicNeo" charset="0"/>
                <a:cs typeface="Microsoft GothicNeo" charset="0"/>
              </a:rPr>
              <a:t>https://www.kaggle.com/datasets/samuelcortinhas/cats-and-dogs-image-classification</a:t>
            </a:r>
            <a:endParaRPr lang="ko-KR" altLang="en-US" sz="1600" i="1">
              <a:solidFill>
                <a:srgbClr val="000000"/>
              </a:solidFill>
              <a:latin typeface="Microsoft GothicNeo" charset="0"/>
              <a:ea typeface="Microsoft GothicNeo" charset="0"/>
              <a:cs typeface="Microsoft GothicNe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4"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/>
          </p:cNvSpPr>
          <p:nvPr/>
        </p:nvSpPr>
        <p:spPr>
          <a:xfrm rot="0">
            <a:off x="676275" y="597535"/>
            <a:ext cx="7508240" cy="584200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en-US" sz="3200" spc="-90">
                <a:solidFill>
                  <a:srgbClr val="000000"/>
                </a:solidFill>
                <a:latin typeface="NaviUpdaterHyundai Bold" charset="0"/>
                <a:ea typeface="NaviUpdaterHyundai Bold" charset="0"/>
                <a:cs typeface="Pretendard Black" charset="0"/>
              </a:rPr>
              <a:t>02. </a:t>
            </a:r>
            <a:r>
              <a:rPr lang="ko-KR" sz="3200" spc="-90">
                <a:solidFill>
                  <a:srgbClr val="000000"/>
                </a:solidFill>
                <a:latin typeface="NaviUpdaterHyundai Bold" charset="0"/>
                <a:ea typeface="NaviUpdaterHyundai Bold" charset="0"/>
                <a:cs typeface="Pretendard Black" charset="0"/>
              </a:rPr>
              <a:t>진행중인 기존 소스 코드와의 차별성</a:t>
            </a:r>
            <a:endParaRPr lang="ko-KR" altLang="en-US" sz="3200">
              <a:solidFill>
                <a:srgbClr val="000000"/>
              </a:solidFill>
              <a:latin typeface="NaviUpdaterHyundai Bold" charset="0"/>
              <a:ea typeface="NaviUpdaterHyundai Bold" charset="0"/>
              <a:cs typeface="Pretendard Black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673100" y="1290955"/>
            <a:ext cx="16939895" cy="114300"/>
            <a:chOff x="673100" y="1290955"/>
            <a:chExt cx="16939895" cy="1143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100" y="1290955"/>
              <a:ext cx="16939895" cy="114300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/>
          </p:cNvSpPr>
          <p:nvPr/>
        </p:nvSpPr>
        <p:spPr>
          <a:xfrm rot="0">
            <a:off x="3690620" y="8757285"/>
            <a:ext cx="11020425" cy="830580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4800" b="0">
                <a:solidFill>
                  <a:srgbClr val="000000"/>
                </a:solidFill>
                <a:latin typeface="Microsoft GothicNeo" charset="0"/>
                <a:ea typeface="Microsoft GothicNeo" charset="0"/>
                <a:cs typeface="Microsoft GothicNeo" charset="0"/>
              </a:rPr>
              <a:t>Kaggle 강아지 이미지 분류 기존 코드 출력값</a:t>
            </a:r>
            <a:endParaRPr lang="ko-KR" altLang="en-US" sz="4800" b="0">
              <a:solidFill>
                <a:srgbClr val="000000"/>
              </a:solidFill>
              <a:latin typeface="Microsoft GothicNeo" charset="0"/>
              <a:ea typeface="Microsoft GothicNeo" charset="0"/>
              <a:cs typeface="Microsoft GothicNeo" charset="0"/>
            </a:endParaRPr>
          </a:p>
        </p:txBody>
      </p:sp>
      <p:pic>
        <p:nvPicPr>
          <p:cNvPr id="1003" name="그림 11" descr="C:/Users/tpdud/AppData/Roaming/PolarisOffice/ETemp/11740_15142808/fImage18356810715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3805" y="2194560"/>
            <a:ext cx="4829175" cy="5740400"/>
          </a:xfrm>
          <a:prstGeom prst="rect"/>
          <a:noFill/>
        </p:spPr>
      </p:pic>
      <p:pic>
        <p:nvPicPr>
          <p:cNvPr id="1004" name="그림 12" descr="C:/Users/tpdud/AppData/Roaming/PolarisOffice/ETemp/11740_15142808/fImage148695108468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79590" y="2200275"/>
            <a:ext cx="4621530" cy="5699125"/>
          </a:xfrm>
          <a:prstGeom prst="rect"/>
          <a:noFill/>
        </p:spPr>
      </p:pic>
      <p:pic>
        <p:nvPicPr>
          <p:cNvPr id="1005" name="그림 13" descr="C:/Users/tpdud/AppData/Roaming/PolarisOffice/ETemp/11740_15142808/fImage214161109692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30430" y="2193290"/>
            <a:ext cx="4769485" cy="56883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Rect 0"/>
          <p:cNvSpPr>
            <a:spLocks/>
          </p:cNvSpPr>
          <p:nvPr/>
        </p:nvSpPr>
        <p:spPr>
          <a:xfrm rot="0">
            <a:off x="-36195" y="-17780"/>
            <a:ext cx="18348325" cy="10306685"/>
          </a:xfrm>
          <a:prstGeom prst="rect"/>
          <a:solidFill>
            <a:srgbClr val="EFEFE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76275" y="597535"/>
            <a:ext cx="7508240" cy="584200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en-US" sz="3200" spc="-90">
                <a:solidFill>
                  <a:srgbClr val="000000"/>
                </a:solidFill>
                <a:latin typeface="NaviUpdaterHyundai Bold" charset="0"/>
                <a:ea typeface="NaviUpdaterHyundai Bold" charset="0"/>
                <a:cs typeface="Pretendard Black" charset="0"/>
              </a:rPr>
              <a:t>02. </a:t>
            </a:r>
            <a:r>
              <a:rPr lang="ko-KR" sz="3200" spc="-90">
                <a:solidFill>
                  <a:srgbClr val="000000"/>
                </a:solidFill>
                <a:latin typeface="NaviUpdaterHyundai Bold" charset="0"/>
                <a:ea typeface="NaviUpdaterHyundai Bold" charset="0"/>
                <a:cs typeface="Pretendard Black" charset="0"/>
              </a:rPr>
              <a:t>진행중인 기존 소스 코드와의 차별성</a:t>
            </a:r>
            <a:endParaRPr lang="ko-KR" altLang="en-US" sz="3200">
              <a:solidFill>
                <a:srgbClr val="000000"/>
              </a:solidFill>
              <a:latin typeface="NaviUpdaterHyundai Bold" charset="0"/>
              <a:ea typeface="NaviUpdaterHyundai Bold" charset="0"/>
              <a:cs typeface="Pretendard Black" charset="0"/>
            </a:endParaRPr>
          </a:p>
        </p:txBody>
      </p:sp>
      <p:grpSp>
        <p:nvGrpSpPr>
          <p:cNvPr id="1002" name="Group 5"/>
          <p:cNvGrpSpPr/>
          <p:nvPr/>
        </p:nvGrpSpPr>
        <p:grpSpPr>
          <a:xfrm rot="0">
            <a:off x="673100" y="1290955"/>
            <a:ext cx="16940530" cy="114935"/>
            <a:chOff x="673100" y="1290955"/>
            <a:chExt cx="16940530" cy="114935"/>
          </a:xfrm>
        </p:grpSpPr>
        <p:pic>
          <p:nvPicPr>
            <p:cNvPr id="7" name="Picture " descr="C:/Users/tpdud/AppData/Roaming/PolarisOffice/ETemp/11740_15142808/image1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673100" y="1290955"/>
              <a:ext cx="16940530" cy="114935"/>
            </a:xfrm>
            <a:prstGeom prst="rect"/>
            <a:noFill/>
          </p:spPr>
        </p:pic>
      </p:grpSp>
      <p:sp>
        <p:nvSpPr>
          <p:cNvPr id="26" name="Rect 0"/>
          <p:cNvSpPr txBox="1">
            <a:spLocks/>
          </p:cNvSpPr>
          <p:nvPr/>
        </p:nvSpPr>
        <p:spPr>
          <a:xfrm rot="0">
            <a:off x="2816860" y="2819400"/>
            <a:ext cx="12660630" cy="1569085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4800" b="0">
                <a:solidFill>
                  <a:srgbClr val="000000"/>
                </a:solidFill>
                <a:latin typeface="Microsoft GothicNeo" charset="0"/>
                <a:ea typeface="Microsoft GothicNeo" charset="0"/>
                <a:cs typeface="Microsoft GothicNeo" charset="0"/>
              </a:rPr>
              <a:t>Kaggle 강아지 이미지 분류 기존 코드 출력값에서는</a:t>
            </a:r>
            <a:endParaRPr lang="ko-KR" altLang="en-US" sz="4800" b="0">
              <a:solidFill>
                <a:srgbClr val="000000"/>
              </a:solidFill>
              <a:latin typeface="Microsoft GothicNeo" charset="0"/>
              <a:ea typeface="Microsoft GothicNeo" charset="0"/>
              <a:cs typeface="Microsoft GothicNeo" charset="0"/>
            </a:endParaRPr>
          </a:p>
          <a:p>
            <a:pPr marL="0" indent="0" algn="ctr" latinLnBrk="0">
              <a:buFontTx/>
              <a:buNone/>
            </a:pPr>
            <a:r>
              <a:rPr lang="ko-KR" sz="4800" b="0">
                <a:solidFill>
                  <a:srgbClr val="000000"/>
                </a:solidFill>
                <a:latin typeface="Microsoft GothicNeo" charset="0"/>
                <a:ea typeface="Microsoft GothicNeo" charset="0"/>
                <a:cs typeface="Microsoft GothicNeo" charset="0"/>
              </a:rPr>
              <a:t>강아지 이미지를 단순히 dog라고만 읽어냄. </a:t>
            </a:r>
            <a:endParaRPr lang="ko-KR" altLang="en-US" sz="4800" b="0">
              <a:solidFill>
                <a:srgbClr val="000000"/>
              </a:solidFill>
              <a:latin typeface="Microsoft GothicNeo" charset="0"/>
              <a:ea typeface="Microsoft GothicNeo" charset="0"/>
              <a:cs typeface="Microsoft GothicNeo" charset="0"/>
            </a:endParaRPr>
          </a:p>
        </p:txBody>
      </p:sp>
      <p:sp>
        <p:nvSpPr>
          <p:cNvPr id="1007" name="Rect 0"/>
          <p:cNvSpPr txBox="1">
            <a:spLocks/>
          </p:cNvSpPr>
          <p:nvPr/>
        </p:nvSpPr>
        <p:spPr>
          <a:xfrm rot="0">
            <a:off x="2817495" y="6867525"/>
            <a:ext cx="12660630" cy="1569085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4800" b="0">
                <a:solidFill>
                  <a:srgbClr val="000000"/>
                </a:solidFill>
                <a:latin typeface="Microsoft GothicNeo" charset="0"/>
                <a:ea typeface="Microsoft GothicNeo" charset="0"/>
                <a:cs typeface="Microsoft GothicNeo" charset="0"/>
              </a:rPr>
              <a:t>기존 소스 코드에 강아지 종류별 이미지를 학습시켜</a:t>
            </a:r>
            <a:endParaRPr lang="ko-KR" altLang="en-US" sz="4800" b="0">
              <a:solidFill>
                <a:srgbClr val="000000"/>
              </a:solidFill>
              <a:latin typeface="Microsoft GothicNeo" charset="0"/>
              <a:ea typeface="Microsoft GothicNeo" charset="0"/>
              <a:cs typeface="Microsoft GothicNeo" charset="0"/>
            </a:endParaRPr>
          </a:p>
          <a:p>
            <a:pPr marL="0" indent="0" algn="ctr" latinLnBrk="0">
              <a:buFontTx/>
              <a:buNone/>
            </a:pPr>
            <a:r>
              <a:rPr lang="ko-KR" sz="4800" b="0">
                <a:solidFill>
                  <a:srgbClr val="000000"/>
                </a:solidFill>
                <a:latin typeface="Microsoft GothicNeo" charset="0"/>
                <a:ea typeface="Microsoft GothicNeo" charset="0"/>
                <a:cs typeface="Microsoft GothicNeo" charset="0"/>
              </a:rPr>
              <a:t>강아지 이미지마다 종류도 출력해내는 차별성 구상</a:t>
            </a:r>
            <a:endParaRPr lang="ko-KR" altLang="en-US" sz="4800" b="0">
              <a:solidFill>
                <a:srgbClr val="000000"/>
              </a:solidFill>
              <a:latin typeface="Microsoft GothicNeo" charset="0"/>
              <a:ea typeface="Microsoft GothicNeo" charset="0"/>
              <a:cs typeface="Microsoft GothicNeo" charset="0"/>
            </a:endParaRPr>
          </a:p>
        </p:txBody>
      </p:sp>
      <p:sp>
        <p:nvSpPr>
          <p:cNvPr id="1008" name="Rect 0"/>
          <p:cNvSpPr>
            <a:spLocks/>
          </p:cNvSpPr>
          <p:nvPr/>
        </p:nvSpPr>
        <p:spPr>
          <a:xfrm rot="0">
            <a:off x="8166100" y="4975225"/>
            <a:ext cx="1962150" cy="1373505"/>
          </a:xfrm>
          <a:prstGeom prst="downArrow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도형 15"/>
          <p:cNvSpPr>
            <a:spLocks/>
          </p:cNvSpPr>
          <p:nvPr/>
        </p:nvSpPr>
        <p:spPr>
          <a:xfrm rot="0">
            <a:off x="-36195" y="0"/>
            <a:ext cx="18348325" cy="10306685"/>
          </a:xfrm>
          <a:prstGeom prst="rect"/>
          <a:solidFill>
            <a:srgbClr val="EFEFE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76275" y="597535"/>
            <a:ext cx="7508240" cy="584200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en-US" sz="3200" spc="-90">
                <a:solidFill>
                  <a:srgbClr val="000000"/>
                </a:solidFill>
                <a:latin typeface="NaviUpdaterHyundai Bold" charset="0"/>
                <a:ea typeface="NaviUpdaterHyundai Bold" charset="0"/>
                <a:cs typeface="Pretendard Black" charset="0"/>
              </a:rPr>
              <a:t>0</a:t>
            </a:r>
            <a:r>
              <a:rPr lang="ko-KR" sz="3200" spc="-90">
                <a:solidFill>
                  <a:srgbClr val="000000"/>
                </a:solidFill>
                <a:latin typeface="NaviUpdaterHyundai Bold" charset="0"/>
                <a:ea typeface="NaviUpdaterHyundai Bold" charset="0"/>
                <a:cs typeface="Pretendard Black" charset="0"/>
              </a:rPr>
              <a:t>3</a:t>
            </a:r>
            <a:r>
              <a:rPr lang="en-US" sz="3200" spc="-90">
                <a:solidFill>
                  <a:srgbClr val="000000"/>
                </a:solidFill>
                <a:latin typeface="NaviUpdaterHyundai Bold" charset="0"/>
                <a:ea typeface="NaviUpdaterHyundai Bold" charset="0"/>
                <a:cs typeface="Pretendard Black" charset="0"/>
              </a:rPr>
              <a:t>. </a:t>
            </a:r>
            <a:r>
              <a:rPr lang="ko-KR" sz="3200" spc="-90">
                <a:solidFill>
                  <a:srgbClr val="000000"/>
                </a:solidFill>
                <a:latin typeface="NaviUpdaterHyundai Bold" charset="0"/>
                <a:ea typeface="NaviUpdaterHyundai Bold" charset="0"/>
                <a:cs typeface="Pretendard Black" charset="0"/>
              </a:rPr>
              <a:t>예시</a:t>
            </a:r>
            <a:endParaRPr lang="ko-KR" altLang="en-US" sz="3200">
              <a:solidFill>
                <a:srgbClr val="000000"/>
              </a:solidFill>
              <a:latin typeface="NaviUpdaterHyundai Bold" charset="0"/>
              <a:ea typeface="NaviUpdaterHyundai Bold" charset="0"/>
              <a:cs typeface="Pretendard Black" charset="0"/>
            </a:endParaRPr>
          </a:p>
        </p:txBody>
      </p:sp>
      <p:grpSp>
        <p:nvGrpSpPr>
          <p:cNvPr id="1002" name="Group 5"/>
          <p:cNvGrpSpPr/>
          <p:nvPr/>
        </p:nvGrpSpPr>
        <p:grpSpPr>
          <a:xfrm rot="0">
            <a:off x="673100" y="1290955"/>
            <a:ext cx="16940530" cy="114935"/>
            <a:chOff x="673100" y="1290955"/>
            <a:chExt cx="16940530" cy="114935"/>
          </a:xfrm>
        </p:grpSpPr>
        <p:pic>
          <p:nvPicPr>
            <p:cNvPr id="7" name="Picture " descr="C:/Users/tpdud/AppData/Roaming/PolarisOffice/ETemp/11740_15142808/image1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673100" y="1290955"/>
              <a:ext cx="16940530" cy="114935"/>
            </a:xfrm>
            <a:prstGeom prst="rect"/>
            <a:noFill/>
          </p:spPr>
        </p:pic>
      </p:grpSp>
      <p:pic>
        <p:nvPicPr>
          <p:cNvPr id="1007" name="그림 27" descr="C:/Users/tpdud/AppData/Roaming/PolarisOffice/ETemp/11740_15142808/fImage127043246111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03085" y="2447290"/>
            <a:ext cx="4525645" cy="5697855"/>
          </a:xfrm>
          <a:prstGeom prst="rect"/>
          <a:noFill/>
        </p:spPr>
      </p:pic>
      <p:pic>
        <p:nvPicPr>
          <p:cNvPr id="1008" name="그림 29" descr="C:/Users/tpdud/AppData/Roaming/PolarisOffice/ETemp/11740_15142808/fImage105583248130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48105" y="2444115"/>
            <a:ext cx="4589145" cy="5721350"/>
          </a:xfrm>
          <a:prstGeom prst="rect"/>
          <a:noFill/>
        </p:spPr>
      </p:pic>
      <p:pic>
        <p:nvPicPr>
          <p:cNvPr id="1009" name="그림 31" descr="C:/Users/tpdud/AppData/Roaming/PolarisOffice/ETemp/11740_15142808/fImage138653250741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6945" y="2428875"/>
            <a:ext cx="4533900" cy="5738495"/>
          </a:xfrm>
          <a:prstGeom prst="rect"/>
          <a:noFill/>
        </p:spPr>
      </p:pic>
      <p:sp>
        <p:nvSpPr>
          <p:cNvPr id="1010" name="텍스트 상자 33"/>
          <p:cNvSpPr txBox="1">
            <a:spLocks/>
          </p:cNvSpPr>
          <p:nvPr/>
        </p:nvSpPr>
        <p:spPr>
          <a:xfrm rot="0">
            <a:off x="3690620" y="8757285"/>
            <a:ext cx="11020425" cy="830580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4800" b="0">
                <a:solidFill>
                  <a:srgbClr val="000000"/>
                </a:solidFill>
                <a:latin typeface="Microsoft GothicNeo" charset="0"/>
                <a:ea typeface="Microsoft GothicNeo" charset="0"/>
                <a:cs typeface="Microsoft GothicNeo" charset="0"/>
              </a:rPr>
              <a:t>강아지 이미지에 dog, 강아지 종류 출력</a:t>
            </a:r>
            <a:endParaRPr lang="ko-KR" altLang="en-US" sz="4800" b="0">
              <a:solidFill>
                <a:srgbClr val="000000"/>
              </a:solidFill>
              <a:latin typeface="Microsoft GothicNeo" charset="0"/>
              <a:ea typeface="Microsoft GothicNeo" charset="0"/>
              <a:cs typeface="Microsoft GothicNe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Rect 0"/>
          <p:cNvSpPr>
            <a:spLocks/>
          </p:cNvSpPr>
          <p:nvPr/>
        </p:nvSpPr>
        <p:spPr>
          <a:xfrm rot="0">
            <a:off x="-36195" y="0"/>
            <a:ext cx="18348325" cy="10306685"/>
          </a:xfrm>
          <a:prstGeom prst="rect"/>
          <a:solidFill>
            <a:srgbClr val="EFEFE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76275" y="597535"/>
            <a:ext cx="7508240" cy="584200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en-US" sz="3200" spc="-90">
                <a:solidFill>
                  <a:srgbClr val="000000"/>
                </a:solidFill>
                <a:latin typeface="NaviUpdaterHyundai Bold" charset="0"/>
                <a:ea typeface="NaviUpdaterHyundai Bold" charset="0"/>
                <a:cs typeface="Pretendard Black" charset="0"/>
              </a:rPr>
              <a:t>0</a:t>
            </a:r>
            <a:r>
              <a:rPr lang="ko-KR" sz="3200" spc="-90">
                <a:solidFill>
                  <a:srgbClr val="000000"/>
                </a:solidFill>
                <a:latin typeface="NaviUpdaterHyundai Bold" charset="0"/>
                <a:ea typeface="NaviUpdaterHyundai Bold" charset="0"/>
                <a:cs typeface="Pretendard Black" charset="0"/>
              </a:rPr>
              <a:t>4</a:t>
            </a:r>
            <a:r>
              <a:rPr lang="en-US" sz="3200" spc="-90">
                <a:solidFill>
                  <a:srgbClr val="000000"/>
                </a:solidFill>
                <a:latin typeface="NaviUpdaterHyundai Bold" charset="0"/>
                <a:ea typeface="NaviUpdaterHyundai Bold" charset="0"/>
                <a:cs typeface="Pretendard Black" charset="0"/>
              </a:rPr>
              <a:t>. </a:t>
            </a:r>
            <a:r>
              <a:rPr lang="ko-KR" sz="3200" spc="-90">
                <a:solidFill>
                  <a:srgbClr val="000000"/>
                </a:solidFill>
                <a:latin typeface="NaviUpdaterHyundai Bold" charset="0"/>
                <a:ea typeface="NaviUpdaterHyundai Bold" charset="0"/>
                <a:cs typeface="Pretendard Black" charset="0"/>
              </a:rPr>
              <a:t>수정해야할 점</a:t>
            </a:r>
            <a:endParaRPr lang="ko-KR" altLang="en-US" sz="3200">
              <a:solidFill>
                <a:srgbClr val="000000"/>
              </a:solidFill>
              <a:latin typeface="NaviUpdaterHyundai Bold" charset="0"/>
              <a:ea typeface="NaviUpdaterHyundai Bold" charset="0"/>
              <a:cs typeface="Pretendard Black" charset="0"/>
            </a:endParaRPr>
          </a:p>
        </p:txBody>
      </p:sp>
      <p:grpSp>
        <p:nvGrpSpPr>
          <p:cNvPr id="1002" name="Group 5"/>
          <p:cNvGrpSpPr/>
          <p:nvPr/>
        </p:nvGrpSpPr>
        <p:grpSpPr>
          <a:xfrm rot="0">
            <a:off x="673100" y="1290955"/>
            <a:ext cx="16940530" cy="114935"/>
            <a:chOff x="673100" y="1290955"/>
            <a:chExt cx="16940530" cy="114935"/>
          </a:xfrm>
        </p:grpSpPr>
        <p:pic>
          <p:nvPicPr>
            <p:cNvPr id="7" name="Picture " descr="C:/Users/tpdud/AppData/Roaming/PolarisOffice/ETemp/11740_15142808/image1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673100" y="1290955"/>
              <a:ext cx="16940530" cy="114935"/>
            </a:xfrm>
            <a:prstGeom prst="rect"/>
            <a:noFill/>
          </p:spPr>
        </p:pic>
      </p:grpSp>
      <p:sp>
        <p:nvSpPr>
          <p:cNvPr id="1007" name="텍스트 상자 32"/>
          <p:cNvSpPr txBox="1">
            <a:spLocks/>
          </p:cNvSpPr>
          <p:nvPr/>
        </p:nvSpPr>
        <p:spPr>
          <a:xfrm rot="0">
            <a:off x="2816860" y="3585845"/>
            <a:ext cx="12660630" cy="3784600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4800" b="0">
                <a:solidFill>
                  <a:srgbClr val="000000"/>
                </a:solidFill>
                <a:latin typeface="Microsoft GothicNeo" charset="0"/>
                <a:ea typeface="Microsoft GothicNeo" charset="0"/>
                <a:cs typeface="Microsoft GothicNeo" charset="0"/>
              </a:rPr>
              <a:t>1. 기존 고양이 강아지 이미지 분류 코드에서</a:t>
            </a:r>
            <a:endParaRPr lang="ko-KR" altLang="en-US" sz="4800" b="0">
              <a:solidFill>
                <a:srgbClr val="000000"/>
              </a:solidFill>
              <a:latin typeface="Microsoft GothicNeo" charset="0"/>
              <a:ea typeface="Microsoft GothicNeo" charset="0"/>
              <a:cs typeface="Microsoft GothicNeo" charset="0"/>
            </a:endParaRPr>
          </a:p>
          <a:p>
            <a:pPr marL="0" indent="0" algn="ctr" latinLnBrk="0">
              <a:buFontTx/>
              <a:buNone/>
            </a:pPr>
            <a:r>
              <a:rPr lang="ko-KR" sz="4800" b="0">
                <a:solidFill>
                  <a:srgbClr val="000000"/>
                </a:solidFill>
                <a:latin typeface="Microsoft GothicNeo" charset="0"/>
                <a:ea typeface="Microsoft GothicNeo" charset="0"/>
                <a:cs typeface="Microsoft GothicNeo" charset="0"/>
              </a:rPr>
              <a:t>강아지 이미지로만 학습</a:t>
            </a:r>
            <a:endParaRPr lang="ko-KR" altLang="en-US" sz="4800" b="0">
              <a:solidFill>
                <a:srgbClr val="000000"/>
              </a:solidFill>
              <a:latin typeface="Microsoft GothicNeo" charset="0"/>
              <a:ea typeface="Microsoft GothicNeo" charset="0"/>
              <a:cs typeface="Microsoft GothicNeo" charset="0"/>
            </a:endParaRPr>
          </a:p>
          <a:p>
            <a:pPr marL="0" indent="0" algn="ctr" latinLnBrk="0">
              <a:buFontTx/>
              <a:buNone/>
            </a:pPr>
            <a:endParaRPr lang="ko-KR" altLang="en-US" sz="4800" b="0">
              <a:solidFill>
                <a:srgbClr val="000000"/>
              </a:solidFill>
              <a:latin typeface="Microsoft GothicNeo" charset="0"/>
              <a:ea typeface="Microsoft GothicNeo" charset="0"/>
              <a:cs typeface="Microsoft GothicNeo" charset="0"/>
            </a:endParaRPr>
          </a:p>
          <a:p>
            <a:pPr marL="0" indent="0" algn="ctr" latinLnBrk="0">
              <a:buFontTx/>
              <a:buNone/>
            </a:pPr>
            <a:r>
              <a:rPr lang="ko-KR" sz="4800" b="0">
                <a:solidFill>
                  <a:srgbClr val="000000"/>
                </a:solidFill>
                <a:latin typeface="Microsoft GothicNeo" charset="0"/>
                <a:ea typeface="Microsoft GothicNeo" charset="0"/>
                <a:cs typeface="Microsoft GothicNeo" charset="0"/>
              </a:rPr>
              <a:t>2. 강아지 이미지 중에서 각자 종류에 따라</a:t>
            </a:r>
            <a:endParaRPr lang="ko-KR" altLang="en-US" sz="4800" b="0">
              <a:solidFill>
                <a:srgbClr val="000000"/>
              </a:solidFill>
              <a:latin typeface="Microsoft GothicNeo" charset="0"/>
              <a:ea typeface="Microsoft GothicNeo" charset="0"/>
              <a:cs typeface="Microsoft GothicNeo" charset="0"/>
            </a:endParaRPr>
          </a:p>
          <a:p>
            <a:pPr marL="0" indent="0" algn="ctr" latinLnBrk="0">
              <a:buFontTx/>
              <a:buNone/>
            </a:pPr>
            <a:r>
              <a:rPr lang="ko-KR" sz="4800" b="0">
                <a:solidFill>
                  <a:srgbClr val="000000"/>
                </a:solidFill>
                <a:latin typeface="Microsoft GothicNeo" charset="0"/>
                <a:ea typeface="Microsoft GothicNeo" charset="0"/>
                <a:cs typeface="Microsoft GothicNeo" charset="0"/>
              </a:rPr>
              <a:t>한 종류마다 필요한 이미지가 많을것이라 예측됨 </a:t>
            </a:r>
            <a:endParaRPr lang="ko-KR" altLang="en-US" sz="4800" b="0">
              <a:solidFill>
                <a:srgbClr val="000000"/>
              </a:solidFill>
              <a:latin typeface="Microsoft GothicNeo" charset="0"/>
              <a:ea typeface="Microsoft GothicNeo" charset="0"/>
              <a:cs typeface="Microsoft GothicNe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5"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-314325" y="4152900"/>
            <a:ext cx="18914745" cy="181483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11200">
                <a:solidFill>
                  <a:srgbClr val="000000"/>
                </a:solidFill>
                <a:latin typeface="서울남산체 EB" charset="0"/>
                <a:ea typeface="서울남산체 EB" charset="0"/>
                <a:cs typeface="Pretendard Black" charset="0"/>
              </a:rPr>
              <a:t>감사합니다</a:t>
            </a:r>
            <a:endParaRPr lang="ko-KR" altLang="en-US" sz="11200">
              <a:solidFill>
                <a:srgbClr val="000000"/>
              </a:solidFill>
              <a:latin typeface="서울남산체 EB" charset="0"/>
              <a:ea typeface="서울남산체 EB" charset="0"/>
              <a:cs typeface="Pretendard Black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673100" y="1290955"/>
            <a:ext cx="16939895" cy="114300"/>
            <a:chOff x="673100" y="1290955"/>
            <a:chExt cx="16939895" cy="1143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100" y="1290955"/>
              <a:ext cx="16939895" cy="1143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3100" y="8909050"/>
            <a:ext cx="16939895" cy="114300"/>
            <a:chOff x="673100" y="8909050"/>
            <a:chExt cx="16939895" cy="11430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100" y="8909050"/>
              <a:ext cx="16939895" cy="1143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officegen</Company>
  <DocSecurity>0</DocSecurity>
  <HyperlinksChanged>false</HyperlinksChanged>
  <Lines>0</Lines>
  <LinksUpToDate>false</LinksUpToDate>
  <Pages>7</Pages>
  <Paragraphs>36</Paragraphs>
  <Words>70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officegen</dc:creator>
  <cp:lastModifiedBy>김 세영</cp:lastModifiedBy>
  <dc:title>PowerPoint 프레젠테이션</dc:title>
  <cp:version>9.102.76.43786</cp:version>
  <dcterms:modified xsi:type="dcterms:W3CDTF">2021-12-07T06:53:43Z</dcterms:modified>
</cp:coreProperties>
</file>