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JPG" ContentType="image/.jpg"/>
  <Default Extension="rels" ContentType="application/vnd.openxmlformats-package.relationship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3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8" r:id="rId3"/>
    <p:sldId id="259" r:id="rId4"/>
    <p:sldId id="261" r:id="rId5"/>
    <p:sldId id="264" r:id="rId6"/>
    <p:sldId id="265" r:id="rId7"/>
    <p:sldId id="262" r:id="rId8"/>
    <p:sldId id="260" r:id="rId9"/>
    <p:sldId id="298" r:id="rId10"/>
    <p:sldId id="299" r:id="rId11"/>
    <p:sldId id="300" r:id="rId12"/>
    <p:sldId id="269" r:id="rId13"/>
    <p:sldId id="272" r:id="rId14"/>
    <p:sldId id="307" r:id="rId15"/>
    <p:sldId id="308" r:id="rId16"/>
    <p:sldId id="274" r:id="rId17"/>
    <p:sldId id="275" r:id="rId18"/>
    <p:sldId id="266" r:id="rId19"/>
    <p:sldId id="278" r:id="rId20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9" userDrawn="1">
          <p15:clr>
            <a:srgbClr val="A4A3A4"/>
          </p15:clr>
        </p15:guide>
        <p15:guide id="2" pos="38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154"/>
    <a:srgbClr val="E9E6E8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672" y="56"/>
      </p:cViewPr>
      <p:guideLst>
        <p:guide orient="horz" pos="2119"/>
        <p:guide pos="380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83.xml"/><Relationship Id="rId28" Type="http://schemas.openxmlformats.org/officeDocument/2006/relationships/customXml" Target="../customXml/item2.xml"/><Relationship Id="rId27" Type="http://schemas.openxmlformats.org/officeDocument/2006/relationships/customXml" Target="../customXml/item1.xml"/><Relationship Id="rId26" Type="http://schemas.openxmlformats.org/officeDocument/2006/relationships/customXmlProps" Target="../customXml/itemProps8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tags" Target="../tags/tag6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63568" y="160472"/>
            <a:ext cx="353441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800" b="1" dirty="0">
                <a:solidFill>
                  <a:schemeClr val="bg2">
                    <a:lumMod val="10000"/>
                  </a:schemeClr>
                </a:solidFill>
              </a:rPr>
              <a:t>目录</a:t>
            </a:r>
            <a:endParaRPr kumimoji="1" lang="zh-CN" altLang="en-US" sz="480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kumimoji="1" lang="en-US" altLang="zh-CN" sz="4800" b="1" dirty="0">
                <a:solidFill>
                  <a:schemeClr val="bg2">
                    <a:lumMod val="10000"/>
                  </a:schemeClr>
                </a:solidFill>
              </a:rPr>
              <a:t>CONTENTS</a:t>
            </a:r>
            <a:endParaRPr kumimoji="1" lang="en-US" altLang="zh-CN" sz="4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73835" y="2618105"/>
            <a:ext cx="2756535" cy="52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9E6E8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bg2">
                    <a:lumMod val="10000"/>
                  </a:schemeClr>
                </a:solidFill>
              </a:rPr>
              <a:t>PART</a:t>
            </a:r>
            <a:r>
              <a:rPr kumimoji="1" lang="zh-CN" altLang="en-US" sz="2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zh-CN" sz="2800" b="1" dirty="0">
                <a:solidFill>
                  <a:schemeClr val="bg2">
                    <a:lumMod val="10000"/>
                  </a:schemeClr>
                </a:solidFill>
              </a:rPr>
              <a:t>ONE</a:t>
            </a:r>
            <a:endParaRPr kumimoji="1" lang="en-US" altLang="zh-CN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73835" y="4439920"/>
            <a:ext cx="2756535" cy="52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9E6E8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bg2">
                    <a:lumMod val="10000"/>
                  </a:schemeClr>
                </a:solidFill>
              </a:rPr>
              <a:t>PART</a:t>
            </a:r>
            <a:r>
              <a:rPr kumimoji="1" lang="zh-CN" altLang="en-US" sz="2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zh-CN" sz="2800" b="1" dirty="0">
                <a:solidFill>
                  <a:schemeClr val="bg2">
                    <a:lumMod val="10000"/>
                  </a:schemeClr>
                </a:solidFill>
              </a:rPr>
              <a:t>TWO</a:t>
            </a:r>
            <a:endParaRPr kumimoji="1" lang="en-US" altLang="zh-CN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69810" y="3160025"/>
            <a:ext cx="4147305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问题描述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69810" y="4989383"/>
            <a:ext cx="4147305" cy="41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分析数据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17435" y="2618105"/>
            <a:ext cx="2787015" cy="52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9E6E8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bg2">
                    <a:lumMod val="10000"/>
                  </a:schemeClr>
                </a:solidFill>
              </a:rPr>
              <a:t>PART</a:t>
            </a:r>
            <a:r>
              <a:rPr kumimoji="1" lang="zh-CN" altLang="en-US" sz="2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zh-CN" sz="2800" b="1" dirty="0">
                <a:solidFill>
                  <a:schemeClr val="bg2">
                    <a:lumMod val="10000"/>
                  </a:schemeClr>
                </a:solidFill>
              </a:rPr>
              <a:t>THREE</a:t>
            </a:r>
            <a:endParaRPr kumimoji="1" lang="en-US" altLang="zh-CN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17435" y="4439920"/>
            <a:ext cx="2787015" cy="52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9E6E8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bg2">
                    <a:lumMod val="10000"/>
                  </a:schemeClr>
                </a:solidFill>
              </a:rPr>
              <a:t>PART</a:t>
            </a:r>
            <a:r>
              <a:rPr kumimoji="1" lang="zh-CN" altLang="en-US" sz="2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zh-CN" sz="2800" b="1" dirty="0">
                <a:solidFill>
                  <a:schemeClr val="bg2">
                    <a:lumMod val="10000"/>
                  </a:schemeClr>
                </a:solidFill>
              </a:rPr>
              <a:t>FOUR</a:t>
            </a:r>
            <a:endParaRPr kumimoji="1" lang="en-US" altLang="zh-CN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13532" y="3160025"/>
            <a:ext cx="4147305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模型架构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84375" y="4989383"/>
            <a:ext cx="3576462" cy="41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收获总结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14" name="直线连接符 16"/>
          <p:cNvCxnSpPr/>
          <p:nvPr/>
        </p:nvCxnSpPr>
        <p:spPr>
          <a:xfrm>
            <a:off x="5742261" y="2618253"/>
            <a:ext cx="0" cy="309257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82804"/>
            <a:ext cx="12192000" cy="629239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-82270"/>
            <a:ext cx="40576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模型架构</a:t>
            </a:r>
            <a:endParaRPr lang="zh-CN" altLang="en-US" sz="4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0040" y="626110"/>
            <a:ext cx="1025207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轮船类</a:t>
            </a:r>
            <a:endParaRPr lang="en-US" altLang="zh-CN" sz="3200"/>
          </a:p>
          <a:p>
            <a:r>
              <a:rPr lang="en-US" altLang="zh-CN"/>
              <a:t>                           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12655" y="1070610"/>
            <a:ext cx="5565737" cy="2750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19200" dirty="0"/>
              <a:t>03</a:t>
            </a:r>
            <a:endParaRPr kumimoji="1" lang="en-US" altLang="zh-CN" sz="19200" dirty="0"/>
          </a:p>
        </p:txBody>
      </p:sp>
      <p:sp>
        <p:nvSpPr>
          <p:cNvPr id="4" name="矩形 3"/>
          <p:cNvSpPr/>
          <p:nvPr/>
        </p:nvSpPr>
        <p:spPr>
          <a:xfrm>
            <a:off x="2801303" y="3674827"/>
            <a:ext cx="6850062" cy="113102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结果分析</a:t>
            </a:r>
            <a:endParaRPr kumimoji="1" lang="zh-CN" altLang="en-US" sz="5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605" y="19965"/>
            <a:ext cx="4057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结果分析</a:t>
            </a:r>
            <a:endParaRPr lang="zh-CN" altLang="en-US" sz="4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170" y="1541145"/>
            <a:ext cx="5667375" cy="4251325"/>
          </a:xfrm>
          <a:prstGeom prst="rect">
            <a:avLst/>
          </a:prstGeom>
        </p:spPr>
      </p:pic>
      <p:pic>
        <p:nvPicPr>
          <p:cNvPr id="5" name="图片 4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710" y="1541145"/>
            <a:ext cx="5666740" cy="42513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605" y="19965"/>
            <a:ext cx="4057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结果分析</a:t>
            </a:r>
            <a:endParaRPr lang="zh-CN" altLang="en-US" sz="4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" y="1562100"/>
            <a:ext cx="5858510" cy="4394200"/>
          </a:xfrm>
          <a:prstGeom prst="rect">
            <a:avLst/>
          </a:prstGeom>
        </p:spPr>
      </p:pic>
      <p:pic>
        <p:nvPicPr>
          <p:cNvPr id="4" name="图片 3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800" y="1562100"/>
            <a:ext cx="5858510" cy="43942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605" y="19965"/>
            <a:ext cx="4057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结果分析</a:t>
            </a:r>
            <a:endParaRPr lang="zh-CN" altLang="en-US" sz="4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/>
              <p:nvPr>
                <p:custDataLst>
                  <p:tags r:id="rId1"/>
                </p:custDataLst>
              </p:nvPr>
            </p:nvGraphicFramePr>
            <p:xfrm>
              <a:off x="1646978" y="1075478"/>
              <a:ext cx="8898467" cy="43857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9436"/>
                    <a:gridCol w="1947456"/>
                    <a:gridCol w="1114779"/>
                    <a:gridCol w="2065338"/>
                    <a:gridCol w="2841458"/>
                  </a:tblGrid>
                  <a:tr h="1232178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2400" dirty="0">
                              <a:ln>
                                <a:noFill/>
                              </a:ln>
                            </a:rPr>
                            <a:t>方差来源</a:t>
                          </a:r>
                          <a:endParaRPr lang="zh-CN" altLang="en-US" sz="2400" dirty="0">
                            <a:ln>
                              <a:noFill/>
                            </a:ln>
                          </a:endParaRPr>
                        </a:p>
                      </a:txBody>
                      <a:tcPr anchor="ctr" anchorCtr="1">
                        <a:solidFill>
                          <a:schemeClr val="accent1">
                            <a:alpha val="57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2400" dirty="0">
                              <a:ln>
                                <a:noFill/>
                              </a:ln>
                            </a:rPr>
                            <a:t>离差平方和</a:t>
                          </a:r>
                          <a:endParaRPr lang="zh-CN" altLang="en-US" sz="2400" dirty="0">
                            <a:ln>
                              <a:noFill/>
                            </a:ln>
                          </a:endParaRPr>
                        </a:p>
                      </a:txBody>
                      <a:tcPr anchor="ctr" anchorCtr="1">
                        <a:solidFill>
                          <a:schemeClr val="accent1">
                            <a:alpha val="57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2400" dirty="0">
                              <a:ln>
                                <a:noFill/>
                              </a:ln>
                            </a:rPr>
                            <a:t>自由度</a:t>
                          </a:r>
                          <a:endParaRPr lang="zh-CN" altLang="en-US" sz="2400" dirty="0">
                            <a:ln>
                              <a:noFill/>
                            </a:ln>
                          </a:endParaRPr>
                        </a:p>
                      </a:txBody>
                      <a:tcPr anchor="ctr" anchorCtr="1">
                        <a:solidFill>
                          <a:schemeClr val="accent1">
                            <a:alpha val="57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2400" dirty="0">
                              <a:ln>
                                <a:noFill/>
                              </a:ln>
                            </a:rPr>
                            <a:t>均方值</a:t>
                          </a:r>
                          <a:endParaRPr lang="zh-CN" altLang="en-US" sz="2400" dirty="0">
                            <a:ln>
                              <a:noFill/>
                            </a:ln>
                          </a:endParaRPr>
                        </a:p>
                      </a:txBody>
                      <a:tcPr anchor="ctr" anchorCtr="1">
                        <a:solidFill>
                          <a:schemeClr val="accent1">
                            <a:alpha val="57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2400">
                              <a:ln>
                                <a:noFill/>
                              </a:ln>
                            </a:rPr>
                            <a:t>F</a:t>
                          </a:r>
                          <a:r>
                            <a:rPr lang="zh-CN" altLang="en-US" sz="2400">
                              <a:ln>
                                <a:noFill/>
                              </a:ln>
                            </a:rPr>
                            <a:t>值</a:t>
                          </a:r>
                          <a:endParaRPr lang="zh-CN" altLang="en-US" sz="2400">
                            <a:ln>
                              <a:noFill/>
                            </a:ln>
                          </a:endParaRPr>
                        </a:p>
                      </a:txBody>
                      <a:tcPr anchor="ctr" anchorCtr="1">
                        <a:solidFill>
                          <a:schemeClr val="accent1">
                            <a:alpha val="57000"/>
                          </a:schemeClr>
                        </a:solidFill>
                      </a:tcPr>
                    </a:tc>
                  </a:tr>
                  <a:tr h="1295481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2400">
                              <a:ln>
                                <a:noFill/>
                              </a:ln>
                            </a:rPr>
                            <a:t>组间</a:t>
                          </a:r>
                          <a:endParaRPr lang="zh-CN" altLang="en-US" sz="2400">
                            <a:ln>
                              <a:noFill/>
                            </a:ln>
                          </a:endParaRPr>
                        </a:p>
                      </a:txBody>
                      <a:tcPr anchor="ctr" anchorCtr="1">
                        <a:solidFill>
                          <a:schemeClr val="accent1">
                            <a:tint val="40000"/>
                            <a:alpha val="57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>
                                        <a:ln>
                                          <a:noFill/>
                                        </a:ln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n>
                                          <a:noFill/>
                                        </a:ln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𝑆𝑆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n>
                                          <a:noFill/>
                                        </a:ln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n>
                                      <a:noFill/>
                                    </a:ln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i="1">
                                    <a:ln>
                                      <a:noFill/>
                                    </a:ln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400" i="1">
                                    <a:ln>
                                      <a:noFill/>
                                    </a:ln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400" i="1">
                                    <a:ln>
                                      <a:noFill/>
                                    </a:ln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130</m:t>
                                </m:r>
                              </m:oMath>
                            </m:oMathPara>
                          </a14:m>
                          <a:endParaRPr lang="en-US" altLang="zh-CN" sz="2400" i="1" dirty="0">
                            <a:ln>
                              <a:noFill/>
                            </a:ln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endParaRPr>
                        </a:p>
                      </a:txBody>
                      <a:tcPr anchor="ctr" anchorCtr="1">
                        <a:solidFill>
                          <a:schemeClr val="accent1">
                            <a:tint val="40000"/>
                            <a:alpha val="57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>
                                    <a:ln>
                                      <a:noFill/>
                                    </a:ln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altLang="zh-CN" sz="2400" i="1" dirty="0">
                            <a:ln>
                              <a:noFill/>
                            </a:ln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endParaRPr>
                        </a:p>
                      </a:txBody>
                      <a:tcPr anchor="ctr" anchorCtr="1">
                        <a:solidFill>
                          <a:schemeClr val="accent1">
                            <a:tint val="40000"/>
                            <a:alpha val="57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>
                                        <a:ln>
                                          <a:noFill/>
                                        </a:ln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n>
                                          <a:noFill/>
                                        </a:ln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𝑀𝑆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n>
                                          <a:noFill/>
                                        </a:ln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n>
                                      <a:noFill/>
                                    </a:ln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i="1">
                                    <a:ln>
                                      <a:noFill/>
                                    </a:ln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altLang="zh-CN" sz="2400" i="1">
                                    <a:ln>
                                      <a:noFill/>
                                    </a:ln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400" i="1">
                                    <a:ln>
                                      <a:noFill/>
                                    </a:ln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altLang="zh-CN" sz="2400" i="1" dirty="0">
                            <a:ln>
                              <a:noFill/>
                            </a:ln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endParaRPr>
                        </a:p>
                      </a:txBody>
                      <a:tcPr anchor="ctr" anchorCtr="1">
                        <a:solidFill>
                          <a:schemeClr val="accent1">
                            <a:tint val="40000"/>
                            <a:alpha val="57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smtClean="0">
                                    <a:ln>
                                      <a:noFill/>
                                    </a:ln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zh-CN" sz="2400" i="1" smtClean="0">
                                    <a:ln>
                                      <a:noFill/>
                                    </a:ln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400" i="1">
                                        <a:ln>
                                          <a:noFill/>
                                        </a:ln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n>
                                              <a:noFill/>
                                            </a:ln>
                                            <a:latin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n>
                                              <a:noFill/>
                                            </a:ln>
                                            <a:latin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𝑀𝑆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n>
                                              <a:noFill/>
                                            </a:ln>
                                            <a:latin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n>
                                              <a:noFill/>
                                            </a:ln>
                                            <a:latin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n>
                                              <a:noFill/>
                                            </a:ln>
                                            <a:latin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𝑀𝑆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n>
                                              <a:noFill/>
                                            </a:ln>
                                            <a:latin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sz="2400" i="1">
                                    <a:ln>
                                      <a:noFill/>
                                    </a:ln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ln>
                                      <a:noFill/>
                                    </a:ln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altLang="zh-CN" sz="2400" b="0" i="1" smtClean="0">
                                    <a:ln>
                                      <a:noFill/>
                                    </a:ln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400" b="0" i="1" smtClean="0">
                                    <a:ln>
                                      <a:noFill/>
                                    </a:ln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007</m:t>
                                </m:r>
                              </m:oMath>
                            </m:oMathPara>
                          </a14:m>
                          <a:endParaRPr lang="en-US" altLang="zh-CN" sz="2400" i="1" dirty="0">
                            <a:ln>
                              <a:noFill/>
                            </a:ln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endParaRPr>
                        </a:p>
                      </a:txBody>
                      <a:tcPr anchor="ctr" anchorCtr="1">
                        <a:solidFill>
                          <a:schemeClr val="accent1">
                            <a:tint val="40000"/>
                            <a:alpha val="57000"/>
                          </a:schemeClr>
                        </a:solidFill>
                      </a:tcPr>
                    </a:tc>
                  </a:tr>
                  <a:tr h="949544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2400">
                              <a:ln>
                                <a:noFill/>
                              </a:ln>
                            </a:rPr>
                            <a:t>误差</a:t>
                          </a:r>
                          <a:endParaRPr lang="zh-CN" altLang="en-US" sz="2400">
                            <a:ln>
                              <a:noFill/>
                            </a:ln>
                          </a:endParaRPr>
                        </a:p>
                      </a:txBody>
                      <a:tcPr anchor="ctr" anchorCtr="1">
                        <a:solidFill>
                          <a:schemeClr val="accent1">
                            <a:tint val="20000"/>
                            <a:alpha val="57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>
                                        <a:ln>
                                          <a:noFill/>
                                        </a:ln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n>
                                          <a:noFill/>
                                        </a:ln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𝑆𝑆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n>
                                          <a:noFill/>
                                        </a:ln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n>
                                      <a:noFill/>
                                    </a:ln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i="1">
                                    <a:ln>
                                      <a:noFill/>
                                    </a:ln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i="1">
                                    <a:ln>
                                      <a:noFill/>
                                    </a:ln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400" i="1">
                                    <a:ln>
                                      <a:noFill/>
                                    </a:ln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038</m:t>
                                </m:r>
                              </m:oMath>
                            </m:oMathPara>
                          </a14:m>
                          <a:endParaRPr lang="en-US" altLang="zh-CN" sz="2400" i="1">
                            <a:ln>
                              <a:noFill/>
                            </a:ln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endParaRPr>
                        </a:p>
                      </a:txBody>
                      <a:tcPr anchor="ctr" anchorCtr="1">
                        <a:solidFill>
                          <a:schemeClr val="accent1">
                            <a:tint val="20000"/>
                            <a:alpha val="57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>
                                    <a:ln>
                                      <a:noFill/>
                                    </a:ln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81</m:t>
                                </m:r>
                              </m:oMath>
                            </m:oMathPara>
                          </a14:m>
                          <a:endParaRPr lang="en-US" altLang="zh-CN" sz="2400" i="1">
                            <a:ln>
                              <a:noFill/>
                            </a:ln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endParaRPr>
                        </a:p>
                      </a:txBody>
                      <a:tcPr anchor="ctr" anchorCtr="1">
                        <a:solidFill>
                          <a:schemeClr val="accent1">
                            <a:tint val="20000"/>
                            <a:alpha val="57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n>
                                          <a:noFill/>
                                        </a:ln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n>
                                          <a:noFill/>
                                        </a:ln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𝑀𝑆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n>
                                          <a:noFill/>
                                        </a:ln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n>
                                      <a:noFill/>
                                    </a:ln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i="1">
                                    <a:ln>
                                      <a:noFill/>
                                    </a:ln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i="1">
                                    <a:ln>
                                      <a:noFill/>
                                    </a:ln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400" b="0" i="1" smtClean="0">
                                    <a:ln>
                                      <a:noFill/>
                                    </a:ln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i="1">
                                    <a:ln>
                                      <a:noFill/>
                                    </a:ln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82</m:t>
                                </m:r>
                              </m:oMath>
                            </m:oMathPara>
                          </a14:m>
                          <a:endParaRPr lang="en-US" altLang="zh-CN" sz="2400" i="1" dirty="0">
                            <a:ln>
                              <a:noFill/>
                            </a:ln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endParaRPr>
                        </a:p>
                      </a:txBody>
                      <a:tcPr anchor="ctr" anchorCtr="1">
                        <a:solidFill>
                          <a:schemeClr val="accent1">
                            <a:tint val="20000"/>
                            <a:alpha val="57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zh-CN" altLang="en-US" sz="2400" dirty="0">
                            <a:ln>
                              <a:noFill/>
                            </a:ln>
                          </a:endParaRPr>
                        </a:p>
                      </a:txBody>
                      <a:tcPr anchor="ctr" anchorCtr="1">
                        <a:solidFill>
                          <a:schemeClr val="accent1">
                            <a:tint val="20000"/>
                            <a:alpha val="57000"/>
                          </a:schemeClr>
                        </a:solidFill>
                      </a:tcPr>
                    </a:tc>
                  </a:tr>
                  <a:tr h="90853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2400">
                              <a:ln>
                                <a:noFill/>
                              </a:ln>
                            </a:rPr>
                            <a:t>总和</a:t>
                          </a:r>
                          <a:endParaRPr lang="zh-CN" altLang="en-US" sz="2400">
                            <a:ln>
                              <a:noFill/>
                            </a:ln>
                          </a:endParaRPr>
                        </a:p>
                      </a:txBody>
                      <a:tcPr anchor="ctr" anchorCtr="1">
                        <a:solidFill>
                          <a:schemeClr val="accent1">
                            <a:tint val="40000"/>
                            <a:alpha val="57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>
                                        <a:ln>
                                          <a:noFill/>
                                        </a:ln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n>
                                          <a:noFill/>
                                        </a:ln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𝑆𝑆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n>
                                          <a:noFill/>
                                        </a:ln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n>
                                      <a:noFill/>
                                    </a:ln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i="1">
                                    <a:ln>
                                      <a:noFill/>
                                    </a:ln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sz="2400" i="1">
                                    <a:ln>
                                      <a:noFill/>
                                    </a:ln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400" i="1">
                                    <a:ln>
                                      <a:noFill/>
                                    </a:ln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168</m:t>
                                </m:r>
                              </m:oMath>
                            </m:oMathPara>
                          </a14:m>
                          <a:endParaRPr lang="en-US" altLang="zh-CN" sz="2400" i="1">
                            <a:ln>
                              <a:noFill/>
                            </a:ln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endParaRPr>
                        </a:p>
                      </a:txBody>
                      <a:tcPr anchor="ctr" anchorCtr="1">
                        <a:solidFill>
                          <a:schemeClr val="accent1">
                            <a:tint val="40000"/>
                            <a:alpha val="57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>
                                    <a:ln>
                                      <a:noFill/>
                                    </a:ln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84</m:t>
                                </m:r>
                              </m:oMath>
                            </m:oMathPara>
                          </a14:m>
                          <a:endParaRPr lang="en-US" altLang="zh-CN" sz="2400" i="1">
                            <a:ln>
                              <a:noFill/>
                            </a:ln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endParaRPr>
                        </a:p>
                      </a:txBody>
                      <a:tcPr anchor="ctr" anchorCtr="1">
                        <a:solidFill>
                          <a:schemeClr val="accent1">
                            <a:tint val="40000"/>
                            <a:alpha val="57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zh-CN" altLang="en-US" sz="2400" dirty="0">
                            <a:ln>
                              <a:noFill/>
                            </a:ln>
                          </a:endParaRPr>
                        </a:p>
                      </a:txBody>
                      <a:tcPr anchor="ctr" anchorCtr="1">
                        <a:solidFill>
                          <a:schemeClr val="accent1">
                            <a:tint val="40000"/>
                            <a:alpha val="57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zh-CN" altLang="en-US" sz="2400" dirty="0">
                            <a:ln>
                              <a:noFill/>
                            </a:ln>
                          </a:endParaRPr>
                        </a:p>
                      </a:txBody>
                      <a:tcPr anchor="ctr" anchorCtr="1">
                        <a:solidFill>
                          <a:schemeClr val="accent1">
                            <a:tint val="40000"/>
                            <a:alpha val="57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/>
              <p:nvPr>
                <p:custDataLst>
                  <p:tags r:id="rId2"/>
                </p:custDataLst>
              </p:nvPr>
            </p:nvGraphicFramePr>
            <p:xfrm>
              <a:off x="1646978" y="1075478"/>
              <a:ext cx="8898467" cy="43857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9436"/>
                    <a:gridCol w="1947456"/>
                    <a:gridCol w="1114779"/>
                    <a:gridCol w="2065338"/>
                    <a:gridCol w="2841458"/>
                  </a:tblGrid>
                  <a:tr h="1232178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2400" dirty="0">
                              <a:ln>
                                <a:noFill/>
                              </a:ln>
                            </a:rPr>
                            <a:t>方差来源</a:t>
                          </a:r>
                          <a:endParaRPr lang="zh-CN" altLang="en-US" sz="2400" dirty="0">
                            <a:ln>
                              <a:noFill/>
                            </a:ln>
                          </a:endParaRPr>
                        </a:p>
                      </a:txBody>
                      <a:tcPr anchor="ctr" anchorCtr="1">
                        <a:solidFill>
                          <a:schemeClr val="accent1">
                            <a:alpha val="57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2400" dirty="0">
                              <a:ln>
                                <a:noFill/>
                              </a:ln>
                            </a:rPr>
                            <a:t>离差平方和</a:t>
                          </a:r>
                          <a:endParaRPr lang="zh-CN" altLang="en-US" sz="2400" dirty="0">
                            <a:ln>
                              <a:noFill/>
                            </a:ln>
                          </a:endParaRPr>
                        </a:p>
                      </a:txBody>
                      <a:tcPr anchor="ctr" anchorCtr="1">
                        <a:solidFill>
                          <a:schemeClr val="accent1">
                            <a:alpha val="57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2400" dirty="0">
                              <a:ln>
                                <a:noFill/>
                              </a:ln>
                            </a:rPr>
                            <a:t>自由度</a:t>
                          </a:r>
                          <a:endParaRPr lang="zh-CN" altLang="en-US" sz="2400" dirty="0">
                            <a:ln>
                              <a:noFill/>
                            </a:ln>
                          </a:endParaRPr>
                        </a:p>
                      </a:txBody>
                      <a:tcPr anchor="ctr" anchorCtr="1">
                        <a:solidFill>
                          <a:schemeClr val="accent1">
                            <a:alpha val="57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2400" dirty="0">
                              <a:ln>
                                <a:noFill/>
                              </a:ln>
                            </a:rPr>
                            <a:t>均方值</a:t>
                          </a:r>
                          <a:endParaRPr lang="zh-CN" altLang="en-US" sz="2400" dirty="0">
                            <a:ln>
                              <a:noFill/>
                            </a:ln>
                          </a:endParaRPr>
                        </a:p>
                      </a:txBody>
                      <a:tcPr anchor="ctr" anchorCtr="1">
                        <a:solidFill>
                          <a:schemeClr val="accent1">
                            <a:alpha val="57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2400">
                              <a:ln>
                                <a:noFill/>
                              </a:ln>
                            </a:rPr>
                            <a:t>F</a:t>
                          </a:r>
                          <a:r>
                            <a:rPr lang="zh-CN" altLang="en-US" sz="2400">
                              <a:ln>
                                <a:noFill/>
                              </a:ln>
                            </a:rPr>
                            <a:t>值</a:t>
                          </a:r>
                          <a:endParaRPr lang="zh-CN" altLang="en-US" sz="2400">
                            <a:ln>
                              <a:noFill/>
                            </a:ln>
                          </a:endParaRPr>
                        </a:p>
                      </a:txBody>
                      <a:tcPr anchor="ctr" anchorCtr="1">
                        <a:solidFill>
                          <a:schemeClr val="accent1">
                            <a:alpha val="57000"/>
                          </a:schemeClr>
                        </a:solidFill>
                      </a:tcPr>
                    </a:tc>
                  </a:tr>
                  <a:tr h="1296035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2400">
                              <a:ln>
                                <a:noFill/>
                              </a:ln>
                            </a:rPr>
                            <a:t>组间</a:t>
                          </a:r>
                          <a:endParaRPr lang="zh-CN" altLang="en-US" sz="2400">
                            <a:ln>
                              <a:noFill/>
                            </a:ln>
                          </a:endParaRPr>
                        </a:p>
                      </a:txBody>
                      <a:tcPr anchor="ctr" anchorCtr="1">
                        <a:solidFill>
                          <a:schemeClr val="accent1">
                            <a:tint val="40000"/>
                            <a:alpha val="57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</a:blipFill>
                      </a:tcPr>
                    </a:tc>
                  </a:tr>
                  <a:tr h="949325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2400">
                              <a:ln>
                                <a:noFill/>
                              </a:ln>
                            </a:rPr>
                            <a:t>误差</a:t>
                          </a:r>
                          <a:endParaRPr lang="zh-CN" altLang="en-US" sz="2400">
                            <a:ln>
                              <a:noFill/>
                            </a:ln>
                          </a:endParaRPr>
                        </a:p>
                      </a:txBody>
                      <a:tcPr anchor="ctr" anchorCtr="1">
                        <a:solidFill>
                          <a:schemeClr val="accent1">
                            <a:tint val="20000"/>
                            <a:alpha val="57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zh-CN" altLang="en-US" sz="2400" dirty="0">
                            <a:ln>
                              <a:noFill/>
                            </a:ln>
                          </a:endParaRPr>
                        </a:p>
                      </a:txBody>
                      <a:tcPr anchor="ctr" anchorCtr="1">
                        <a:solidFill>
                          <a:schemeClr val="accent1">
                            <a:tint val="20000"/>
                            <a:alpha val="57000"/>
                          </a:schemeClr>
                        </a:solidFill>
                      </a:tcPr>
                    </a:tc>
                  </a:tr>
                  <a:tr h="908685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2400">
                              <a:ln>
                                <a:noFill/>
                              </a:ln>
                            </a:rPr>
                            <a:t>总和</a:t>
                          </a:r>
                          <a:endParaRPr lang="zh-CN" altLang="en-US" sz="2400">
                            <a:ln>
                              <a:noFill/>
                            </a:ln>
                          </a:endParaRPr>
                        </a:p>
                      </a:txBody>
                      <a:tcPr anchor="ctr" anchorCtr="1">
                        <a:solidFill>
                          <a:schemeClr val="accent1">
                            <a:tint val="40000"/>
                            <a:alpha val="57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zh-CN" altLang="en-US" sz="2400" dirty="0">
                            <a:ln>
                              <a:noFill/>
                            </a:ln>
                          </a:endParaRPr>
                        </a:p>
                      </a:txBody>
                      <a:tcPr anchor="ctr" anchorCtr="1">
                        <a:solidFill>
                          <a:schemeClr val="accent1">
                            <a:tint val="40000"/>
                            <a:alpha val="57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zh-CN" altLang="en-US" sz="2400" dirty="0">
                            <a:ln>
                              <a:noFill/>
                            </a:ln>
                          </a:endParaRPr>
                        </a:p>
                      </a:txBody>
                      <a:tcPr anchor="ctr" anchorCtr="1">
                        <a:solidFill>
                          <a:schemeClr val="accent1">
                            <a:tint val="40000"/>
                            <a:alpha val="57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647190" y="5852160"/>
                <a:ext cx="3769995" cy="495300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3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60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6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17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3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120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5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79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190" y="5852160"/>
                <a:ext cx="3769995" cy="495300"/>
              </a:xfrm>
              <a:prstGeom prst="rect">
                <a:avLst/>
              </a:prstGeom>
              <a:blipFill rotWithShape="1">
                <a:blip r:embed="rId4"/>
                <a:stretch>
                  <a:fillRect r="-18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12655" y="1070610"/>
            <a:ext cx="5565737" cy="2750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19200" dirty="0"/>
              <a:t>04</a:t>
            </a:r>
            <a:endParaRPr kumimoji="1" lang="en-US" altLang="zh-CN" sz="19200" dirty="0"/>
          </a:p>
        </p:txBody>
      </p:sp>
      <p:sp>
        <p:nvSpPr>
          <p:cNvPr id="4" name="矩形 3"/>
          <p:cNvSpPr/>
          <p:nvPr/>
        </p:nvSpPr>
        <p:spPr>
          <a:xfrm>
            <a:off x="2801303" y="3674827"/>
            <a:ext cx="6850062" cy="113102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收获总结</a:t>
            </a:r>
            <a:endParaRPr kumimoji="1" lang="zh-CN" altLang="en-US" sz="5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605" y="19965"/>
            <a:ext cx="40576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收获总结</a:t>
            </a:r>
            <a:endParaRPr lang="zh-CN" altLang="en-US" sz="4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8655" y="958215"/>
            <a:ext cx="9128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在整个过程中，对模型的建模过程比较波折，主要问题在于考虑问题不够细节和完善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35380" y="1546860"/>
            <a:ext cx="2860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初始模型：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2" name="ECB019B1-382A-4266-B25C-5B523AA43C14-1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990" y="1496415"/>
            <a:ext cx="12192000" cy="333819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15290" y="4787900"/>
            <a:ext cx="103663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对比输出结果发现，每次输出时</a:t>
            </a:r>
            <a:r>
              <a:rPr lang="en-US" altLang="zh-CN" dirty="0"/>
              <a:t>B</a:t>
            </a:r>
            <a:r>
              <a:rPr lang="zh-CN" altLang="en-US" dirty="0"/>
              <a:t>地到</a:t>
            </a:r>
            <a:r>
              <a:rPr lang="en-US" altLang="zh-CN" dirty="0"/>
              <a:t>ship</a:t>
            </a:r>
            <a:r>
              <a:rPr lang="zh-CN" altLang="en-US" dirty="0"/>
              <a:t>的初始过程两辆</a:t>
            </a:r>
            <a:r>
              <a:rPr lang="en-US" altLang="zh-CN" dirty="0"/>
              <a:t>truck</a:t>
            </a:r>
            <a:r>
              <a:rPr lang="zh-CN" altLang="en-US" dirty="0"/>
              <a:t>总是同时行动，主要体现在从</a:t>
            </a:r>
            <a:r>
              <a:rPr lang="en-US" altLang="zh-CN" dirty="0"/>
              <a:t>ship</a:t>
            </a:r>
            <a:r>
              <a:rPr lang="zh-CN" altLang="en-US" dirty="0"/>
              <a:t>到</a:t>
            </a:r>
            <a:r>
              <a:rPr lang="en-US" altLang="zh-CN" dirty="0"/>
              <a:t>worker B</a:t>
            </a:r>
            <a:r>
              <a:rPr lang="zh-CN" altLang="en-US" dirty="0"/>
              <a:t>的过程，因此我们增加了一个</a:t>
            </a:r>
            <a:r>
              <a:rPr lang="en-US" altLang="zh-CN" dirty="0"/>
              <a:t>FIFO</a:t>
            </a:r>
            <a:r>
              <a:rPr lang="zh-CN" altLang="en-US" dirty="0"/>
              <a:t>队列来体现船与</a:t>
            </a:r>
            <a:r>
              <a:rPr lang="en-US" altLang="zh-CN" dirty="0"/>
              <a:t>TRUCK</a:t>
            </a:r>
            <a:r>
              <a:rPr lang="zh-CN" altLang="en-US" dirty="0"/>
              <a:t>的交互过程。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68655" y="5899785"/>
            <a:ext cx="998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改进或实现：对于大容量轮船，几辆卡车才可以装满，现有模型实现的是一辆卡车装满轮船，这或许是一个改进的方向。主要思路是设置一个阈值，在卡车到达数量到达阈值时轮船再进行运输。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4605" y="19965"/>
            <a:ext cx="40576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收获总结</a:t>
            </a:r>
            <a:endParaRPr lang="zh-CN" altLang="en-US" sz="4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0090" y="1073785"/>
            <a:ext cx="9088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模块化思想：</a:t>
            </a:r>
            <a:endParaRPr lang="zh-CN" altLang="en-US" dirty="0"/>
          </a:p>
          <a:p>
            <a:r>
              <a:rPr lang="en-US" altLang="zh-CN" dirty="0" err="1"/>
              <a:t>解决一个复杂问题时</a:t>
            </a:r>
            <a:r>
              <a:rPr lang="en-US" altLang="zh-CN" dirty="0"/>
              <a:t>，</a:t>
            </a:r>
            <a:r>
              <a:rPr lang="zh-CN" altLang="en-US" dirty="0"/>
              <a:t>可以</a:t>
            </a:r>
            <a:r>
              <a:rPr lang="en-US" altLang="zh-CN" dirty="0" err="1"/>
              <a:t>自顶向下把系统划分成若干模块</a:t>
            </a:r>
            <a:r>
              <a:rPr lang="en-US" altLang="zh-CN" dirty="0"/>
              <a:t>。</a:t>
            </a:r>
            <a:r>
              <a:rPr lang="zh-CN" altLang="en-US" dirty="0"/>
              <a:t>把完整的系统分割成</a:t>
            </a:r>
            <a:r>
              <a:rPr lang="en-US" altLang="zh-CN" dirty="0" err="1"/>
              <a:t>可组合、分解和更换的单元</a:t>
            </a:r>
            <a:r>
              <a:rPr lang="zh-CN" altLang="en-US" dirty="0"/>
              <a:t>。构建一个耦合模型时，可以把模型划分为各种原子模型。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09295" y="2230120"/>
            <a:ext cx="88957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对原子模型的构建</a:t>
            </a:r>
            <a:endParaRPr lang="zh-CN" altLang="en-US" dirty="0"/>
          </a:p>
          <a:p>
            <a:r>
              <a:rPr lang="zh-CN" altLang="en-US" dirty="0"/>
              <a:t>构建原子模型时，需要考虑模型的通用性，以保证相同模型可以多次使用，比如</a:t>
            </a:r>
            <a:r>
              <a:rPr lang="en-US" altLang="zh-CN" dirty="0"/>
              <a:t>FIFO</a:t>
            </a:r>
            <a:r>
              <a:rPr lang="zh-CN" altLang="en-US" dirty="0"/>
              <a:t>队列与</a:t>
            </a:r>
            <a:r>
              <a:rPr lang="en-US" altLang="zh-CN" dirty="0"/>
              <a:t>truck</a:t>
            </a:r>
            <a:r>
              <a:rPr lang="zh-CN" altLang="en-US" dirty="0"/>
              <a:t>类，在本模型中均具有一定的通用性。对于比较复杂的原子模型，需要仔细考虑其中的状态转化，符合模型内部的逻辑关系。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19455" y="3869690"/>
            <a:ext cx="90068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面向对象编程的训练</a:t>
            </a:r>
            <a:endParaRPr lang="zh-CN" altLang="en-US" dirty="0"/>
          </a:p>
          <a:p>
            <a:r>
              <a:rPr lang="zh-CN" altLang="en-US" dirty="0"/>
              <a:t>在编程过程中，可以体会到原子模型的封装性，比如对仿真器的使用，我们定义的主要是</a:t>
            </a:r>
            <a:r>
              <a:rPr lang="en-US" altLang="zh-CN" dirty="0"/>
              <a:t>input</a:t>
            </a:r>
            <a:r>
              <a:rPr lang="zh-CN" altLang="en-US" dirty="0"/>
              <a:t>与</a:t>
            </a:r>
            <a:r>
              <a:rPr lang="en-US" altLang="zh-CN" dirty="0"/>
              <a:t>output</a:t>
            </a:r>
            <a:r>
              <a:rPr lang="zh-CN" altLang="en-US" dirty="0"/>
              <a:t>，以及原子模型中的状态转换条件的梳理，从而使原子模型得到运行，同时对于外部其他的原子模型来说，只了解模型接口，而不清楚其他类的实现过程。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20091" y="5421630"/>
            <a:ext cx="888491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在实现模型的过程中，建模部分需要考虑的事情比较多，需要考虑</a:t>
            </a:r>
            <a:r>
              <a:rPr lang="en-US" altLang="zh-CN" dirty="0"/>
              <a:t>input</a:t>
            </a:r>
            <a:r>
              <a:rPr lang="zh-CN" altLang="en-US" dirty="0"/>
              <a:t>接口激活后的状态转移过程，模型内部的状态转移过程，模型</a:t>
            </a:r>
            <a:r>
              <a:rPr lang="en-US" altLang="zh-CN" dirty="0"/>
              <a:t>output</a:t>
            </a:r>
            <a:r>
              <a:rPr lang="zh-CN" altLang="en-US" dirty="0"/>
              <a:t>接口的激活条件。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12655" y="1070610"/>
            <a:ext cx="5565737" cy="1932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sz="13300" dirty="0"/>
              <a:t>谢谢</a:t>
            </a:r>
            <a:endParaRPr kumimoji="1" lang="zh-CN" altLang="en-US" sz="13300" dirty="0"/>
          </a:p>
        </p:txBody>
      </p:sp>
      <p:sp>
        <p:nvSpPr>
          <p:cNvPr id="6" name="矩形 5"/>
          <p:cNvSpPr/>
          <p:nvPr/>
        </p:nvSpPr>
        <p:spPr>
          <a:xfrm>
            <a:off x="2801303" y="3674827"/>
            <a:ext cx="6850062" cy="113102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谢谢您的聆听</a:t>
            </a:r>
            <a:endParaRPr kumimoji="1" lang="zh-CN" altLang="en-US" sz="3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线连接符 16"/>
          <p:cNvCxnSpPr/>
          <p:nvPr/>
        </p:nvCxnSpPr>
        <p:spPr>
          <a:xfrm>
            <a:off x="4023360" y="3223895"/>
            <a:ext cx="413194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12655" y="1070610"/>
            <a:ext cx="5565737" cy="2750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19200" dirty="0"/>
              <a:t>01</a:t>
            </a:r>
            <a:endParaRPr kumimoji="1" lang="en-US" altLang="zh-CN" sz="19200" dirty="0"/>
          </a:p>
        </p:txBody>
      </p:sp>
      <p:sp>
        <p:nvSpPr>
          <p:cNvPr id="6" name="矩形 5"/>
          <p:cNvSpPr/>
          <p:nvPr/>
        </p:nvSpPr>
        <p:spPr>
          <a:xfrm>
            <a:off x="2801303" y="3674827"/>
            <a:ext cx="6850062" cy="113102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问题描述</a:t>
            </a:r>
            <a:endParaRPr kumimoji="1" lang="zh-CN" altLang="en-US" sz="5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605" y="19965"/>
            <a:ext cx="40576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问题描述</a:t>
            </a:r>
            <a:endParaRPr lang="zh-CN" altLang="en-US" sz="4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http://photo-static-api.fotomore.com/creative/vcg/400/new/VCG41N1176607228.jpg" descr="&amp;pky330_sjzg_VCG41N1176607228&amp;2&amp;src_toppic_inpsrchzd1&amp;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288290" y="1191895"/>
            <a:ext cx="2936875" cy="2946400"/>
          </a:xfrm>
          <a:prstGeom prst="rect">
            <a:avLst/>
          </a:prstGeom>
        </p:spPr>
      </p:pic>
      <p:pic>
        <p:nvPicPr>
          <p:cNvPr id="8" name="http://photo-static-api.fotomore.com/creative/vcg/400/new/VCG41N1176607228.jpg" descr="&amp;pky330_sjzg_VCG41N1176607228&amp;2&amp;src_toppic_inpsrchzd1&amp;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67470" y="1260475"/>
            <a:ext cx="2936875" cy="2946400"/>
          </a:xfrm>
          <a:prstGeom prst="rect">
            <a:avLst/>
          </a:prstGeom>
        </p:spPr>
      </p:pic>
      <p:pic>
        <p:nvPicPr>
          <p:cNvPr id="3" name="http://photo-static-api.fotomore.com/creative/vcg/400/new/VCG41N1211007318.jpg" descr="&amp;pky370_sjzg_VCG41N1211007318&amp;2&amp;src_toppic_inpsrchzd1&amp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805" y="1116330"/>
            <a:ext cx="5574665" cy="3204210"/>
          </a:xfrm>
          <a:prstGeom prst="rect">
            <a:avLst/>
          </a:prstGeom>
        </p:spPr>
      </p:pic>
      <p:pic>
        <p:nvPicPr>
          <p:cNvPr id="9" name="http://photo-static-api.fotomore.com/creative/vcg/400/new/VCG41N1441931335.jpg" descr="&amp;pky370_sjzg_VCG41N1441931335&amp;2&amp;src_toppic_inpsrchzd1&amp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0765" y="4320540"/>
            <a:ext cx="3550285" cy="2272665"/>
          </a:xfrm>
          <a:prstGeom prst="rect">
            <a:avLst/>
          </a:prstGeom>
        </p:spPr>
      </p:pic>
      <p:pic>
        <p:nvPicPr>
          <p:cNvPr id="10" name="http://photo-static-api.fotomore.com/creative/vcg/400/new/VCG41N1441931335.jpg" descr="&amp;pky370_sjzg_VCG41N1441931335&amp;2&amp;src_toppic_inpsrchzd1&amp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88290" y="4396105"/>
            <a:ext cx="3550285" cy="2272665"/>
          </a:xfrm>
          <a:prstGeom prst="rect">
            <a:avLst/>
          </a:prstGeom>
        </p:spPr>
      </p:pic>
      <p:pic>
        <p:nvPicPr>
          <p:cNvPr id="11" name="图片 10" descr="32313534353432353b32313534353432333bbcfdcdb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60765" y="2276475"/>
            <a:ext cx="914400" cy="914400"/>
          </a:xfrm>
          <a:prstGeom prst="rect">
            <a:avLst/>
          </a:prstGeom>
        </p:spPr>
      </p:pic>
      <p:pic>
        <p:nvPicPr>
          <p:cNvPr id="12" name="图片 11" descr="32313534353432353b32313534353432333bbcfdcdb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3500" y="2336800"/>
            <a:ext cx="914400" cy="914400"/>
          </a:xfrm>
          <a:prstGeom prst="rect">
            <a:avLst/>
          </a:prstGeom>
        </p:spPr>
      </p:pic>
      <p:pic>
        <p:nvPicPr>
          <p:cNvPr id="13" name="图片 12" descr="32313534353432353b32313534353432333bbcfdcdb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1119505" y="3937635"/>
            <a:ext cx="914400" cy="902335"/>
          </a:xfrm>
          <a:prstGeom prst="rect">
            <a:avLst/>
          </a:prstGeom>
        </p:spPr>
      </p:pic>
      <p:pic>
        <p:nvPicPr>
          <p:cNvPr id="14" name="图片 13" descr="32313534353432353b32313534353432333bbcfdcdb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580000">
            <a:off x="9979025" y="3931920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12655" y="1070610"/>
            <a:ext cx="5565737" cy="2750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19200" dirty="0"/>
              <a:t>02</a:t>
            </a:r>
            <a:endParaRPr kumimoji="1" lang="en-US" altLang="zh-CN" sz="19200" dirty="0"/>
          </a:p>
        </p:txBody>
      </p:sp>
      <p:sp>
        <p:nvSpPr>
          <p:cNvPr id="4" name="矩形 3"/>
          <p:cNvSpPr/>
          <p:nvPr/>
        </p:nvSpPr>
        <p:spPr>
          <a:xfrm>
            <a:off x="2801303" y="3674827"/>
            <a:ext cx="6850062" cy="113102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模型架构</a:t>
            </a:r>
            <a:endParaRPr kumimoji="1" lang="zh-CN" altLang="en-US" sz="5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Text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03313" y="2178050"/>
            <a:ext cx="3214688" cy="4570413"/>
          </a:xfrm>
          <a:prstGeom prst="roundRect">
            <a:avLst>
              <a:gd name="adj" fmla="val 563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lIns="90000" tIns="180000" rIns="90000" bIns="90000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MH_Other_2"/>
          <p:cNvSpPr/>
          <p:nvPr>
            <p:custDataLst>
              <p:tags r:id="rId2"/>
            </p:custDataLst>
          </p:nvPr>
        </p:nvSpPr>
        <p:spPr>
          <a:xfrm>
            <a:off x="1458913" y="5191125"/>
            <a:ext cx="163513" cy="114935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MH_Other_3"/>
          <p:cNvSpPr/>
          <p:nvPr>
            <p:custDataLst>
              <p:tags r:id="rId3"/>
            </p:custDataLst>
          </p:nvPr>
        </p:nvSpPr>
        <p:spPr>
          <a:xfrm>
            <a:off x="3789363" y="5191125"/>
            <a:ext cx="163513" cy="114935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9" name="MH_SubTitle_1"/>
          <p:cNvSpPr/>
          <p:nvPr>
            <p:custDataLst>
              <p:tags r:id="rId4"/>
            </p:custDataLst>
          </p:nvPr>
        </p:nvSpPr>
        <p:spPr>
          <a:xfrm>
            <a:off x="1380173" y="5310823"/>
            <a:ext cx="2411413" cy="9572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0" name="MH_Text_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54538" y="2178050"/>
            <a:ext cx="3214688" cy="4570413"/>
          </a:xfrm>
          <a:prstGeom prst="roundRect">
            <a:avLst>
              <a:gd name="adj" fmla="val 563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lIns="90000" tIns="180000" rIns="90000" bIns="90000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1" name="MH_Other_4"/>
          <p:cNvSpPr/>
          <p:nvPr>
            <p:custDataLst>
              <p:tags r:id="rId6"/>
            </p:custDataLst>
          </p:nvPr>
        </p:nvSpPr>
        <p:spPr>
          <a:xfrm>
            <a:off x="4906963" y="5191125"/>
            <a:ext cx="166688" cy="114935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2" name="MH_Other_5"/>
          <p:cNvSpPr/>
          <p:nvPr>
            <p:custDataLst>
              <p:tags r:id="rId7"/>
            </p:custDataLst>
          </p:nvPr>
        </p:nvSpPr>
        <p:spPr>
          <a:xfrm>
            <a:off x="7237413" y="5191125"/>
            <a:ext cx="165100" cy="114935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3" name="MH_SubTitle_2"/>
          <p:cNvSpPr/>
          <p:nvPr>
            <p:custDataLst>
              <p:tags r:id="rId8"/>
            </p:custDataLst>
          </p:nvPr>
        </p:nvSpPr>
        <p:spPr>
          <a:xfrm>
            <a:off x="4957763" y="5300663"/>
            <a:ext cx="2411413" cy="9572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4" name="MH_Text_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002588" y="2178050"/>
            <a:ext cx="3217863" cy="4570413"/>
          </a:xfrm>
          <a:prstGeom prst="roundRect">
            <a:avLst>
              <a:gd name="adj" fmla="val 563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lIns="90000" tIns="180000" rIns="90000" bIns="90000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5" name="MH_Other_6"/>
          <p:cNvSpPr/>
          <p:nvPr>
            <p:custDataLst>
              <p:tags r:id="rId10"/>
            </p:custDataLst>
          </p:nvPr>
        </p:nvSpPr>
        <p:spPr>
          <a:xfrm>
            <a:off x="8358188" y="5191125"/>
            <a:ext cx="163513" cy="114935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6" name="MH_Other_7"/>
          <p:cNvSpPr/>
          <p:nvPr>
            <p:custDataLst>
              <p:tags r:id="rId11"/>
            </p:custDataLst>
          </p:nvPr>
        </p:nvSpPr>
        <p:spPr>
          <a:xfrm>
            <a:off x="10688638" y="5191125"/>
            <a:ext cx="163513" cy="114935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7" name="MH_SubTitle_3"/>
          <p:cNvSpPr/>
          <p:nvPr>
            <p:custDataLst>
              <p:tags r:id="rId12"/>
            </p:custDataLst>
          </p:nvPr>
        </p:nvSpPr>
        <p:spPr>
          <a:xfrm>
            <a:off x="8405813" y="5300663"/>
            <a:ext cx="2411413" cy="9572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388110" y="5504815"/>
            <a:ext cx="2860675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60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仓库工人类</a:t>
            </a:r>
            <a:endParaRPr kumimoji="0" lang="zh-CN" altLang="en-US" sz="2800" b="1" kern="1200" cap="none" spc="60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203825" y="5497830"/>
            <a:ext cx="184404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60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轮船类</a:t>
            </a:r>
            <a:endParaRPr kumimoji="0" lang="zh-CN" altLang="en-US" sz="3200" b="1" kern="1200" cap="none" spc="60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883015" y="5478780"/>
            <a:ext cx="168275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60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卡车类</a:t>
            </a:r>
            <a:endParaRPr kumimoji="0" lang="zh-CN" altLang="en-US" sz="3200" b="1" kern="1200" cap="none" spc="60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330325" y="2678748"/>
            <a:ext cx="2635250" cy="17684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l" defTabSz="457200">
              <a:lnSpc>
                <a:spcPct val="130000"/>
              </a:lnSpc>
            </a:pPr>
            <a:r>
              <a:rPr lang="zh-CN" altLang="en-US" sz="140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charset="-122"/>
                <a:sym typeface="+mn-ea"/>
              </a:rPr>
              <a:t>仓库工人的行为主要是装载与卸载货物。</a:t>
            </a:r>
            <a:endParaRPr lang="zh-CN" altLang="en-US" sz="140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微软雅黑" panose="020B0503020204020204" charset="-122"/>
              <a:sym typeface="+mn-ea"/>
            </a:endParaRPr>
          </a:p>
          <a:p>
            <a:pPr lvl="0" algn="l" defTabSz="457200">
              <a:lnSpc>
                <a:spcPct val="130000"/>
              </a:lnSpc>
            </a:pPr>
            <a:r>
              <a:rPr lang="zh-CN" altLang="en-US" sz="140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charset="-122"/>
                <a:sym typeface="+mn-ea"/>
              </a:rPr>
              <a:t>在</a:t>
            </a:r>
            <a:r>
              <a:rPr lang="en-US" altLang="zh-CN" sz="140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charset="-122"/>
                <a:sym typeface="+mn-ea"/>
              </a:rPr>
              <a:t>A</a:t>
            </a:r>
            <a:r>
              <a:rPr lang="zh-CN" altLang="en-US" sz="140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charset="-122"/>
                <a:sym typeface="+mn-ea"/>
              </a:rPr>
              <a:t>地的仓库工人装载货物的工作需要</a:t>
            </a:r>
            <a:r>
              <a:rPr lang="en-US" altLang="zh-CN" sz="140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charset="-122"/>
                <a:sym typeface="+mn-ea"/>
              </a:rPr>
              <a:t>A</a:t>
            </a:r>
            <a:r>
              <a:rPr lang="zh-CN" altLang="en-US" sz="140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charset="-122"/>
                <a:sym typeface="+mn-ea"/>
              </a:rPr>
              <a:t>地空卡车的到达；</a:t>
            </a:r>
            <a:endParaRPr lang="zh-CN" altLang="en-US" sz="140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微软雅黑" panose="020B0503020204020204" charset="-122"/>
              <a:sym typeface="+mn-ea"/>
            </a:endParaRPr>
          </a:p>
          <a:p>
            <a:pPr lvl="0" algn="l" defTabSz="457200">
              <a:lnSpc>
                <a:spcPct val="130000"/>
              </a:lnSpc>
            </a:pPr>
            <a:r>
              <a:rPr lang="zh-CN" altLang="en-US" sz="140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charset="-122"/>
                <a:sym typeface="+mn-ea"/>
              </a:rPr>
              <a:t>在</a:t>
            </a:r>
            <a:r>
              <a:rPr lang="en-US" altLang="zh-CN" sz="140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charset="-122"/>
                <a:sym typeface="+mn-ea"/>
              </a:rPr>
              <a:t>B</a:t>
            </a:r>
            <a:r>
              <a:rPr lang="zh-CN" altLang="en-US" sz="140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charset="-122"/>
                <a:sym typeface="+mn-ea"/>
              </a:rPr>
              <a:t>地的仓库工人负责卸载货物，其行为受限于</a:t>
            </a:r>
            <a:r>
              <a:rPr lang="en-US" altLang="zh-CN" sz="140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charset="-122"/>
                <a:sym typeface="+mn-ea"/>
              </a:rPr>
              <a:t>B</a:t>
            </a:r>
            <a:r>
              <a:rPr lang="zh-CN" altLang="en-US" sz="140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charset="-122"/>
                <a:sym typeface="+mn-ea"/>
              </a:rPr>
              <a:t>地的卡车</a:t>
            </a:r>
            <a:endParaRPr lang="zh-CN" altLang="en-US" sz="140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微软雅黑" panose="020B0503020204020204" charset="-122"/>
              <a:sym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822190" y="2679700"/>
            <a:ext cx="2635250" cy="2167255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l" defTabSz="457200">
              <a:lnSpc>
                <a:spcPct val="130000"/>
              </a:lnSpc>
            </a:pPr>
            <a:r>
              <a:rPr kumimoji="0" lang="zh-CN" altLang="en-US" sz="1400" b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轮船负责在</a:t>
            </a:r>
            <a:r>
              <a:rPr kumimoji="0" lang="en-US" altLang="zh-CN" sz="1400" b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A</a:t>
            </a:r>
            <a:r>
              <a:rPr kumimoji="0" lang="zh-CN" altLang="en-US" sz="1400" b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地和</a:t>
            </a:r>
            <a:r>
              <a:rPr kumimoji="0" lang="en-US" altLang="zh-CN" sz="1400" b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B</a:t>
            </a:r>
            <a:r>
              <a:rPr kumimoji="0" lang="zh-CN" altLang="en-US" sz="1400" b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地的运输活动，设计相对而言是耦合模型中比较复杂的一个原子模型。轮船需要到达</a:t>
            </a:r>
            <a:r>
              <a:rPr kumimoji="0" lang="en-US" altLang="zh-CN" sz="1400" b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A</a:t>
            </a:r>
            <a:r>
              <a:rPr kumimoji="0" lang="zh-CN" altLang="en-US" sz="1400" b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地收到</a:t>
            </a:r>
            <a:r>
              <a:rPr kumimoji="0" lang="en-US" altLang="zh-CN" sz="1400" b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A</a:t>
            </a:r>
            <a:r>
              <a:rPr kumimoji="0" lang="zh-CN" altLang="en-US" sz="1400" b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地卡车运送的货物，然后送往</a:t>
            </a:r>
            <a:r>
              <a:rPr kumimoji="0" lang="en-US" altLang="zh-CN" sz="1400" b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B</a:t>
            </a:r>
            <a:r>
              <a:rPr kumimoji="0" lang="zh-CN" altLang="en-US" sz="1400" b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地，同时需要唤醒</a:t>
            </a:r>
            <a:r>
              <a:rPr kumimoji="0" lang="en-US" altLang="zh-CN" sz="1400" b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B</a:t>
            </a:r>
            <a:r>
              <a:rPr kumimoji="0" lang="zh-CN" altLang="en-US" sz="1400" b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地的卡车，进行装载</a:t>
            </a:r>
            <a:endParaRPr kumimoji="0" lang="zh-CN" altLang="en-US" sz="1400" b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314055" y="2583498"/>
            <a:ext cx="2635250" cy="26073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defTabSz="457200">
              <a:lnSpc>
                <a:spcPct val="130000"/>
              </a:lnSpc>
            </a:pPr>
            <a:r>
              <a:rPr kumimoji="0" lang="zh-CN" altLang="en-US" sz="1400" b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卡车类有两部分，从</a:t>
            </a:r>
            <a:r>
              <a:rPr kumimoji="0" lang="en-US" altLang="zh-CN" sz="1400" b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A</a:t>
            </a:r>
            <a:r>
              <a:rPr kumimoji="0" lang="zh-CN" altLang="en-US" sz="1400" b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地仓库到达</a:t>
            </a:r>
            <a:r>
              <a:rPr kumimoji="0" lang="en-US" altLang="zh-CN" sz="1400" b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A</a:t>
            </a:r>
            <a:r>
              <a:rPr kumimoji="0" lang="zh-CN" altLang="en-US" sz="1400" b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地码头的卡车类与从</a:t>
            </a:r>
            <a:r>
              <a:rPr kumimoji="0" lang="en-US" altLang="zh-CN" sz="1400" b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B</a:t>
            </a:r>
            <a:r>
              <a:rPr kumimoji="0" lang="zh-CN" altLang="en-US" sz="1400" b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地码头到</a:t>
            </a:r>
            <a:r>
              <a:rPr kumimoji="0" lang="en-US" altLang="zh-CN" sz="1400" b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B</a:t>
            </a:r>
            <a:r>
              <a:rPr kumimoji="0" lang="zh-CN" altLang="en-US" sz="1400" b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地仓库的卡车类，二者的主要区别是初态时</a:t>
            </a:r>
            <a:r>
              <a:rPr kumimoji="0" lang="en-US" altLang="zh-CN" sz="1400" b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A</a:t>
            </a:r>
            <a:r>
              <a:rPr kumimoji="0" lang="zh-CN" altLang="en-US" sz="1400" b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地的卡车需要自动运行到达</a:t>
            </a:r>
            <a:r>
              <a:rPr kumimoji="0" lang="en-US" altLang="zh-CN" sz="1400" b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A</a:t>
            </a:r>
            <a:r>
              <a:rPr kumimoji="0" lang="zh-CN" altLang="en-US" sz="1400" b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地仓库，唤醒</a:t>
            </a:r>
            <a:r>
              <a:rPr kumimoji="0" lang="en-US" altLang="zh-CN" sz="1400" b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A</a:t>
            </a:r>
            <a:r>
              <a:rPr kumimoji="0" lang="zh-CN" altLang="en-US" sz="1400" b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地仓库工人进行装载，是整个模型先开始运行的部分；</a:t>
            </a:r>
            <a:endParaRPr kumimoji="0" lang="zh-CN" altLang="en-US" sz="1400" b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lvl="0" algn="ctr" defTabSz="457200">
              <a:lnSpc>
                <a:spcPct val="130000"/>
              </a:lnSpc>
            </a:pPr>
            <a:r>
              <a:rPr kumimoji="0" lang="en-US" altLang="zh-CN" sz="1400" b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B</a:t>
            </a:r>
            <a:r>
              <a:rPr kumimoji="0" lang="zh-CN" altLang="en-US" sz="1400" b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地卡车需要轮船先运送货物再装载，之后运送到</a:t>
            </a:r>
            <a:r>
              <a:rPr kumimoji="0" lang="en-US" altLang="zh-CN" sz="1400" b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B</a:t>
            </a:r>
            <a:r>
              <a:rPr kumimoji="0" lang="zh-CN" altLang="en-US" sz="1400" b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地仓库卸载</a:t>
            </a:r>
            <a:endParaRPr kumimoji="0" lang="zh-CN" altLang="en-US" sz="1400" b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280"/>
            <a:ext cx="40576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模型架构</a:t>
            </a:r>
            <a:endParaRPr lang="zh-CN" altLang="en-US" sz="4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80770" y="972820"/>
            <a:ext cx="50145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基础对象类</a:t>
            </a:r>
            <a:endParaRPr lang="zh-CN" altLang="en-US" sz="400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4605" y="19965"/>
            <a:ext cx="40576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模型架构</a:t>
            </a:r>
            <a:endParaRPr lang="zh-CN" altLang="en-US" sz="4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80770" y="972820"/>
            <a:ext cx="50145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补充对象类</a:t>
            </a:r>
            <a:endParaRPr lang="zh-CN" altLang="en-US" sz="4000"/>
          </a:p>
        </p:txBody>
      </p:sp>
      <p:sp>
        <p:nvSpPr>
          <p:cNvPr id="8" name="MH_Text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3873" y="1679575"/>
            <a:ext cx="3214688" cy="4570413"/>
          </a:xfrm>
          <a:prstGeom prst="roundRect">
            <a:avLst>
              <a:gd name="adj" fmla="val 563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lIns="90000" tIns="180000" rIns="90000" bIns="90000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MH_Other_2"/>
          <p:cNvSpPr/>
          <p:nvPr>
            <p:custDataLst>
              <p:tags r:id="rId2"/>
            </p:custDataLst>
          </p:nvPr>
        </p:nvSpPr>
        <p:spPr>
          <a:xfrm>
            <a:off x="7209473" y="4692650"/>
            <a:ext cx="163513" cy="114935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MH_Other_3"/>
          <p:cNvSpPr/>
          <p:nvPr>
            <p:custDataLst>
              <p:tags r:id="rId3"/>
            </p:custDataLst>
          </p:nvPr>
        </p:nvSpPr>
        <p:spPr>
          <a:xfrm>
            <a:off x="9539923" y="4692650"/>
            <a:ext cx="163513" cy="114935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MH_SubTitle_1"/>
          <p:cNvSpPr/>
          <p:nvPr>
            <p:custDataLst>
              <p:tags r:id="rId4"/>
            </p:custDataLst>
          </p:nvPr>
        </p:nvSpPr>
        <p:spPr>
          <a:xfrm>
            <a:off x="7192328" y="4788218"/>
            <a:ext cx="2411413" cy="9572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138670" y="5006340"/>
            <a:ext cx="2860675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60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FIFO</a:t>
            </a:r>
            <a:r>
              <a:rPr kumimoji="0" lang="zh-CN" altLang="en-US" sz="2800" b="1" kern="1200" cap="none" spc="60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队列类</a:t>
            </a:r>
            <a:endParaRPr kumimoji="0" lang="zh-CN" altLang="en-US" sz="2800" b="1" kern="1200" cap="none" spc="60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80885" y="2180273"/>
            <a:ext cx="2635250" cy="129159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l" defTabSz="457200">
              <a:lnSpc>
                <a:spcPct val="130000"/>
              </a:lnSpc>
            </a:pPr>
            <a:r>
              <a:rPr lang="zh-CN" altLang="en-US" sz="200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charset="-122"/>
                <a:sym typeface="+mn-ea"/>
              </a:rPr>
              <a:t>遵循先来先服务原则，先来的车辆先得到服务。</a:t>
            </a:r>
            <a:endParaRPr lang="zh-CN" altLang="en-US" sz="200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微软雅黑" panose="020B0503020204020204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70255" y="2122805"/>
            <a:ext cx="555498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考虑到车辆不止一辆，不能与轮船或者仓库同时交互，同时车辆的交互顺序符合</a:t>
            </a:r>
            <a:r>
              <a:rPr lang="en-US" altLang="zh-CN" sz="2800" dirty="0"/>
              <a:t>FIFO</a:t>
            </a:r>
            <a:r>
              <a:rPr lang="zh-CN" altLang="en-US" sz="2800" dirty="0"/>
              <a:t>队列的排队过程，所以在两个基本对象类的交互过程中需要设置</a:t>
            </a:r>
            <a:r>
              <a:rPr lang="en-US" altLang="zh-CN" sz="2800" dirty="0"/>
              <a:t>FIFO</a:t>
            </a:r>
            <a:r>
              <a:rPr lang="zh-CN" altLang="en-US" sz="2800" dirty="0"/>
              <a:t>对象类，通过队列模型完成两个基本对象类的一对一的交互过程</a:t>
            </a:r>
            <a:endParaRPr lang="zh-CN" altLang="en-US" sz="2800" dirty="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605" y="19965"/>
            <a:ext cx="40576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模型架构</a:t>
            </a:r>
            <a:endParaRPr lang="zh-CN" altLang="en-US" sz="4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图形用户界面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0510"/>
            <a:ext cx="12192000" cy="29382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-82270"/>
            <a:ext cx="40576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模型架构</a:t>
            </a:r>
            <a:endParaRPr lang="zh-CN" altLang="en-US" sz="4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8155" y="685800"/>
            <a:ext cx="1025207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A</a:t>
            </a:r>
            <a:r>
              <a:rPr lang="zh-CN" altLang="en-US" sz="3200"/>
              <a:t>地与</a:t>
            </a:r>
            <a:r>
              <a:rPr lang="en-US" altLang="zh-CN" sz="3200"/>
              <a:t>B</a:t>
            </a:r>
            <a:r>
              <a:rPr lang="zh-CN" altLang="en-US" sz="3200"/>
              <a:t>地仓库工人类</a:t>
            </a:r>
            <a:endParaRPr lang="en-US" altLang="zh-CN" sz="3200"/>
          </a:p>
          <a:p>
            <a:r>
              <a:rPr lang="en-US" altLang="zh-CN"/>
              <a:t>                           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359535" y="1686560"/>
            <a:ext cx="2354580" cy="1078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24355" y="2042160"/>
            <a:ext cx="1425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request</a:t>
            </a:r>
            <a:r>
              <a:rPr lang="zh-CN" altLang="en-US"/>
              <a:t>状态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218940" y="3608070"/>
            <a:ext cx="2354580" cy="1078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648200" y="3963670"/>
            <a:ext cx="1495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Loading</a:t>
            </a:r>
            <a:r>
              <a:rPr lang="zh-CN" altLang="en-US"/>
              <a:t>状态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440170" y="1679575"/>
            <a:ext cx="2354580" cy="1078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515100" y="2034540"/>
            <a:ext cx="2416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transient_phase</a:t>
            </a:r>
            <a:r>
              <a:rPr lang="zh-CN" altLang="en-US"/>
              <a:t>状态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 rot="18720000">
            <a:off x="3434080" y="2860675"/>
            <a:ext cx="866140" cy="8820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4400"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endParaRPr lang="zh-CN" altLang="en-US" sz="4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31390" y="2964180"/>
            <a:ext cx="5861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↑</a:t>
            </a:r>
            <a:endParaRPr lang="zh-CN" altLang="en-US" sz="4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44930" y="3710305"/>
            <a:ext cx="2289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车辆队列到达，</a:t>
            </a:r>
            <a:r>
              <a:rPr lang="en-US" altLang="zh-CN"/>
              <a:t>in</a:t>
            </a:r>
            <a:r>
              <a:rPr lang="zh-CN" altLang="en-US"/>
              <a:t>接口激活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083050" y="4929505"/>
            <a:ext cx="26568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装载结束，要求轮船服务，发出</a:t>
            </a:r>
            <a:r>
              <a:rPr lang="en-US" altLang="zh-CN"/>
              <a:t>request_ship</a:t>
            </a:r>
            <a:r>
              <a:rPr lang="zh-CN" altLang="en-US"/>
              <a:t>信号与</a:t>
            </a:r>
            <a:r>
              <a:rPr lang="en-US" altLang="zh-CN"/>
              <a:t>finish_load</a:t>
            </a:r>
            <a:r>
              <a:rPr lang="zh-CN" altLang="en-US"/>
              <a:t>信号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 rot="17820000">
            <a:off x="6794500" y="2948305"/>
            <a:ext cx="69088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00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zh-CN" alt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039860" y="1979295"/>
            <a:ext cx="2990215" cy="8540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/>
              <a:t>发出</a:t>
            </a:r>
            <a:r>
              <a:rPr lang="en-US" altLang="zh-CN"/>
              <a:t>request_truck</a:t>
            </a:r>
            <a:r>
              <a:rPr lang="zh-CN" altLang="en-US"/>
              <a:t>请求，等待新的车辆到达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 rot="16200000">
            <a:off x="4218940" y="1381125"/>
            <a:ext cx="125158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5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↑</a:t>
            </a:r>
            <a:endParaRPr lang="zh-CN" altLang="en-US" sz="5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793355" y="2995930"/>
            <a:ext cx="1915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初态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-82270"/>
            <a:ext cx="40576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模型架构</a:t>
            </a:r>
            <a:endParaRPr lang="zh-CN" altLang="en-US" sz="4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0040" y="626110"/>
            <a:ext cx="1025207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A</a:t>
            </a:r>
            <a:r>
              <a:rPr lang="zh-CN" altLang="en-US" sz="3200"/>
              <a:t>地卡车类</a:t>
            </a:r>
            <a:endParaRPr lang="en-US" altLang="zh-CN" sz="3200"/>
          </a:p>
          <a:p>
            <a:r>
              <a:rPr lang="en-US" altLang="zh-CN"/>
              <a:t>                           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19075" y="1330960"/>
            <a:ext cx="2354580" cy="1078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20040" y="1686560"/>
            <a:ext cx="2152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travel_to_A</a:t>
            </a:r>
            <a:r>
              <a:rPr lang="zh-CN" altLang="en-US"/>
              <a:t>状态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226945" y="3527425"/>
            <a:ext cx="2354580" cy="1078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640330" y="3883025"/>
            <a:ext cx="1495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waiting</a:t>
            </a:r>
            <a:r>
              <a:rPr lang="zh-CN" altLang="en-US"/>
              <a:t>状态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59225" y="1330960"/>
            <a:ext cx="2354580" cy="1078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959225" y="1721485"/>
            <a:ext cx="2416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travel_to_ship</a:t>
            </a:r>
            <a:r>
              <a:rPr lang="zh-CN" altLang="en-US"/>
              <a:t>状态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 rot="18720000">
            <a:off x="2091055" y="2257425"/>
            <a:ext cx="866140" cy="8820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4400"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endParaRPr lang="zh-CN" altLang="en-US" sz="4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 rot="18480000">
            <a:off x="1863725" y="2675890"/>
            <a:ext cx="5861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↑</a:t>
            </a:r>
            <a:endParaRPr lang="zh-CN" altLang="en-US" sz="440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 rot="18780000">
            <a:off x="4220210" y="2531110"/>
            <a:ext cx="69088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00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zh-CN" alt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 rot="13080000">
            <a:off x="4044315" y="2400935"/>
            <a:ext cx="125158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00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↑</a:t>
            </a:r>
            <a:endParaRPr lang="zh-CN" altLang="en-US" sz="4000">
              <a:gradFill>
                <a:gsLst>
                  <a:gs pos="50000">
                    <a:srgbClr val="5A80A7"/>
                  </a:gs>
                  <a:gs pos="0">
                    <a:srgbClr val="91AAC4"/>
                  </a:gs>
                  <a:gs pos="100000">
                    <a:srgbClr val="235589"/>
                  </a:gs>
                </a:gsLst>
                <a:lin scaled="1"/>
              </a:gra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50130" y="3164840"/>
            <a:ext cx="11912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rPr>
              <a:t>装载完成后由</a:t>
            </a:r>
            <a:r>
              <a:rPr lang="en-US" altLang="zh-CN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rPr>
              <a:t>load_finish</a:t>
            </a:r>
            <a:r>
              <a:rPr lang="zh-CN" altLang="en-US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rPr>
              <a:t>信号激活由等待态前往轮船</a:t>
            </a:r>
            <a:endParaRPr lang="zh-CN" altLang="en-US">
              <a:gradFill>
                <a:gsLst>
                  <a:gs pos="50000">
                    <a:srgbClr val="5A80A7"/>
                  </a:gs>
                  <a:gs pos="0">
                    <a:srgbClr val="91AAC4"/>
                  </a:gs>
                  <a:gs pos="100000">
                    <a:srgbClr val="235589"/>
                  </a:gs>
                </a:gsLst>
                <a:lin scaled="1"/>
              </a:gra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9705" y="3164840"/>
            <a:ext cx="16179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rPr>
              <a:t>在轮船处卸载完成后，由轮船发出的</a:t>
            </a:r>
            <a:r>
              <a:rPr lang="en-US" altLang="zh-CN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rPr>
              <a:t>unload_finish</a:t>
            </a:r>
            <a:r>
              <a:rPr lang="zh-CN" altLang="en-US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rPr>
              <a:t>信号激活，前往</a:t>
            </a:r>
            <a:r>
              <a:rPr lang="en-US" altLang="zh-CN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rPr>
              <a:t>A</a:t>
            </a:r>
            <a:r>
              <a:rPr lang="zh-CN" altLang="en-US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</a:rPr>
              <a:t>地仓库的输入队列</a:t>
            </a:r>
            <a:endParaRPr lang="zh-CN" altLang="en-US">
              <a:gradFill>
                <a:gsLst>
                  <a:gs pos="50000">
                    <a:srgbClr val="5A80A7"/>
                  </a:gs>
                  <a:gs pos="0">
                    <a:srgbClr val="91AAC4"/>
                  </a:gs>
                  <a:gs pos="100000">
                    <a:srgbClr val="235589"/>
                  </a:gs>
                </a:gsLst>
                <a:lin scaled="1"/>
              </a:gra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727190" y="470535"/>
            <a:ext cx="446722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B</a:t>
            </a:r>
            <a:r>
              <a:rPr lang="zh-CN" altLang="en-US" sz="3200"/>
              <a:t>地卡车类</a:t>
            </a:r>
            <a:endParaRPr lang="en-US" altLang="zh-CN" sz="3200"/>
          </a:p>
          <a:p>
            <a:r>
              <a:rPr lang="en-US" altLang="zh-CN"/>
              <a:t>                           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7139940" y="1788795"/>
            <a:ext cx="31445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实现与状态基本与</a:t>
            </a:r>
            <a:r>
              <a:rPr lang="en-US" altLang="zh-CN"/>
              <a:t>A</a:t>
            </a:r>
            <a:r>
              <a:rPr lang="zh-CN" altLang="en-US"/>
              <a:t>地卡车类相同，区别在于，</a:t>
            </a:r>
            <a:r>
              <a:rPr lang="en-US" altLang="zh-CN"/>
              <a:t>A</a:t>
            </a:r>
            <a:r>
              <a:rPr lang="zh-CN" altLang="en-US"/>
              <a:t>地卡车类初始状态会前往</a:t>
            </a:r>
            <a:r>
              <a:rPr lang="en-US" altLang="zh-CN"/>
              <a:t>A</a:t>
            </a:r>
            <a:r>
              <a:rPr lang="zh-CN" altLang="en-US"/>
              <a:t>地仓库，而</a:t>
            </a:r>
            <a:r>
              <a:rPr lang="en-US" altLang="zh-CN"/>
              <a:t>B</a:t>
            </a:r>
            <a:r>
              <a:rPr lang="zh-CN" altLang="en-US"/>
              <a:t>地卡车类初始状态会前往轮船，即将</a:t>
            </a:r>
            <a:r>
              <a:rPr lang="en-US" altLang="zh-CN"/>
              <a:t>travel_A</a:t>
            </a:r>
            <a:r>
              <a:rPr lang="zh-CN" altLang="en-US"/>
              <a:t>与</a:t>
            </a:r>
            <a:r>
              <a:rPr lang="en-US" altLang="zh-CN"/>
              <a:t>travel_to_ship</a:t>
            </a:r>
            <a:r>
              <a:rPr lang="zh-CN" altLang="en-US"/>
              <a:t>状态互换即可。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MH" val="20160520223315"/>
  <p:tag name="MH_LIBRARY" val="GRAPHIC"/>
  <p:tag name="MH_TYPE" val="Text"/>
  <p:tag name="MH_ORDER" val="1"/>
</p:tagLst>
</file>

<file path=ppt/tags/tag63.xml><?xml version="1.0" encoding="utf-8"?>
<p:tagLst xmlns:p="http://schemas.openxmlformats.org/presentationml/2006/main">
  <p:tag name="MH" val="20160520223315"/>
  <p:tag name="MH_LIBRARY" val="GRAPHIC"/>
  <p:tag name="MH_TYPE" val="Other"/>
  <p:tag name="MH_ORDER" val="2"/>
</p:tagLst>
</file>

<file path=ppt/tags/tag64.xml><?xml version="1.0" encoding="utf-8"?>
<p:tagLst xmlns:p="http://schemas.openxmlformats.org/presentationml/2006/main">
  <p:tag name="MH" val="20160520223315"/>
  <p:tag name="MH_LIBRARY" val="GRAPHIC"/>
  <p:tag name="MH_TYPE" val="Other"/>
  <p:tag name="MH_ORDER" val="3"/>
</p:tagLst>
</file>

<file path=ppt/tags/tag65.xml><?xml version="1.0" encoding="utf-8"?>
<p:tagLst xmlns:p="http://schemas.openxmlformats.org/presentationml/2006/main">
  <p:tag name="MH" val="20160520223315"/>
  <p:tag name="MH_LIBRARY" val="GRAPHIC"/>
  <p:tag name="MH_TYPE" val="SubTitle"/>
  <p:tag name="MH_ORDER" val="1"/>
</p:tagLst>
</file>

<file path=ppt/tags/tag66.xml><?xml version="1.0" encoding="utf-8"?>
<p:tagLst xmlns:p="http://schemas.openxmlformats.org/presentationml/2006/main">
  <p:tag name="MH" val="20160520223315"/>
  <p:tag name="MH_LIBRARY" val="GRAPHIC"/>
  <p:tag name="MH_TYPE" val="Text"/>
  <p:tag name="MH_ORDER" val="2"/>
</p:tagLst>
</file>

<file path=ppt/tags/tag67.xml><?xml version="1.0" encoding="utf-8"?>
<p:tagLst xmlns:p="http://schemas.openxmlformats.org/presentationml/2006/main">
  <p:tag name="MH" val="20160520223315"/>
  <p:tag name="MH_LIBRARY" val="GRAPHIC"/>
  <p:tag name="MH_TYPE" val="Other"/>
  <p:tag name="MH_ORDER" val="4"/>
</p:tagLst>
</file>

<file path=ppt/tags/tag68.xml><?xml version="1.0" encoding="utf-8"?>
<p:tagLst xmlns:p="http://schemas.openxmlformats.org/presentationml/2006/main">
  <p:tag name="MH" val="20160520223315"/>
  <p:tag name="MH_LIBRARY" val="GRAPHIC"/>
  <p:tag name="MH_TYPE" val="Other"/>
  <p:tag name="MH_ORDER" val="5"/>
</p:tagLst>
</file>

<file path=ppt/tags/tag69.xml><?xml version="1.0" encoding="utf-8"?>
<p:tagLst xmlns:p="http://schemas.openxmlformats.org/presentationml/2006/main">
  <p:tag name="MH" val="20160520223315"/>
  <p:tag name="MH_LIBRARY" val="GRAPHIC"/>
  <p:tag name="MH_TYPE" val="SubTitle"/>
  <p:tag name="MH_ORDER" val="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MH" val="20160520223315"/>
  <p:tag name="MH_LIBRARY" val="GRAPHIC"/>
  <p:tag name="MH_TYPE" val="Text"/>
  <p:tag name="MH_ORDER" val="3"/>
</p:tagLst>
</file>

<file path=ppt/tags/tag71.xml><?xml version="1.0" encoding="utf-8"?>
<p:tagLst xmlns:p="http://schemas.openxmlformats.org/presentationml/2006/main">
  <p:tag name="MH" val="20160520223315"/>
  <p:tag name="MH_LIBRARY" val="GRAPHIC"/>
  <p:tag name="MH_TYPE" val="Other"/>
  <p:tag name="MH_ORDER" val="6"/>
</p:tagLst>
</file>

<file path=ppt/tags/tag72.xml><?xml version="1.0" encoding="utf-8"?>
<p:tagLst xmlns:p="http://schemas.openxmlformats.org/presentationml/2006/main">
  <p:tag name="MH" val="20160520223315"/>
  <p:tag name="MH_LIBRARY" val="GRAPHIC"/>
  <p:tag name="MH_TYPE" val="Other"/>
  <p:tag name="MH_ORDER" val="7"/>
</p:tagLst>
</file>

<file path=ppt/tags/tag73.xml><?xml version="1.0" encoding="utf-8"?>
<p:tagLst xmlns:p="http://schemas.openxmlformats.org/presentationml/2006/main">
  <p:tag name="MH" val="20160520223315"/>
  <p:tag name="MH_LIBRARY" val="GRAPHIC"/>
  <p:tag name="MH_TYPE" val="SubTitle"/>
  <p:tag name="MH_ORDER" val="3"/>
</p:tagLst>
</file>

<file path=ppt/tags/tag74.xml><?xml version="1.0" encoding="utf-8"?>
<p:tagLst xmlns:p="http://schemas.openxmlformats.org/presentationml/2006/main">
  <p:tag name="MH" val="20160520223315"/>
  <p:tag name="MH_LIBRARY" val="GRAPHIC"/>
  <p:tag name="MH_TYPE" val="Text"/>
  <p:tag name="MH_ORDER" val="1"/>
</p:tagLst>
</file>

<file path=ppt/tags/tag75.xml><?xml version="1.0" encoding="utf-8"?>
<p:tagLst xmlns:p="http://schemas.openxmlformats.org/presentationml/2006/main">
  <p:tag name="MH" val="20160520223315"/>
  <p:tag name="MH_LIBRARY" val="GRAPHIC"/>
  <p:tag name="MH_TYPE" val="Other"/>
  <p:tag name="MH_ORDER" val="2"/>
</p:tagLst>
</file>

<file path=ppt/tags/tag76.xml><?xml version="1.0" encoding="utf-8"?>
<p:tagLst xmlns:p="http://schemas.openxmlformats.org/presentationml/2006/main">
  <p:tag name="MH" val="20160520223315"/>
  <p:tag name="MH_LIBRARY" val="GRAPHIC"/>
  <p:tag name="MH_TYPE" val="Other"/>
  <p:tag name="MH_ORDER" val="3"/>
</p:tagLst>
</file>

<file path=ppt/tags/tag77.xml><?xml version="1.0" encoding="utf-8"?>
<p:tagLst xmlns:p="http://schemas.openxmlformats.org/presentationml/2006/main">
  <p:tag name="MH" val="20160520223315"/>
  <p:tag name="MH_LIBRARY" val="GRAPHIC"/>
  <p:tag name="MH_TYPE" val="SubTitle"/>
  <p:tag name="MH_ORDER" val="1"/>
</p:tagLst>
</file>

<file path=ppt/tags/tag78.xml><?xml version="1.0" encoding="utf-8"?>
<p:tagLst xmlns:p="http://schemas.openxmlformats.org/presentationml/2006/main">
  <p:tag name="KSO_WM_UNIT_TABLE_BEAUTIFY" val="smartTable{04ec65b6-829a-4a58-8137-dc04f65188fe}"/>
  <p:tag name="TABLE_ENDDRAG_ORIGIN_RECT" val="604*246"/>
  <p:tag name="TABLE_ENDDRAG_RECT" val="201*210*604*246"/>
</p:tagLst>
</file>

<file path=ppt/tags/tag79.xml><?xml version="1.0" encoding="utf-8"?>
<p:tagLst xmlns:p="http://schemas.openxmlformats.org/presentationml/2006/main">
  <p:tag name="KSO_WM_UNIT_TABLE_BEAUTIFY" val="smartTable{04ec65b6-829a-4a58-8137-dc04f65188fe}"/>
  <p:tag name="TABLE_ENDDRAG_ORIGIN_RECT" val="604*246"/>
  <p:tag name="TABLE_ENDDRAG_RECT" val="201*210*604*24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MODEL_TYPE" val="cover"/>
</p:tagLst>
</file>

<file path=ppt/tags/tag83.xml><?xml version="1.0" encoding="utf-8"?>
<p:tagLst xmlns:p="http://schemas.openxmlformats.org/presentationml/2006/main">
  <p:tag name="KSO_WPP_MARK_KEY" val="bf882390-d09f-4f6b-b08d-d550dee614af"/>
  <p:tag name="COMMONDATA" val="eyJjb3VudCI6NiwiaGRpZCI6ImJkZDQ5NjFhODhjMTBiNWM1ZGM3OTM1ODQ4M2ViMWU0IiwidXNlckNvdW50IjoyfQ=="/>
  <p:tag name="commondata" val="eyJjb3VudCI6NywiaGRpZCI6IjFhMjZiZTE1NTQ0NzIzZDAyZTNlNTVhOTM3YzkxMzBiIiwidXNlckNvdW50Ijox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jA0NTc1MzA2Mjg1IiwKCSJHcm91cElkIiA6ICI1NDE4OTA2NTAiLAoJIkltYWdlIiA6ICJpVkJPUncwS0dnb0FBQUFOU1VoRVVnQUFDVGNBQUFLR0NBWUFBQUNWbnowNkFBQUFDWEJJV1hNQUFBc1RBQUFMRXdFQW1wd1lBQUFnQUVsRVFWUjRuT3pkZVh4ZWRaMHY4TTg1MlJyYUFnVXF5Q0s0TXFnbzBEYUlMRUpUQlpHckNNT0lHK2pndUF6aVB1TzRYYjNEcURPamdxTXlNN2h3b1lPQWdsaEhVUkZhdkRCYWJZRWlJaTRqdzFZUUtHdWJOTTN5UE9mK2tUYTAwQ1V0U1o0MGZiOWZyN3o2NVBPY25QTTVhYUJadnZuOUVn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dBWWlrWVhBQUFBR0dzSEhYVFEvQ1N6RzkyRE1mR25xcXBldkdUSmttV05MZ0lBQUFBQXdPWXJHMTBBQUFDZ0FRdzJiVHVlWGxYVmtZMHVBUUFBQUFEQWxtbHVkQUVBQUlCR3VlR0dHeHBkZ1ZIMDFyZStOVGZmZkhPUzNOUG9MZ0FBQUFBQWJCa3JOd0VBQUFBQUFBQUFBT09TNFNZQUFBQUFBQUFBQUdCY010d0VBQUFBQUFBQUFBQ01TNGFiQUFBQUFBQUFBQUNBY2Nsd0V3QUFBQUFBQUFBQU1DNFpiZ0lBQUFBQUFBQUFBTVlsdzAwQUFBQUFBQUFBQU1DNFpMZ0pBQUFBQUFBQUFBQVlsd3czQVFBQUFBQUFBQUFBNDVMaEpnQUFBQUFBQUFBQVlGd3kzQVFBQUFBQUFBQUFBSXhMaHBzQUFBQUFBQUFBQUlCeHlYQVRBQUFBQUFBQUFBQXdMaGx1QWdBQUFBQUFBQUFBeGlYRFRRQUFBQUFBQUFBQXdMaGt1QWtBQUFBQUFBQUFBQmlYRERjQkFBQUFBQUFBQUFEamt1RW1BQUFBQUFBQUFBQmdYRExjQkFBQUFBQUFBQUFBakV1R213QUFBQUFBQUFBQWdISEpjQk1BQUFBQUFBQUFBREF1R1c0Q0FBQUFBQUFBQUFER0pjTk5BQUFBQUFBQUFBREF1R1M0Q1FBQUFBQUFBQUFBR0pjTU53RUFBQUFBQUFBQUFPT1M0U1lBQUFBQUFBQUFBR0JjTXR3RUFBQUFBQUFBQUFDTVM0YWJBQUFBQUFBQUFBQ0FjY2x3RXdBQUFBQUFBQUFBTUM0WmJnSUFBQUFBQUFBQUFNWWx3MDBBQUFBQUFBQUFBTUM0WkxnSkFBQUFBQUFBQUFBWWx3dzNBUUFBakJNelpzeklqQmt6TW0vZXZFWlhBUUFBQUFDQWNhRzUwUVVBQUFBbXN0dHV1eTF6NTg3TjRzV0w4L0RERDJmeTVNblpmLy85OCtZM3Z6a3pac3hvZEQwQUFBQUFBQmpYck53RUFBQXdTbjc4NHgvbmpXOThZMzd3Z3gra3Q3YzMrKzIzWDVxYm0zUGRkZGZsSGU5NFJ5Njg4TUpHVndRQUFBQUFnSEhOY0JNQUFNQW91TzIyMi9LcFQzMHEvZjM5T2Zua2szUGxsVmZtLy83Zi81c2YvZWhIZWR2YjNwYXFxdkxGTDM0eFM1WXNhWFRWSWZWNmZVSmVDd0FBQUFDQXJaZmhKZ0FBZ0ZFd2QrN2M5UGYzNTduUGZXNCsrTUVQcHJsNWNGZndzaXp6cm5lOUs4OS8vdk5UVmRWNlYyOWF0V3BWL3ZFZi96RkhIWFZVRGozMDBMei8vZS9QL2ZmZlAvVDgvZmZmbjQ5OTdHUHA3T3pNd1FjZm5HT1BQVFpYWEhIRk91ZTQ2NjY3OHVFUGZ6aEhIWFZVRGpua2tMemhEVy9JVDM3eWszV09tVEZqUm1iTW1KR3ZmLzNyK2N1Ly9Nc2NmUERCUTgrZGNzb3BtVEZqUms0Ly9mU2hySyt2TDRjZmZuaG16Sml4VHUrbmVpMEFBQUFBQU5pUTVrWVhBQUFBbUlnV0xWcVVKSms5ZTNiSzhzbS9WM0xFRVVmazFsdHZ6YTkrOWFzblBYZnV1ZWVtdGJVMWUrMjFWMzc3MjkvbTJtdXZ6Wi8rOUtkY2RORkZLY3N5SC9yUWgzTHJyYmVtdGJVMSsrMjNYNVl0VzVZNzc3eHo2TzN2dlBQT25IcnFxVm14WWtYMjNIUFA3TGJiYnZuOTczK2ZqM3prSTZtcUtrY2ZmZlE2MTVzN2QyNTIzSEhIN0wzMzNrUFpxMTcxcXZ6bU43L0pqVGZlbUo2ZW5yUzN0K2VHRzI3SXlwVXIwOVRVbEdPUFBYYkVyZ1VBQUFBQUFCdGk1U1lBQUlCUjhQREREeWRKZHRwcHAvVStQMjNhdENUSmloVXJudlRjczU3MXJIei8rOS9QM0xsejgvR1BmenhKOHQvLy9kLzU5YTkvblNUNTR4Ly9tR1J3ZGFYenp6OC9WMXh4UmQ3MHBqY052ZjJYdnZTbHJGaXhJaWVjY0VLKzk3M3Y1ZUtMTDg0cHA1eVNKRG4vL1BPZmRMMTk5dGtuMy8zdWQzUFpaWmNOWlVjZmZYU2FtNXZUMTllWFgvN3lsMG1TNjY2N0xrbHkyR0dIRGQzWFNGd0xBQUFBQUFBMnhIQVRBQURBS0pnOGVYS1M1TkZISDEzdjgydnlOVU5PYXp2NjZLUFQydHFhSkhuNXkxOCtsQzlkdW5UbytTUTU3N3p6OHU1M3Z6dFhYbmxscGs2ZE9uVGM0c1dMa3lTWFgzNzUwSFp3YytmT1RaTGNmdnZ0VDdyZW5EbHowdFRVdEU2MjQ0NDc1cVV2ZldtU3g0ZWExdno1NmxlL2VrU3ZCUUFBQUFBQUcySmJPZ0FBZ0ZIdzRoZS9PTmRlZTIwV0xGaVEwMDQ3TFVWUnJQUDhta0doR1RObVBPbHQxOTdHYm1CZ1lPaHhXMXRia3VTVG4veGtEanZzc1B6bmYvNW5GaTVjT1BUeXFVOTlLa25TMzkrZkpObDc3NzJ6eXk2N2JMTHI5dHR2djk3OFZhOTZWYTY5OXRyODdHYy95eC8vK01mY2UrKzltVFp0V2c0NzdMQ2hZMGJxV2dBQUFBQUFzRDZHbXdBQUFFYkJtOS84NWx4MzNYWDUvZTkvbnk5LytjdDU5N3ZmbmJJc1U2L1hjKzY1NSthV1cyNUpjM1B6MEJadWE3dm1tbXR5d2drbnBDekxYSDc1NVVrR0I1NzIzMy8vSk1tZGQ5NlpPWFBtWk02Y09UbjMzSFB6MWE5K05WZGVlZVhRY05Qem52ZTgzSExMTGRsdnYvMXk1cGxuRGcxTHJWcTFLclZhYmRqM2NNUVJSMlRLbENsWnRteFpMcnp3d2lUSnNjY2VtK2JteDcrVUhLbHJBUUFBQUFEQStoaHVBZ0FBR0FVSEhYUlEzdi8rOStmc3M4L09CUmRja085Ly8vdlphNis5Y3ZmZGQrZmhoeDlPVTFOVFB2R0pUMlRmZmZkOTB0dis0aGUveVBISEg1L0preWZuRDMvNFE1TEJyZUIyM1hYWEpNbUpKNTZZWno3em1aazZkV3ArOTd2ZkpVbjIyMisvb2JkLys5dmZudmU5NzMzNThZOS9uT3V2dno1NzdybG5lbnA2Y3Z2dHQrY3JYL25LZWxlTFdwL1cxdGJNbVRNbjgrYk55MVZYWFRYVVkyMGpkUzBBQUFBQUFGaWZjdE9IQUFBQXNDWGUrTVkzNXV0Zi8zcU9PdXFvVkZXVlcyNjVKVVZSNUJXdmVFWG16cDJiNDQ0N2JyMXZkOG9wcDJUWFhYZk43YmZmbnAxMzNqbHZlY3RiOHBHUGZHVG8rU09PT0NLUFB2cG9icm5sbGt5ZE9qV3ZmdldyOC9uUGYzN28rVU1QUFRUbm5ITk9aczJhbFpVclYrYm1tMi9PUXc4OWxDT09PQ0xQZU1Zek51c2VYdldxVnlVWlhJbHB2LzMyeTNPZTg1eDFuaC9KYXdFQUFBQUF3Qk1WalM0QUFBQXcxZzQ2NktBcVNXNjQ0WVpHVjJFVXZmV3RiODNOTjkrY2VyMSs2RTAzM2ZUelJ2Y0JBQUFBQUdEeldia0pBQUFBQUFBQUFBQVlsd3czQVFBQUFBQUFBQUFBNDVMaEpnQUFBQUFBQUFBQVlGd3kzQVFBQUFBQUFBQUFBSXhMaHBzQUFBQUFBQUFBQUlCeHlYQVRBQUFBQUFBQUFBQXdMaGx1QWdBQUFBQUFBQUFBeGlYRFRRQUFBQUFBQUFBQXdMaGt1QWtBQUFBQUFBQUFBQmlYRERjQkFBQUFBQUFBQUFEamt1RW1BQUFBQUFBQUFBQmdYRExjQkFBQUFBQUFBQUFBakV1R213QUFBQ2FRYXRrRDZUbjF4S1NxTjdvS0FBQUFBQUE4WmMyTkxnQUFBTURJS2FZL0xlMFhmS2ZSTlFBQUFBQUFZRVJZdVFrQUFBQUFBQUFBQUJpWEREY0JBQUJNSVBYZjNwTHVPUWVuNnVrWmVseTdZVkY2M3ZIbWRCOXpXSHJlOW9iVS8vQzdSdGNFQUFBQUFJQmhNZHdFQUFBd3dRMWM4ZDFNK3V6WjJlN1NINlhZZGRmMG52V1pSbGNDQUFBQUFJQmhNZHdFQUFBd3diV2NkbnFLblhaSk1YVnFXbzcvaTlSdiswTlNyemU2RmdBQUFBQUFiSkxoSmdBQWdBbXUyR25ueHg5UG1acFVWVEl3ME1CR0FBQUFBQUF3UElhYkFBQUFBQUFBQUFDQWNjbHdFd0FBQUFBQUFBQUFNQzRaYmdJQUFBQUFBQUFBQU1hbDVrWVhBQUFBWU9TVSs3MHdrNi8rWlpLa1dPdngrcDRIQUFBQUFJRHh6c3BOQUFBQUFBQUFBQURBdUdTNENRQUFBQUFBQUFBQUdKY01Od0VBQUFBQUFBQUFBT09TNFNZQUFBQUFBQUFBQUdCY010d0VBQUFBQUFBQUFBQ01TNGFiQUFBQUFBQUFBQUNBY2Nsd0V3QUFBQUFBQUFBQU1DNFpiZ0lBQUpqb2FyV2tyNi9STFFBQUFBQUFZTE0xTjdvQUFBQkFvNXgxMWxtamV2NlRUejQ1dSsrKys2aGVZemo2TDdrZ2VmakJ0Snp4dDQydWtrY2ZmVFFYWEhCQmFyWGFxRi9yZi83bmYwYjlHZ0FBQUFBQWpLNmkwUVVBQUFERzJrRUhIZFNkWkx0Rzl4Z3IzOXFoS1ZOVDVmakhCdEszRFM3Z1c2L1hEN3pwcHB0dWFuUVBBQUFBQUFBMm41V2JBQUNBYlU2OVhuOUZVUlFITjdySFdIbDZXWHdoU2M2ZDJ2enJ0eXl2bmQvZ09tT3FxcXI3RERZQkFBQUFBR3k5ck53RUFBQXdnVDEyNUt6M05qVVZYMHlTb2w3MVQ3NW1jV3VqT3dFQUFBQUF3SEJ0ZS9zUkFBQUFiRU9heXVKZGF4N1h5N1NzN0R6d2tFYjJBUUFBQUFDQXpXRzRDUUFBWUVLcm5yZm1VVkVWcVZYTlp6YXlEUUFBQUFBQWJJN21SaGNBQUFCZ2RIUzliTlpiVXhTUGIwZGVKR1Z5V0FNckFRQUFBQURBWnJGeUV3QUF3RVJWNWdOUGpPcFYycnFPbkhWQUkrb0FBQUFBQU1EbU10d0VBQUF3VVpWNS9oT2pvaWhTbE1YSEdsRUhBQUFBQUFBMmwrRW1BQUNBQ1dqRlVRZWVtQlFiK0pxdmZ1ell0Z0VBQUFBQWdDMWp1QWtBQUdBQ0t0TDhrUTA5VjZYWWJ0V2hNL2NkeXo0QUFBQUFBTEFsRERjQkFBQk1SRVZ4d0VhZVRGOXJhV3M2QUFBQUFBREd2ZVpHRndBQUFHQmtkUjE1NEp3VWFkcmdBVVZTSnE4Wncwb0FBQUFBQUxCRnJOd0VBQUF3d1ZSTlRaOGN4bUhiUDNMa0FmdU1kaGNBQUFBQUFIZ3FERGNCQUFCTU1GUG5YMy80NUpWTjJ5V3BEeWJWNnBlMUZFbHIyZkszWTkwTkFBQUFBQUEyaCtFbUFBQ0FDYWk3dmZma0RIM05WNngrV1ZlVnZIWk1Td0VBQUFBQXdHWjY4bmUzQVFBQW1GQzZPbWV0cXBLV0lrVlpWZm1McVFzV1hkcm9UZ0FBQUFBQU1Cek5qUzRBQUFEQTZLcXF0Q1ZKaXR4ZjF2cnVhR3diQUFBQUFBQVlQc05OQUFBQUUxeFJEQzNhdTJ0UnRkelh5QzRBQUFBQUFMQTV5a1lYQUFBQVlIUVZxYjZhVkpmVTYvVS9heThYLzZuUmZRQUFBQUFBWUxpczNBUUFBRERCVlNuZW5pUk5aZEc3TXJQT1NSWXZiblFuQUFDQWphbXFxa2pTbXFRdFNVdlcvd3Y3OVNUOVNYcVQ5QlZGVVkxZFF3QUF4b3JoSmdBQWdHMUVsWnhhVmNVVlNRdzNBUUFBNDExTGt1bEo5bHo5Wit0Nmp1bExzaXpKMGlRUHJINGRBSUFKeG5BVEFBREFCRmRWcTM5NXVjaDk5VnIvSFEwdEF3QUFNRHh0R1J4c1dqaU1ZdzlKOGxnTU53RUFURWlHbXdBQUFDYTRvaWpXUE55dHBXcTVyNUZkQUFBQWhxazFneXMyRGNlR1ZuWUNBR0FDV04vK3hBQUFBRXdnWlpYL0tLcjZ2SHE5L21mdDVlSS9OYm9QQUFEQU1KUVovc0JTVy96TUN3Qmd3ckp5RXdBQXdBUlhGVGt4S1p1YmlqeTJNclBPU1JZdmJuUW5BQUFBQUFBWURsUHNBQUFBRTF5VmJGY2xyVlZ5YXIwcTltbDBId0FBZ00zVjkyOWZ6TW9UajBuMzBTOU56N3RPU2YyM3R6UzZFZ0FBWThSd0V3QUF3QVJYVmRYZ1M2cDd5M3IvN1kzdUF3QUFzTG5LRjd3bzdlZGZtdTIrYzJYSzUreWJWWi84Y0ZKVmphNEZBTUFZc0MwZEFBREFCRmNVeFpxSHV4Y3BtcnRtejN4OVBjV2QyeTlZL1BNa2VXVDJnWHUzcE9tbDIwclcvZklEZDY5cVRTK3JVdHd6ZGNIaWEyVWJ6bGE4OUVWUEt5YTFkcVlxSHBoeXplTDVzdUZrNWNOVHJsbDBaWkpVaCswL3JidTE3UmpaK3JPaUxKZFB2bnJSRlVteTdOQjlwN2EzVFQxT3R2NnNYbFE5MjgrL1lWNlNWRWZ1TTZtNzNPVzFzdUZrYWU0dVo1NVVGdW5mYnY3MWw4azJuQ1ZKMSt5WnIwK1NLUXV1djFpMjhXeEY1OHlUaXlyRjVBWFhYMUlrbFd4ajJhelhGVlZWVGw1dy9iZUtwQzRiVnZidElxa2x5Y3JaSFNmVlUyL2Vsck9CSDF4K1NQTnhKeVJKbW8rWXZlWS93elIzSHBPQnEzNDRPTnhVRkJtNDR2S1g5UDNnZXp0WFIrWWJ4VTh6a0NRck8yZitlYjFLeStUNjlaZHU4OWxqMVdYRkRUZjBKOG1LT1ROUExPcHBsUTBqTzJyV0NVVlJ0VTIrditjN3hXOSsweWZiY0xaOGRzZHJ5OVFuTGFzLytOMW4vdlNPVmJLTlpKMGR4NWRWdmYyUm52dm03YlZ3YVk5c3d4bkEycXpjQkFBQU1NR1ZWZjZqVE9aVjZYOUJ2U25QU1ZGZVZLWjQ5NXJuVzlMMDBtMHBTNzNsb0JUbFJXV1JEOGsya2JXMTdaZWl2Q2hsUGk0YlpsYmswMnVpeDFwYW5pWGJjRlpWMVJlRzNuMlRkbmk2Yk1OWm1mS2NOZG5LMnM3VFpNUExraGRNU2xGZVZLdks4MlNieXBMQi8xYkxpMlNiem9xVS83RTZLMldieW5KQml2S2l2T0FGemJKaFpvY2Mwcm9tcXhmVitkdDZWbHV5K1BIUDQ1T2txbEk5Y0YvNkw3OGtMYTgrTVNuTDFjZmQ4TmQ1NFA1L2Y3Qi8zL2FodDYzSzgxS1VGOG5LaXg2ZFdwczg5RDZzRjErWERTOHJ5cHlib3J4b3hXNlRwOG8ybnBWRi9pMUZlZEV1cmR0dkw5dEVsdXFjRk9WRk8wMlpQazIyOFF4Z2JWWnVBZ0FBbU9DcUlrZW1LcWFVUmN2ZjFsSy9ycXh5Y1pYNno5YzhYMDl4NTdhVXBhamZrM3A1Y1pYY0tOdEVWcXM5a0tMNTRpSzVWVGE4ckNyeStOYVB0ZWFIVTBTMmdTeEY5YWMxVVZtcmxxY3NaQnZJaWlLUHJNbjZtbW85TFZXVGJCalpIZWtlbUY1TnZyZ3MwaVBiZUpZa3FYSnhua2kyL2l6VnQxSVZaVmF2VGlUYlNGWVYzMDdTbk9tL3FjdUdtUzFmWGxzVEZjbTNxeXB0MjNKVzdqejk1MG1PU3BMYWpZdXk2bS9QU0pJMHZlU3d0TDd0OGJtbmN1ZnBDK3V0YlkvdTB0TGJQNVFWdWJTcTBpNUwrNDRybXZyV3lpNnJxa3lXYlRvcmtzdXJLbE9uMXJ0N1padklpbnkzcW1lSEtVM3RxMlNieUpKNVZaVnAvVDBEUGJMMVoxWnhBdGFuMlBRaEFBQUFiTTI2T2p1R2ZzQlVWZm1McVFzV1hkcklQZ0FBQUp0U1ZkWDBKRWNrdWV6eHNKNzZYWGVtOTNObnB0eDl6N1I5OU8vWFBITlNrdjlYRk1XeXNXOEt3RWpxNnB4MVQxTHNYcFQ5ZTB5K2FzbTlqZTREakErMnBRTUFBTmhHVktudUxldjl0Mi82U0FBQWdIR29LRlB1L2N5MHZ2bHRHYmgyZmxMVk4vMDJBR3hWaW1SZXFseTg5c3BPQUxhbEF3QUEyRVlVS1hZdjZzMzNON29IQUFEQVUxSWthV3BPQ3IvRER6RFJUSjYvK1BSR2R3REdINS8xQVFBQVRIQlZWZjl5dmFwZm1LTDJvdmJ1eGZjMXVnOEFBTURtcU45NWV3WVdYSm4wOXFaNjRMNzBYWGhlbW8rYzAraGFBQUNNRVNzM0FRQUFUSEJGVVI1ZEpEc1U5WFN0M0dIRzE1SWJibXgwSndBQWdPRXFKclduLzl2ZlRPOC8vMzJLOXZZMEhkR1p0bmU5cjlHMUFCZ0Z5enM3amkrcmV2c2pQZmZOMjJ2aFVsdlRBVWtNTndFQUFHd0xucGNrVlpGM1ZsWFRnaVNHbXdBQWdLMUdzZXR1YWYvM3VZMnVBY0FZS0ZPZGs2TGNmYWNwMC9kSUREY0Jnd3czQVFBQWJEdnVxZGNIN201MENRQUFBQUJZbnlLWlYxV1oxdDh6WUxBSkdHSzRDUUFBWU51eFIwdTk2WjVHbHdBQUFCaUdlcEsrWVI3YnUvcDRBTFp5aytjdlByM1JIWUR4eDNBVEFBREFCRmRWOVM5WHliU3lyUDY1dmZ1Ryt4cmRCd0FBWUJqNmtpd2I1ckhMTXZ4QktBQUF0aktHbXdBQUFDYTRzaWdQVDdKejZ1bGF1Y09NcnlVMzNOam9UZ0FBQUp2UW0yUnBra09TVEUvU3RvRmpscTArcm5mc3FnRXdXcFozZGh4ZlZ2WDJSM3J1bTdmWHdxVzJwZ09TR0c0Q0FBQ1k4S3JrZ0NSSmtYZFdWZE9DSklhYllDdFVWVldScERXRFA5aHJTVktPd0duclNmb3orTVBBdnFJb3FoRTRKd0RBU09qUDRPRFM4bXo0YzUrMVA1ZnBIN3RxQUl5V010VTVLY3JkZDVveWZZL0VjQk13eUhBVEFBREFOcUtxcXFYMXFuNVhvM3NBVzZ3bGc2c1c3TG42ejlZUk9PZWE3VjZXSm5rZ3RuTUJBTWFKMVVQWHZiRWlFOEEycFVqbVZWV205ZmNNR0d3Q2hoaHVBZ0FBMkVZVVJiRm55MEI1YjZON0FGdXNMWU9EVFF0SDRkeUhKSGtzaHBzQUFBQm9vTW56RjUvZTZBN0ErRE1TeTVjREFBQXd2cDFYVmRWM1UxWUh0bmZYNzJ0MEdXQ0x0V1p3eGFiUk1GSXJRUUVBQUFEQWlMSnlFd0FBVzcycXFvb00va0MyTFlOYjlvekVFSDg5U1g4R2w3L3ZXNzBjUG15VnlpcDcxMVB1VWRTcWQ2emNJVjlMY21Pak93RmJwTXpvRFNDMXhTL0JBUUFBMEdETE96dU9MNnQ2K3lNOTk4M2JhK0ZTVzlNQlNRdzNBUUF3TWJSa2NNV0pQVE55SzAvMEpWbVdaR21TQjJLYkhyWmk5U0tkU1pVcStiT3FhbG9RdzAwQUFBQUFqRU5scW5OU2xMdnZOR1g2SG9uaEptQ1E0U1lBQUNhQ3Rnd09OaTBjaFhNZmt1U3hHRzVpQXFpcWFtbTlxdC9WNkI3QUNLbnFxZjNtMTZsZHR5Q3RmM1ZHMHJ6aGIvUFU3N2s3L1Y4L0o3V2JyaysxcWpkTkwzeFIyajd3MFJSUDMyTU1Dd01BQU1ER0ZjbThxc3EwL3A0QmcwM0FFTU5OQUFCTUJLMFpYTEZwTkl6VVNsRFFjRVZSN05reVVON2I2QjdBeUZqNXV1T1NGS2tlZmpDdHA1MiswV05yUDdzMjVRRXowL3FCanlVRC9lbjkzSmxaOWRsUHB2MUxYeCtic2dBQUFEQU1rK2N2M3ZnWHVNQTJ5WEFUQUFBVFFablJHMEJxVzMxKzJKcWRWNlcrVTFtV24yNS9hT1g5alM0RGpJeEpuejQ3R2VoUHp4bW5iZkxZbGo5L2ZWS1c2N3krNnNQdlNlcjFkWElBQUFBQUdHOTg5d29BQUdDQ0s1S25GU21QejBEMWR5dDNuZlRDSkZreGU5YjN1anBuM2ROOVpNZk1OY2M5bGF5N3MrUFNyczVaOXl5ZlBldWxqY2hXSERuenlEVloxK3lPYnpZazY1eDFmbGZuckh1NlpoLzhpa1prM1VkMXZHcE50bUwycks4Mkl1dnVuUFdWcnM1Wjk2eWMzZkhhUm1kZHN6dk9Hdnc3bXZXNk1jMDZPLzVwOWQvUm0wY3JXNk44N3I1UGpEYnNDUU5NMVNNUHA5aHgybERlKzVsUGZMWDdyOTV3eXByblY4enUrRlJYNTZ4N1ZodzE2KzFibkhYT2VzOWE3NnNQTnlUcm5QWGV3Zjl2ZEh5NEVWbjM3STVQcnNtNjU4eDZleU95cnFObW5qTDRNVFRySHh1U2RjNzY0cHBzeGV5T2t4cVJMWjg5NjMrdC90ZzR0OUZaMTV4WmN3YjdkVnd3V2hrQUFHek5sbmQySE44MWUrYnI3ejVrei9aR2R3SEdEOE5OQUFCTVBGVTl0VnQrbGI1L096c1pHTmpvb2ZWNzdrN3YvL203ckh6dG5IUy84dkNzK3B2VFUvM3BuakVxQ21Pam5qdzdTYXF5T0xHZXBtZXZqbmRKaXQyTHNscDcxYk10enFwazU2VFl2YWpWMnhxU0ZlWGpXVkUxSnFzeUxTbDJMNnJhcE1aazljZS82VmNVRGNtcVpNZWsyTDFlcjdacmRKWlVPdzUrbkdaTXN5clpJU2wyTDFKTkhxM3NLUnNZU1A5M0xrN3pjYTlkTzV2V3RPNzdkUHVrMkwwcHhlUXR6WnBUVEZtVDFZdkdaRlZWVEJuc2w2bU55SW9pMjYvSmFnM0txcUxjYnZCanFOaWhRZG1PajJkcFNGYWttSlFVdTVkVk1hM1JXYjBheklwa3A5SEtBQUJnYTFhbU9pZEZlZEZPVTZaUDIvVFJ3TGJDdG5RQUFFdzRLMTkzWEpJaTFjTVBwdlcwalcvUlh2dlp0U2tQbUpuV0Qzd3NHZWhQNytmT3pLclBmakx0WC9yNjJKU0ZNVkFrK3lWSmxlcnVlbFcvSzBteXF2ZTFaWE5iMnpyYjFEMkZiSEpmLyt0Nml1Wko3Wk1mZTZBaFdibHMyVkMvdm9FM2x3M0lxbnI5dEtaNjJmNVFmOHVEamNnZTdhNGVHc3FTZHpiMVZ4OFk2Mnp5eXViMzlMUU1mS1M5dTk3d3JOYlQvS0dXbG9GUHRrL3FmWGhNczk2ZWo3U1drejdkVmE1OFpLU3o3WklSK2EzVjNpLzljMUkycGZVTmJ4bksydDc0bCs5Y2RkdnRQOGw1bHd4ZXQ5NzM5ODMxbHJPN2E2MlBEblhaekd4bGIvblltbXpnMGRvL1Q1cGMvdnRZWjMzZHhaZmIyK3B6VjdYV2x6Y2k2eTM3Vnd5OTMxYzk5clhKVGR0Zk90YlpsT1pWLzlHenF1Mkt2dnFxcmtaay9lM04zV3V5cVkvV0x1MlpYQzRZNjJ4S1Q5TVBlbG9HbmpIUVVxeHNkRGExOXNEVlBmWHB6eGdvNnoyamxRRUF3TmFzU09aVlZhYjE5d3o0SEJjQUFJQ0pvNnFxNlZWVm5WaXRWdnZENzZyYXJiK3V1am83cXFxM3Q5cW9XbTJkVndkdStHWFZOZWZndGZNL3I2cHFlcVB2RVo2S3JzNk9hczNMeWlObTdkWG9Qc0NXZWVLL2QxVlZEZi9mdTlWNi8rMkwxY3BULzd5cVAvTHdFNS95N3gxc3hicU9tTEYvMXhFejltOTBEd0FBQUJnTlZtNENBTExpRlM5NldsR2JkSCtTKzZmTVg3U2JUTGExWlN0UGV1V3k3Uzc5MGJ2V2ZFeVh6OTAzOWQvZXNwNlA5dlVvMTkycHVYcms0UlE3VGh2S2EwdnYzS0gzdmU5NG9LdXpZOXpjcjB5MnVWbFNmU3ZKamtWWmZIeWRGWmlBYlVyZk4vNDF0Vi8rUEpQTytyZkJmK3VBaWFPbDZlYlZqNHFHOWdBQUFJQlJVRzc2RUFCZ0lscXpna2VqZThDNE1qQ1EvdTljbk9ialh0dm9KakNpcHN4ZmZITHF4VVZGUGEvdmZscnJmbzN1QTR5OXZybGZTKzNuMXc0T051MjBTNlByQUNQdjV0VXZBQUN3VlZ2ZTJYRjgxK3lacjcvN2tEMUhaR3QyWUdJdzNBUUFaTXBQYmw0MnVkWTlkWExUcW1mTFpGdGp0dDM3LzJaV1JrRHZsLzQ1S1p2UytvYTNER1ZOVDk5eitYWm52TytaNCtsK1piSXR5WW9peDlXVEQxUkZ5L01DVEFqZGN3NU96eG1uRFQ0Kzl2QjB6ems0M1hNT1RwSlVqejZTN21NT1RmWG9JMG1TL3JsZlQvM08yN1B5cEZjT0hkYzk1K0NrcjY5aC9ZR1JNMlgrb2hkUG1iL294WTN1QVFBQVQxV1o2cHdVNVVVN1RabSt4VXNPVjFVMWYxaDd0d09iNCs2cXFuWWF5Zi9lTjRkbGlnRmdHMVhObWJGRGtoUlgzL0JZbzd2QVUxVlYxZlFrUnlTNWJFMVcvKzB0NlRuanRFeis0WFZKYStzbXo5SDM3LytTMmkvK0s1TysrTlVuYnRWelVwTC9WeFRGc3BIdURXTmx6VXA5OWVTRFNYNncvZnhGZjJod0pXQUxyTy9mdXcwWnVPYXFERnoxdzB6NnpObkRQYjEvN3dBQUFHaTQ3czVaNTFSVk1XMmdyK2YwSGYvcjE0OXN5VG1xcXJKckJZeU80NHFpdUtJUkYyNXV4RVVCZ01ZejFBU1A2L3ZHdjZiMnk1OFBidFd6NHhiL1FoQ01lOXZQWDNSV296c0FZNk8yWkhHYTV4elQ2QnJBR0ZsKzFNeDlrMlQ3YTY3L2ZhTzdBQURBVXpGNS91TFRHOTBCMktEN0czVmgyOUlCQUxCTjY1djd0ZFIrZnUzZ1lOTk91elM2RG95UzZsdURMOEJXcnA1a1dQdkl0WDNnbzJtZWZmVG1uTHQzOWZtQnJWQlpscjhyeS9KM2plNEJBQUJidllIK3BENCt2anl1TFY2WTdqa0hwM3I0b1laMXFOOStXMWFlZVBTb2JXcy9IdTV4dUxhbXJoT1JsWnNBWUJ1MVl2YXNSNUprNm9MRmxxbGh3dW1lYy9Eamo0ODlmT2p4NUt0L21lclJSN0x5NU9PeTNTVS9TTEhqdFBUUC9YcVNaT1ZKcjF6bkhNUGR6ZzYyQmxQbUx6NjU2NmlPVTFaMmRueWhYa3dDaE5ZQUFDQUFTVVJCVk8rZk8rV2FKYjlxZENkZ2kvUWxHYTF0NDVabG1JTlR3UGhUSkxjM3VnTUFBSXlFNVowZHg1ZFZ2ZjJSbnZ2bTdiVndhYzlZWExOKzc5TFVydjlGYW90L2tmcE4xNmY5Z3UrazJHbm45UjY3OXZlZW4yankxYjhjcllwYlpsVlBWcDcweWhUVGQwMzdlVnYyZTQvbE01K2Q5dk11YWVqM3ludi96OStsZnRjZGFmL0dKZXZrZmY5MmR2b3YvMWEydS93bkthWnUvM2orOVhNeThLUC96SGFYL1RncGlyR3V5eWd4M0FRQTI2aWlLSFpzZEFjWUxSdjdJcksyNVBvMEhkUXh0UDNjdVB1Q0UwWkpVZVM0ZW5KU1ZiVDhJb25oSnRnNjlTWlptdVNRSk5PVHRJM1FPWmV0UG0vdkNKd1BhSURKOHhjOXE5RWRBQUJnSkpTcHprbFI3cjdUbE9sN0pHTXozTlJ6eW9rcGQ5OHp4VzY3cCtyWitDWGJML2hPa3FUKzY1dlMrL2t6MC83bGJ5VGJqODhmdHd4Yzk5T2t1VG4xdSs1SS9RKy9UZm04L2Jib1BNVU9qZjBkK2FaWkw4bkFkZGVrZXVUaEZOTjJHc3ByaTMrUlZGVnFOOTJRNXNPUGVqei8xUTFwT25DV3dhWUp4bkFUQUd5akpoZTE4Zm5aTm95eTJwTEZhWjV6VEtOcndKanE2dXlvcWlUMTVJTXBERGJCVnF3L2c0Tkl5NU8wSkNsSDRKejExZWZ0WGYwbkFBQUFORXlSekt1cVRPdnZHUmlUd2FZazJlN0M3NmJZYmZmVUZpOU03Y1pGR3oyMjNHUFBKRWwxNzkxSmttTFhwMjl3bGFkVVZVTUhiQWF1K21HYVh2cXkxRys5SlFNLytXRmFOemJjdEw2dURlNi9SdFBNbHlRWi9NWGw1dG12U0pKVXl4NUkvYTQ3VXU3ejdOUnZYSnlzSG02cWVucFMvOFB2MG5MczhadDNrWEZ5cjJ6WVNId1REQURZQ2hWWDMvQlljZlVOanpXNkI0eVFlb2E1bFU3YkJ6NmE1dGxIYjg2NWUxZWZIN1o2Mjg5ZmROYjI4eGY5b2RFOWdDMVRGRVZWRkVWdlVSVExpNko0cUNpS1pTUHc4dERxOC9VV1JWRTEraDZCTGROOTZJRzdkeDk2NE82TjdnRUFBRS9WNVBtTFQ1K3lZTkViZHZ5dlh6OHlWdGNzZGh1WlQ2VnJpeGVtZTg3QnFTMjhMajJubkppZWQ1NHlsRlVQUC9TazQ5Yk8raS8vVm5wT1BUSGR4eHlXbmxOT1RQMmV1NTk4L3B1WHBQdVl3OUovMGZtYjdGSTl1R3h3R09pSXpqUzlyRE1EMTF5VkRBd01xK3VHK3EvNjhCbFo5WGZ2V2JmVEwzK1c3cGNma3VyQlpVbXRscjZ2ZlNVclR6dzYzY2NkbWQ0elA1YXFhOFZhcGFyMFgzeEJWcjdoTmVsKzVlRlo5ZjUzcEg3UDBrM2VTL0cwM1ZMdXRVOXFTeFkvZnQwYmZwbmk2WHVrNmRDWHJaUFhmL09ycEZaTDAwRWRxZi8rMXF6NnlQdXk4aldkZysvWDk3d3Q5ZHR2MitEOUR6NnhpWHRJVXIvbjdxeDYvenZTL2NyRDAzUGF5YW4vL3RhMTdyR2Uvb3ZPejhvM241RHVZdzdOeWplOU52MlhYZlNrOS92R1BoNXFpeGVtNS9TM3B2dVl3N0x5K0RucE8vZExhNzNETjkxdm9ySnlFd0FBRTBGZkJsZXlHQTNMTXN6QktSaS9xbTgxdWdFQU1IcXFTUzMzckg3b1Y0MEJBS0RCK2kvOVpsci81aE1wMnR0VFBmTHdwbysvOEJ2cHUzaHUydDcxdnBUN0g1RDYvL3p4U2NmVTcxMmEzazk5T0MzSHZpWXRiM2pMSnM4NWNQV1BVa3labktZWkhTbDIzUzM5RjM0anRVVUwwL1RTd3pmWmRVUDltenVQU2U5Wm4wblZ0U0xGbEttRDEvbnBWWVBYMkdWNit2NzFyTlIrK2ZPMC9lL1BwbWhwU2U4WFBwMitMMzB1YlIvOSt5UkozL2xmemNCM0wwbnJYMzh3NWZOZm1QcHZiazdmVjcrOHlYdEprcWFPbDJUZ1o5Y092VjViL0lzMHpUdzRUVE02MHYvTjgxSTl1Q3pGTHROVHUrbkdsSHZzbFdMWDNRYTd2ZWpBdEw3MW5VbXRsdDR2L1ZONlAvT0p0SC90OFdHanRlODFTZnJPL1plTjNrT1M5SDN0SzJsOTZ6dlMwdHFXdnMrZG1kNHZmRHJ0WC8zbTZyZi9jZ1orL1AyMG52R2hsTS9aTi9XYmw2VDNYODlPeXFhMG5QQzZUZDVuZGQrZnN1b1RIMHJMQ1NlbjdXOCtrYXByUmFwN0h4OEFHMDYvaWNwd0V3QnNvN3BtZDl5ZUpGTVdMSHBtbzd2QUNPaE5zalRKSVVtbUoya2JvWE11VzMzZTNoRTRIelRNbFBtTFQrNDZxdU9VbFowZFg2algrK2RPdVdhSnJla0FZRUtwN20xMEF3QUFHQW5MT3p1T0w2dDYreU05OTgzYmErSFNNZHVhYmlRMXYrYWtOTzEvUUpMQlZYZzJhbFZQK2k2ZW05YlQvanJOeDcwMlNWTHVQZmhqbTlycW9aYXF1eXU5Ly90dlUrNS9RRnJQK09Dd09neGMvYU0wSGZxeXBMazU1VDdQU3JuM016Tnc5UStmTk55MHZxNGI2dDkwMkZISnYveFRhZ3V2Uy9QTGowMzYrMUw3K1hWcGZlK0hVM1d0U1A5L1hwNUpuLzFpbWw1OFVKS2s1ZVJUMG52V1o5TldxNlhxNjB2L1pkOU02OXZmaytaampodTh6MmZzazJyRjhtRU5PRFhOZkVuNnYzTkpxdnZ1VGJIcmJxa3RXWnpXRDN3a1RjL2ZQMFY3ZTJwTEZxZjU1Y2VtZHZPTmFacHg4T0QxWC9mbWRjN1JjdEtiMHZ1WlQ2UmEyYjNlKzkvVVBhelIrb2EzcE9uQVdhdlArY2IwbnYzWlpGVlBxb0dCOU0rN05HMW5mQ2pObmNjTTN1UGV6MHo5M3FYcHYvVENZUTAzMVI5OElCa1lTUE5oUjZiYzUxbUQ0UXRmUEx4K1RVMmJQUC9XekhBVEFHeXJpdXpUNkFvd2d2b3pPSWkwUEVsTFJtYjc1ZnJxOC9hdS9oTzJha1dSNCtySlNWWFI4b3NraHBzQVlBS1pNbi94SG8zdUFBQUFJNkZNZFU2S2N2ZWRwa3pmSTlrNmg1dWEvdXdGd3o2MmR0dC9KNzJyMG5Ud29SczhwdmV6L3p2WmJydE0rdWlaU2JIcGIzM1gvL3YzcWQveFAybDkyK25KNnFHY3BpTm1wLytTLzBqcldxc3ViYWpyaHZvWDIyMlg1cGNjbm9IckZnd09FaTMrUlpLaytiQWpVL3Y5cmNsQWYxWjk5UDJQdjBGVlR3WUdVblV0VDMzcDNVbHZiNXBtSHJ6T09ZY0dlRGFoNlVVSEphMnRxUzI1UHVXem5wT3FhMFdhRHBnNU9MejE0aG1wM2JnNHpZY2ZsZm9mZnB2VzFVTk4xYU9QcFA4L0wwdjkxbHRTL2VtZTFPKy9iL0JrcTFhdDkxN3J0OSsyMFhzWTZ2emNQM3Y4ZlRMOWFZT0g5ZlNrdnZTdVpLQS81WUV6MSszK2doZWwvOUp2cHVydTJ2UjlQbi8vTkIwNEt6MS84KzQwdi95VmFUbnV0U21mcysrdytoVTdUTnZrK2JkbWhwc0FZQnZWVlBYdjArZ09NRktLb3FneU9JUmtoU1ZZajY3T2pxcEtVazgrbU1KZ0V3QUFBQURqVTVITXE2cE02KzhaMkNvSG01SWtMUzJQUHk3V3MzTjBWVDMrdUgvdzkycUxqYXk2VXo1OWo5U1dYSi82QS9lbDNHdnZUVjUrNEtvcmtpU3JQdjdrVlo1cVA3MTZhSVdvSjNYZFdMWmFjK2N4V2ZVUEgwM1YwNU9CbjE2ZHBwZk5TVnBiazNvOVNUTHBNMmVuMkdXWGRkNm1tTHBEMG5mYjRPT21KNHlvckxVaTBrYTF0YVZwL3dOU1czSjlxb2NmU3Judjg0ZUd0SnBtZEtULzJ4ZW1kc3ZOU2IyZThvQVpTVzl2ZXQ3OTFwUjdQaU10eC85RmlqMzJTblhuN1ZuMXFROXYrRjQzZFE5RHJ4UlBmbHhWZzROR1NZcHlBd05vWmRPbVB4N0tNcE0rOTVYVUZpOU0veFh6MHZPdXQ2VGxkVzhhSEZRYmJyOEp5bkFUQUd5ajJoY3N1YlBSSFFBWVc5dlBYM1JXb3pzQUFDTnZlV2ZIemtteS9meEZEelc2Q3dBQVBCV1Q1eTgrdmRFZFJsSXhlVXFTd1ZXRWlwMTJUcExVNzN0OFYrbnlHZnNrUlpuYXIyNUk4MjdIcmZjY3JlOTZmM28vZjJaV2ZlUzlhZi9TTjRiT3MxNjFXZ1lXL0dSdzFaL1hycnNOV3UvWm4wMy9WVDljZDdocE16VjFISktpYlZKcS8zVk5hZ3V2VGRzL2ZtbndQdlo2UmxJVXFaWS9tcVluckZ5VUpPV2V6eGlzOStzbGFkN3Q2WS9YdlhuSjhLODk2NUQwWDNaUnFvZVdyYk1DVk5PTWc5TjN6bGtadVBMN2cwTlBrNmVrZHZPTnFlNzdVMXIvNmNzcDk5Z3JTZEsvNk9jYlBmK203bUZUeXIyZmxaUmxhamZkbU9aamRoL0thN2YrT3VWZSs2Um9iOS9reDhQYTk5bzA2NUQwei90MitzNDVLNjF2K3N1bjNHOXJOeExiZFFBQUFEQytYYkg2QlFDWWdNcmt3VEo1c05FOUFBQmdhMVMvWjJucTl5eE45ZERnN3dwVTkvOHA5WHVXRGo1KzRMNnMrdkFadzE5aDZBbktaejAzeFpTcDZiLzB3cVMvTC9WN2wyYmd1OThlZXI3WWFlYzB2L3lWNmZ2M2Y4bkFnaXRUdit1T0RGejVnOVR2WHV2MzA4c3liWi80VElyV3RxejYyUHRUOVd4NFVhdmE0b1dwSG4wa0xhODVLZVh6OWx2bnBlWFk0MVAvemMycDM3dDBpKzRsU2RMY25LYVhkYWIvNGd0UzdMUkxtbDd3b3RYM3NVdWFEams4ZmY5NmRtby92emIxTzIvUHdBKy9sLzdMdnpYNC9QU25wZW1saHcvZTUvK2JuL3FkdDZmL3Nvc3k4Tk9yaG4zcHBwa3ZTZlhnc3RSKzk1czB6WGg4dUtsOHhqNHBkcG1lZ1o5Zk81UVgwd1lIaHdhK2QybnFkL3hQQnE3K1Vmclhlcit2ejZidVlWT0tIWFpNeS84NklYM24va3NHRnZ4azhPL3lpbm5wbi9mdHRMejV0TUd1bS9oNHFQLzJsdlJmTWpmMVAvNCs5ZHYrTy9YZjNEeDRMNjF0VDduZjFzNXdFd0JzbzdwbWQ5emVOYnZqOWtiM0FHRDBUWm0vNkxqVTgrMlZuUjFmNkRycXdCYzN1ZzhBTUxLcUtpdXFLaXNhM1FNQUFKNnE1WjBkeDNmTm52bjZ1dy9aczMyc3J0bHo2b25wT2ZYRTlINyt6TUhYenpndFBhZWVtQ1NwZW5wU3YrdU9MUjV1U2x0YjJqNzY5Nm5kY25PNlg5T1p2bi8rK3pTLzVxUjFEM24vM3cwT09KMXpkbnJlL3NiMGYvL3lGSk1tclhOTU1YbEsydjdoQzZudXZ5KzkvK2Z2TnRobjRLb2ZwZHp6R1NuLzdBVlBlcTVwOWl1U3RyWU1YUFhETGJ1WDFabzdqMG45cmp2Uy9JcFhyWHNmSC81a21nNmNsZDUvL0dSNjNuVksrbi84L1pUNzdyZlc4NTlLMDZ4RDB2ZUZmOGlxTTA1TC9ZOS9TT3ZiM3pQczY1YjdQQ3ZGOUtlbGFHcE8wMzR2WFBmZVpoeWM5UGFtNmFCWmc4ZnV0WGRhMy9XK0RDejRTWHIrK3RRTVhMc2dyYWUrZlpQWDJOUTliRXJyWDM4Z3phLys4L1I5OVV1RGY1ZVhYNUsyRDM0c3piTmZzZm9DbS9oNG1Ed2xBOWN1U005Ny95bzk3LzJyVk1zZnk2VFBmakZadmRYZFUrMjNOVnZQaG40QXdMYWdxN09qU3BJcDh4ZjVmQUJnRzlBOXUrUGJWWkdUcWlwL01YWEJva3NiM1FjQUFBQUFucWlyYzlZOVNiRjdVZmJ2TWZtcUpVL2VyMnNZcXFxcVJyb1hrQ1NaVlJURjlZMjRjSE1qTGdvQWpBUDFITkRvQ2dDTWphN09qcXBLVWs4K21DSy9hblFmQUFBQUFGaWZJcGxYVlpuVzN6T3c0YjNYU1BjckRsbHZQdWt6WDB6VHpJUFgrOXg0TnhIdmlaRmpwUVlBQUlBSnptcDlBREN4TFR0MDM2bEpNdjFudjdjMUhRQUEyN3h0WWVXbSt0MTNyRGN2cCsrYVRCcXpIZjFHMUVTOHB3bkl5azBBQUFDTW1pc2FYUUFBR0QzdGszWll2dnFoUVdZQUFOZ0dsSHZ0MCtnS0kyNGkzaE1qcDJ4MEFRQ2dNYm82WnkzcDZweTFwTkU5QUJoOVUrWXZPcTZxMVMvc250M3hEeXVPblBuQ1J2Y0JBRVphMVR2NEFnQUFXN2ZsblIzSGQ4MmUrZnE3RDluVFVqM0FFTU5OQUxETktnNFlmQUZnVzFDVzVRbFZrWStsTFBkcmRCY0FZR1JObWI5NDBwVDVpeWMxdWdjQUFEeFZaYXB6VXBRWDdUUmwrclJHZDJtMDJ1S0Y2WjV6Y0txSEgycFloL3J0dDJYbGlVY25mWDJqY3Y3eGNJOXJHMjk5ZUp4dDZRQmdXMVdQd1NhQWJVUlhaMGRWSmFtcWZEd0RBN2MwdWc4QUFBQUFyRStSekt1cVRPdnZHZWdacTJ0V0R6K1V2bS84YTJxLytLOVVLMWVtNmNVSHB1MkRIMDh4L1dsUE9yWjd6c0ViUE0va3EzODVtalUzMzZxZXJEenBsU21tNzVyMjg3NjFSYWNvbi9uc3RKOTNTZExhT3NMbE5rOXQ4Y0tzK3NqN0JsOHBpaFJUdDArNTN3dlNjc0xyMHpTam82SGRHQnVHbXdCZ0d6WGxta1cvYW5RSEFNYlcxQVdMUHQzb0RnQUFBQUN3SVpQbkx6NTlySzg1OElQdnBtaWJsRW1mT1R0VmYzLzZ2dkRwOUg3bUU1bDA5cmxQT3JiOWd1OGtTZXEvdmltOW56OHo3Vi8rUnJMOWptTmRlVmdHcnZ0cDB0eWMrbDEzcFA2SDM2WjgzcFl0NkY3c01INFcwUnA4ZisrUTZ0RkhVbHUwTUtzKytiZHBlZTFmcFBXMHYyNTBOVWFaNFNZQUFJQ0o3OHBHRndBQVJrOVhaMGVWSkZQbUx5b2EzUVVBQUxZMnpjZWZsR0w3SFlaZWJ6bjVsUFIrN3N4VUsxZW0yRzY3ZFk0dDk5Z3pTVkxkZTNlU3BOajE2U2wyMm5uOUo2NnFwR2pjcCtnRFYvMHdUUzk5V2VxMzNwS0JuL3d3clJzYmJscGYxd2IzWDUraDkvY2VlNlhwQlM5Szgwc1BUOC83M3BIeTJjOU44NUV2YjNROVJsSFo2QUlBUUdOMGRjNjZwcXR6MWpXTjdnSEE2SnN5ZjlFeFZhMStmdmZzam45WWNlVE1GemE2RHdBQUFBQ3N6L0xPanVPN1pzOTgvZDJIN05rK1Z0ZGNlN0FwU1RLcGZYRHJzM0x6Qm50cWl4ZW1lODdCcVMyOExqMm5uSmllZDU0eWxGVVBQL1NrNDliTytpLy9WbnBPUFRIZHh4eVdubE5PVFAyZXU1OTgvcHVYcFB1WXc5Si8wZm1iN0ZJOXVDeTFKZGVuK1lqT05MMnNNd1AvbjcxN2o5TjZ6djgvL3ZoOFB0ZGhUa1ZwUWpXVlJFalJMTm1RWWtSYXZwSk56aXRaNTZLRWxMQjBZSlZTYW9rY1M4aWhkWWhWMFU4WVNnY2xGaHV0a3NKV3FwbnIrUG04ZjM5YzAweVhPVll6YzlYMHZOOXVibnRkNzgvNzgzNC8zNStzcHE3WDlYNi9Qd2ZpOFNwbExTOS8rUGIraEljTVNNNzA2VWNVZE91RStmVVhjRjJpano5QzRmbG5VbkIyVnlMM0RjTnMyN3BES0VOc3hqTVVYbnd1QldkMUpqendHcndmMSs3RUV5N05ibk1Vdm00OWlMMDBmWWQ1UEdMUFAwM2haYjBvNkg0U2haZWVSK3psNTB2ZFc5M1BYR3FXZG00U0VSSFpaMWxkVTUxQVJFUnFqMjNidll4RmIyejdjK0NMVk9jUkVSR1I2cE5aNkdSVTNrdEVSRVJFWk05bll5WmgyVTBhWm1VM2hiV2hWR1J3UC8wSSs2aDJpU0tuWFJDYk9aM0FyY094MHRNeG16Wlczbi9hVktJem5pVjQzYzNZN1k3RisrNC9wZnA0NjlZU3VlZDIvRDNPeFgveEZaV09HWi83TmxaV0pzNGZPbUlkZUJDeGFWTnhGK2Jqbk5pNTBxemw1ZmZsZFNmeTBDak10cTFZV2ZVUzg4eWZrNWlqVVRiUnlRL2hmdm94d2J0R1kvbjlSTWFPSkRyaFFZSkQ3d1VnK3ZRVTRxKzlRT0Q2VzdDUE9ocHY1WEtpVXlaV3VwYktPTWQwSVA3MlB5RWVBNStmNkdNVGliL3pCb0grZzdGYnQ4RmJ2cFRJNUhGZ08vaDc5VW1zc1FhZXVkUXNGVGVKaUlqc294elBkRTExQmhFUnFSM2I4am9hQXhqRG5jVGpLbXdTRVJHcFk2ejgvSlI4NkNNaUlpSWlVdDBzbUdVTURXS2hlR29LbTc3NG5QaDcveUx0d1VtN1BJYnYzTjQ0N1k1TmpMY292K0xPNFJEUkdjOFM2SGM5dnJQUEE4QnVjVWppM25XSlhZMU13VFlpZDkyRzNlNVlBdjF2cVZLRytOeTNjVTdxQWo0ZmRzdFcyQzBPSVQ1M2Rxbmlwckt5bHBmZk9mbFVlUGdCM1B3RitMcjFnRmdVOStNRkJHNjZIYk50SzdIWFh5VnQ5SGljWTNLQm91UDlIaHBOMEhVeDBTaXhsNmNUdUhvQXZ1NW5KOWJadkNWbTY1YmRMbkN5TXJQQUdFd29CRmFZMkt5WkJQc1B4cGZYUFRGUGkwUHcxcTBsTm5OYW9yaXBocDY1MUN3Vk40bUlpT3lqMHQ5ZjlQOVNuVUZFUkdwWHZmY1dqa3gxQmhFUkVSRVJFUkVSa2ZKa3psdDBRNnJtTnI5c0lITHZIUVF1NjFkYzNMTXJuQ1BhVnJtdnUrcGJpSVJ4VGppcDNENlIwWGRCUmdacFErOER5NjUwVE8vYnIvRldmMGZncWh2QWRST1pUam1OMkF2UEVkaGgxNlh5c3BhWDM4ckl3UGZIenNRWHZJZXZXdy9jUlo4QTREdTVLKzdYWDBJOFJuam93SkliakFmeE9HYmJGcnkxYXlBU3dUbnVoS1F4N1phdEtsMVBaY3ltamVEelkyVmw0WDZ4SE9JeDdBN0hKYStwYlh0aU02ZGpDcmJocmY2dTJwKzUxRHdWTjRtSWlJaUlpTlI5LzBwMUFCRVJFYWs1QlhrZEN3QXk1eTNNVEhVV0VSRVJFWkc5a2RtMmxmQWROK1A4OFdUOGwxeTVlNFA1L1NXdkxhdU15VXpKNjFnczBjMXh5aDNPUHJncDd0TFA4SDVlajUzVG90THA0M1BlQWlCOFora2RoOXo1YzR0M0t5cVZ0YUsySXI2ODdvUkhETVdFUXNUbno4WHBjam9FQXVCNUFLU05Hb2ZWcUZIU1BWYTkvU0M2S3ZIYStWMkpTbEh4MWU1d1Avc2tVWXhtMlltQ0tzQ3l5eWxJc3AwYWVlWlM4L2IyNGlaZisvYnRHNlk2eEY2dVlQbnk1UVdwRGlFaUlyVnZXOTd4N3dOa3pWdDBhcXF6aUloSXpjcWF0N0Q3MXE3SFhWaHdXc2NSbnVlOVVHLytaenFhVGtSRXBBNHhrSkhxRENJaUlpSWkxV0ZMWHNlZXR2SFNONFhXejhySlgxczdSOVBGWTBUdXZnMDdwd1hCbTRkVTY5QldaaFlBWnZNbXJJWUhBT0N0WDFkODNXN2VFaXdiOS9QRitBNDZ1OHd4QXRjTkpETG1Qc0ozM0VUNmhLbkY0NVRKZFltLzl5NitibWZoUDY5UDBxWEl1TkhFNXN4T0xtN2FTVTdIVGxqQk5Od1AzOGZOLzREZy9STVM2OGhwRHBhRjJiSVo1M2U3SmdIWXpab240cTFZaXUrZ2cwdmlMbCs2eTFrQTNDVUxpUzk0bjdUUkR5Zm1hZEVLYkJ0MzJSSjgzWnVVOVB0eUJYWk9TNnowOU9wLzVsSXI5dXJpcHR6YzNFK0FQNlE2eDE0dWRPeXh4eDZ6Yk5teWIxTWRSRVJFYXB2Vk5kVUpSRVNrOXRpMjNjdFk5TWEyUHdkVTNDUWlJbEtIZU5DbzhsNGlJaUlpSW5zK0d6TUp5MjdTTUN1N0tkUk9jVlBrNy9kaXR2eEdZTUJ0ZUQvdFVIaDBjQlBNcno4VEdUdVN0Rkhqb1lLZGZzcGp0em9NSzZzZXNablRDQTRhaXZmTHo4UmZlNm40dXRYd0FIemR6aUw2Nk1QZzkyTzNib1AzMVJmWVI3WGJZUkNiNFBCUmhQdjNJenhzSUdrUFBZYVZubDdtZk82aWZNem1UZmpQN1kxOStKRkoxL3c5ZWhKNStBRzhkV3QzZWgzRmZENmNMbm5FWmp5RDFiQVJUdHYyUmV0b2hOT3BNOUhKNDdEOEFheW1PWGdybDJQQ1lmeTkrbUJsTjhZNXNYTmluWUVnZHN0V3VJdnlpYytmczFQVG13MC9ZVUtGbUUwYmNmTVhFSHZ0UlFKWFhvZnpoNDZKSFB2dGovK2NYa1FmZXhnQ0FleldoK090V0VaczFrc0VCdzh2eWxxOXoxeHF4MTVkM0VSUllaTXhaa09xZyt5TkxNczZFRWczeG5RQVZOd2tJcktQc1R5dlo2b3ppSWhJN2RpVzE5RVl3Qmp1SkI1WFlaT0lpRWdkVTMvZXd2K2xPb09JaUlpSVNIV3dZSll4TklpRjRyV3pheE1RZis5ZEFFTDlMa3hxejNocE5pWVV3dnRoZGVMNHRGMG9iaUlZSkRqMFhpSVR4MUJ3Ymg3TzRVZmlPN2MzMFVmR2xIUVpPSVJvVmhiUlNlTXdCVnV4VzdjaExmZDRkamk4RGlzemkrQ0lzWVJ2dkpMSTM0YVFOdktoTXZQRTU3eU4zYXc1OWhGdFMxMXpUanNESGgxUGZNNXNuQjBMZVhhU0w2ODc0VGRmSTlEMzJ1U2wzbjQzMFlsamlOeC9OeVlleDI3ZGhzQTFBM2E0ZmcvUmlXT0lqaDBCV0Rnbm5rTGc2Z0ZFUnQ1WjVibEQvZnVCWldQVjN3Lzc2UGFrM1Q4QnAzMkhwRDZCNndkQlZuMmlVeVpnTm0vQ2JwcEQ4SlpoK0U0N295UkxOVDV6cVIxbEhQQzQ5OGpOelRVQVM1WXMyYXZYa1NxNXVia2ZBSjNqOGZncHk1Y3ZYNURxUENJaUlpSWlVak8yNVhVMEFGbnpGdXJQVGlJaUlpSWlJaUlpVXFjWlkwemx2VVJrRnh4dldkWm5xWmg0YjkrNVNXU2YwcXhacy9TR0RSczJUM1VPcVQ2dTYvNFdpVVEyL2VjLy80bWtPb3VJaUlqVVlZYjNVaDFCUkVSRWFrNUJYc2NmQURMbkxkVGZHNG1JaUlpSTdBTUt6dWhVWm52YXFQRTR4NTFReTJtcVIxMWNrMVFmRlRlSjdFVWFOMjc4SzVDUjZoeFNmWHcrSDRGQVlGTzdkdTBPWGJGaXhhWlU1NUY5eTlhOGpxOEIxSnUzOEx4VVp4RVJrWnFWOWQ3Q3ZLMWRqN3V3NExTT0l6elBlNkhlL005ME5KMklpRWdkWWlBbjFSbEVSRVJFUktyRGxyeU9QVzNqcFc4S3JaK1ZrNysyMW82bTI5dWtUNTFSWnJ1ZGZXQXRKNmsrZFhGTlVuMVUzQ1N5ZDhrQWJhVlloMWlXWldGWlZnUExzZzRIUGsxMUlObTNXTkF6MVJsRVJLVDIyTGJkeTFqMHhyWS9CMVRjSkNJaVVvZllycVhpSmhFUkVSR3BFMnpNSkN5N1NjT3M3S2FnNHFieTJEa3RVeDJoMnRYRk5VbjFVWEdUeUY1bzZkS2xkcW96eU83cjBLSERKbVBNL3BabFlkdjJ4bFRua1gyUDVYa3FiaElSMlVkc3krdG9ET0RCS012enZrcDFIaEVSRWFsZUdmTS9YWnZxRENJaUlpSWkxY0dDV2NiUUlCYUtxN0JKUklxcHVFbEVSR1FmbGZuK1ovOU1kUVlSRWFsZDllY3RISmJxRENJaVVuTnljM1BmQnJxbk9vZUkxQzVqekkvUmFMVDl5cFVyOWVVNUVSRVIyZXRsemx0MFE2b3o3T25jUmZtRTc3aVpqSmRtWXpVOElOVng4TDVmUlhqdzlXVE1lQU1DZ1dvZnY3cld1NmM5TjlrNUttNFNFUkVSRVJHcDZ3enZwVHFDaUlqVUNoVTI3YU9tMTNjQXVHU0xtK0lra2dxV1pUVU5Cb1BkZ0JkVG5VVkVSRVJrYitSOTl4K2lqNHpCL2ZvcndPQWMrd2VDTjkyTzFmaWdzbTh3aHZpYzJjVGVtb1g1L2orWWFCU3JVV044WGZJSS9QWEdXczIrMjhJaENudWZoWlY5SU9sUDd0cVBrL1loaDVMKzVBczFVdGkwTTdZWEx3RmdXVmdORHNCMzZ1a0UrdDFRbzltOGRXdXhzeHVEUDdYcnIrdFUzQ1FpSXJLUDJuYmE4VThCWkwyM3FHK3FzNGlJU00zS2VtOWgzdFpUais4Vnl1czROQjZMdjFidmd5VTZtazVFcEE1YnZIaHhxaU5JTFNzNC9RUkF2L2I3b3I1OSs3SjgrWEk4ejF1VDZpd2lJaUlpMVdGTFhzZWV0dkhTTjRYV3o4ckpYMXNyUjlPWjlUL2huSHdxZ1FHM1luNzlsZWdqWXdqZmN6dnBrNThwbzdOSFpQVGR1SXNYNHIva1Nwd0J0NEZsNFgzL0g5d1Z5Mm9qYnJXS0w1Z1BQaC9lRDZ2eHZ2a0srL0FqZDJrY2E3OEcxUnRzTjZSUG5BcFo5ZkMrL1RmUmlXTXdvUkRCUVVOclpDNTM2U0xDdDk2bzNhQnFnWXFiUkVSRTlsV1dkVVhSS3hVM2lZanNBMnpMdXRDRjN2aDgzd0lxYmhJUkVhbEQwaCtibHVvSUlpSWlJaUxWd3NaTXdyS2JOTXpLYmdxMVU5emtuTmdaWi91YmxvZml2K1JLSWcvY2c5bTJGU3VyWGxMZjJNc3pjRC85bUxSSlQyRTNhMTZTdTFWcmZIbDczMmE2OFRtemNVN3NndmZsRjhUZm5VMmdvdUltWThDeUttOUxNZXZBZzdFYUhvQ2Qwd0t6YVNQUnFaTUpEcml0WmlhTHgydG1YQ25GVG5VQUVSRVJTWmtyaXY0UkVaRTZibHRlUjJNc2Vuc3dDczlUWVpPSWlFZ2RZeDk2R1BhaGg2VTZob2lJaUlqSWJyTmdGb1lac1ZDOFZncWJ5bVJiRUF4aXBhVW50eHVQMkl2UDRiL2drcVRDcGpJWmo5anpUMU40V1M4S3VwOUU0YVhuRVh2NStWM29ZNGpOZUliQ2k4K2w0S3pPaEFkZWcvZmoycVF1N3FKOFFqZjBwYUQ3eVJUMlBKM29ZeE9xdEV6ejZ5KzRTei9EZDBvZVRwYzg0dS9QU1NyV2NSZmxVM0Q2Q2JqNUN3aGRmajZoYXkrdnNNMXMvQi9oMi9zVEhqSWdPZCtuSDFIUXJSUG0xMS9BZFlrKy9naUY1NTlKd2RsZGlkdzNETE50NjA2dGQyZllUWE1nR3NXRUNrdGQ4Nzcra3ZBZE4xTjRiaDRGM1U4bU5PQXF2TzlYSmE5OXhUTENOMTlOd1ZtZENmMzFZcnhWM3hiZlgzRDZDY1hINEJWZTBLTjRSMTJwR2RxNVNVUkVaQitWTlc5aEdmdXBpb2hJWFZaLzNzSmhxYzRnSWlJaUlpSWlJaUpTbnN4NWkyNUkyZVRHNEszNmh0ajBwL0QzdmhSOHllVVUzbisveDJ6ZWhOUHhwRXFIaWo0MmtmZzdieERvUHhpN2RSdTg1VXVKVEI0SHRvTy9WNStxOTNsNkN2SFhYaUJ3L1MzWVJ4Mk50M0k1MFNrVFN5S3YvNG53OE1INGUxMUk4TmJobUcxYk1ldXFWZ3dVbi9zMlZsWW16aDg2WWgxNEVMRnBVM0VYNXVPYzJEbXBYMnptZEFLM0RzZEtUOGRzMmxodUc0QXZyenVSaDBZbDdYb1ZuejhuTVVlamJLS1RIOEw5OUdPQ2Q0M0c4dnVKakIxSmRNS0RCSWZlVzZYMTdpeHYzWTlZOWVwaFpXV1Z1dVl1VzR6VHMyU0ZQZ0FBSUFCSlJFRlV2Z09CdnRlQzZ4S1o4QUNSVWNOSmY3eWt3Q3oyeEdUOFYxeU5QeEFnK3ZkN2lZd2RVWHhjWWZvenIrQ3RXRVprekgySm8vRHE3Ny9MT2FWeUttNFNFUkVSRVJHcDQ0eGhRYW96aUlpSVNNMEpYM01aQUdtUFBaZmlKQ0lpSWlJaWU2Znc4TUc0bjM0RW5vZXYrOWtFL25KVnFUN2JpM2lzL1JzVXQ4VmVlSWJvTTA4VXY4OTQvcC9nOXhPYk5aTmcvOEhGUjlYWkxRN0JXN2VXMk14cCtIdjF3V3piV25tZlVJall5OU1KWEQwQVgvZXpFMzJhdDhSczNWSmM4T1A5K2pQRTQvaE83b3Jkc2xVaXhOSEhWR25OOGJsdjQ1elVCWHcrN0phdHNGc2NRbnp1N0ZMRlRiNXplK08wT3haSTdHaFVYaHVBYy9LcDhQQUR1UGtMOEhYckFiRW83c2NMQ054MGUyTE5yNzlLMnVqeE9NZmtBdUMvOEhJaUQ0MG02THFZYUxUUzlWYVpNYmhmcmlEMndqUDR6dXNEVnVsRHpmeDlMa3QrMy90U0lxT0dZd29MU3RvdXVRS253M0ZGMXk4aDh2QURFQWxETUEyN2FUUE11alZBeVZGNFVuTlUzQ1FpSXJLUDJuYmE4VThCWkwyM3FHK3FzNGlJU00ycTk5N0NVN2FlZW55dlVGN0hvZkZZL0xWNkh5elIwWFFpSWlKMWlMdnFtMVJIRUJFUkVSR3BGbHZ5T3ZhMGpaZStLYlIrVms3KzJsbzdtaTQ0NERiTTFpMTQzLzZiNk5USlJNYU9KRGg0ZUZJZkt5MERBRk93RFN1N01RQytIajF4VHVxQ3QrSnpJZytOU3V6KzlQMHFpTWV3aTRwaXRuUGF0aWMyY3pxbVlGdlYrcXorRGlJUm5PT1NqenNyTG1JQ25LUGE0WFE0bnRDdE4rTHJkaGIrczgvRGJ0Mm0wdlY2MzM2TnQvbzdBbGZkQUs2YkdPdVUwNGk5OEJ5QkhYWmRBbkNPYUZ2cS9yTGFBS3lNREh4LzdFeDh3WHY0dXZYQVhmUko0am1kM0JYMzZ5OGhIaU04ZEdESkRjYURlQnl6YlF2ZTJqV1ZycmNxQ2kvcENaNExQaC8rWGhjU3VLeGZtZjNNNWszRVhuOFo3OHN2TUQvOWlMZGhmZUpDT0Z3eTk2R0hsNnl0OFlGZ0RLYXdFQ3VZdGxPWlpQZXB1RWxFUkdSZlpWbFhGTDFTY1pPSXlEN0F0cXdMWGVpTnovY3RvT0ltRVJHUk9pUnR3aE9WZHhJUkVSRVIyUXZZbUVsWWRwT0dXZGxOb2ZhS202enN4bGpaamJGYnRRWkRvcmpweHNHUWxsNlM3WkJXNFBQaHJWaFdYSEJqMWQ4UHEvNSttUFUvbFF4bXZNUTF1L1J1UVltQm5LcjFpVVlUZlp6ZmxYVVVGU01sK3Rta1BmZ0k3cUo4WW0vTkluVGRGZmo3WEpvb1dxcEFmTTViQUlUdnZLWFVOWGYrWEh4bm4xZlM0UGVYSHFDc3RpSyt2TzZFUnd6RmhFTEU1OC9GNlhJNkJBTGdKZGFjTm1vY1ZxTkdTZmRZOWZhRDZLckU2NHJXV3dWcER6NkMxZUFBN096R2lYbkxFb2tRdXJFdmRyUG0rSHRlZ05VMEIvUGY3d25mYzN0eVA4c3EvZHFZbmNvajFVUEZUZnVRRGgwNkhHVloxZ1hiM3h0am1sdVdoVzNiZlhOemMvT0ttbjlhc21USll5bUtLQ0kxTERjMzkyMmdlNnB6eUo1aFFtSGloOEhjM0Z6OUZGYkhHV04rakVhajdWZXVYTG14OHQ0aVVoZHR5K3RvRE9EQktNdnpWTmdrSWlKU3h6aEh0VXQxQkJFUkVSR1JhbUhCTEdOb0VBdkZhNjJ3cVJUSEJvdlNSNW1scGVNNzdVeWlMMDNET2JWYjB1NUdPN0pidEFMYnhsMjJCRi8zSnNYdDdwY3JzSE5hWXFXblY2MVBzK2FKdGhWTDhSMTBjRW1mNVV0TFJ6NitFODd4bllqTmVvbm9wSWNJWEhwbFVtRldFdGNsL3Q2N2laMmV6dXVUZENreWJqU3hPYk9UaTV0Mmt0T3hFMVl3RGZmRDkzSHpQeUI0LzRURWM4bHBEcGFGMmJLNStLaTNIZTNNZWl0aU4ybFc2UkZ4N3Rjck1ldC9JdkRBUk95bU9RREVGbjY4VS9NQUpRVlBPMW1BSlR0UHhVMzdFTnUyZi9RODd3N0xzZ0lBVnRILzBXemIzbkhIam9kVGtVMUVhbzBLbTZUWXl4SFZOTzByTE10cUdnd0d1d0V2cGpxTGlLUlcvWGtMaDZVNmc0aUlpSWlJaUlpSVNIa3k1eTJxZU11aEdoQ2RPaG5uNkdPd21qVEYvSGMxMFNmL2dhOXJOd2dHTVQrdkp6SjJKR21qeG9QakVMajJKc0kzWFUyNC8xWDRMN3N5Y1d4WllTSHgrWE9MeDdQMjJ4Ly9PYjJJUHZZd0JBTFlyUS9IVzdHTTJLeVhpbys2cTFLZjdNWTRKM1ltK3VqREVBaGl0MnlGdXlpZitQdzV4WE41WDMyQisvbVN4RkZ1bG8yM2NqbFdnd01nRUN4M3ZlNmlmTXptVGZqUDdZMTkrSkZKMS93OWVoSjUrQUc4ZFd0My9ZSDZmRGhkOG9qTmVBYXJZU09jdHUwVDYybllDS2RUWjZLVHgySDVBMWhOYy9CV0xzZUV3L2g3OWFuU2VxdUwxU0JSL0JULzUweDhQWHJpL2VkcllxKzl0UFBqTkV6c1FCV2Y5dzdPTWJuWVJ4NWRyVG1saElxYjlpR0xGeS8rclVPSERvdUFreXJvOWtwdDVSR1IxRm04ZUhHcUk0aElMZW5idHkvTGx5L0g4N3cxcWM0aUlxbGpEQXRTblVGRVJFUkVSRVJFUkdSUFpLV2xFUms3Q3JONUkxYkRBL0NkZWdhQks2NEJ3SVJDZUQrc1R1ek00emhZOWZjamJlSVR4SjUvbXVpVGoySisvUmtyRU1SdTFackFqYmRnN2JjL0FJSHJCMEZXZmFKVEptQTJiOEp1bWtQd2xtSDRUanVqZU42cTlBbmVmZy9SaVdPSWpoMEJXRGdubmtMZzZnRkVSdDZaNkpDWlJmeUQ5NGcrOXdSWU5rN2JkcVNOSGcvbEhYY0h4T2U4amQyc09mWVJiVXRkYzA0N0F4NGRUM3pPN04zYUlkYVgxNTN3bTY4UjZIdHRVbnZ3OXJ1SlRoeEQ1UDY3TWZFNGR1czJCSzRaVVBYMVZoTTdwd1dCNjI0bU51TVpZbSsraG5QY0h3bjg1V29pRDl5emMrTzBhbzN2bkY1RW4zMGNLNnMrR1MrOVZhMDVwWVJWZVpjOTEvWmpkSllzV2JKWHI2TTI1ZWJtM2dZOFVNN2xkVXVXTEdrR2FDdVBQWlQrbmE5Yk9uVG9zQW5ZMzdJc1BNODdmTm15WmQvVzlKemIveDFTY1pNQVJDZVBBeUJ3L2NBVUo1R2F0RU54MDBuTGxpM2JoVDFWUmFTdTJIcnE4YjE4dG5WRVBCWi9yZDRIUzNRMG5ZaElIYVEvODRuc2UvUm5QaEVSRWFscnR1UjE3R2tiTDMxVGFQMnNuUHkxdTNRMG5URkduM2VMMUl6akxjdjZMQlVUYStlbWZZd3g1aW5Mc2tZQS9qSXVUMGVGVFh1VVk0ODk5Z3JidHMvOWZYdHVidTVyMjE4Yll4WXZYYnAwUk8wbUU1RzZJUGJxQzRDS20wUkU5aFcyWlYzb1FtOTh2bThCRlRlSmlJaUlpSWlJaU1nZXg4Wk13cktiTk16S2JncTdWdHdrQ1FWbmRDcXpQVzNVK01ReGRudWh1cmdtcVJvVk4rMWpsaTVkK2t1SERoMCt0aXlyeSsrdmVaNzN6MVJra3ZKWmxuVWcwTE9NUzhWdHhwak50WmRJUk9vU0ZUV0ppT3c3dHVWMU5BYndZSlRsZVNwc0VoRVJFUkVSRVJHUlBaSUZzNHloUVN3VVYySFRia3FmT3FQTWRqdjd3RnBPVW4zcTRwcWthbFRjdEc5NkhVZ3FiakxHL0xKczJiSlBVcFJIeXJGdTNicEhtalp0ZW45RmZWelhIVlJiZVVTa2J2SDN1akRWRVVSRXBKYlZuN2R3V0tvemlJaUlpSWlJaUlpSWxDZHozcUliVXAyaHJyQnpXcVk2UXJXcmkydVNxckZUSFVCcVh6UWFmUjZJLzY1NUJ1Q21JSTVVWU1PR0RRWEFmOHE3Ym96WnZHTEZpazIxR0VsRVJFUkU5a0lXNUZ1UW4rb2NJaUlpSWlJaUlpSWlJaUk3UzhWTis2Q1ZLMWV1QnhidDJPWjUzcXdVeFpIS1RTL3ZnbVZaNzlabUVCRVJFUkhaTzJYT1czaWk1NWt4b2J5T1E3ZWVrbnRrcXZPSWlJaUlpSWlJaUlpVVpVdGV4NTdiVGp2dW9qV2RtcVduT3N1dWNoZmxVM0Q2Q1ppTi95dnp1dmY5S2dyUFB4T2kwVnBPVnJHYXpsWFpjNmx0ZTFvZXFaaUttL1pSeHBqWGQzaTl1VUdEQmd0U21VZktGNGxFSmhoalNyVWJZOWk0Y2VOTktZZ2tJaUlpSW5zaDI3SXVkR0VrUHQvUnFjNGlJaUlpdGNmN2NRMmh2L3g1ai92Z1JFUkVSRVNrTERabUVwYjlmTU9zN0FZcENlQjVoSzY1ck5LaUY3TnBJNUV4OTFINDUrNFVuTkdKd3ZPNkVYdjJpU3BOWVI5eUtPbFB2Z0NCUUhXbGhuQ0l3bk82RXJxeXp5NFBVU081ZHNIMm9xT0MwMCtnb05zZktleDFCdUZoQTNFWEwweE5vR3A0dHJMN2ZLa09JS2xoMi9ienhwalJSVzlmbkQ5Ly91K1BxWk05eE1xVkt6ZDI2TkRodjBDTEhkc3R5OXF5ZXZYcTlTbUtKU0lpSWlKN2tXMTVIWTBCUE1NNDIvQk5xdk9JaUloSUxkcnlHOTZQYTFLZFFrUkVSRVNrU2l5WVpRd05ZcUY0S0JYengxNTlBZlBicG9vN3hlT0VCMTJIMWJBaHdXRWpzQTVvaEZtN0J1OS9QMWQ1SG11LzZxM2RpaStZRHo0ZjNnK3I4Yjc1Q3Z2d1hkdTh2YnB6N1k3MGlWT2gvbjZZelp0d0YrWVR2dnMyL09kZFFLRGY5YldhbzdxZXJld2U3ZHkwajFxOGVQRVB4cGlWQUpabC9TdlZlYVJpeHBpWHltajdNQlZaUkVSRVJHVHZWZis5aFlPeTNsLzRlYXB6aUlpSVNCWEZZMFNmZXBUQ1M4NmxvUHRKRkY3MGY4U2Vtd3FlQjREMzFSZUpiNVNIU2o3MzJkNjJmYWVtVVA5K0FCVDA2SnhvRnhFUkVSSFpnMlhPVzNSRDFuc0xMOTcvd3hXVlZCaFZQL1BMejhSbVBJdi9vaXNxN09mK2V5WGVtdFVFQmczRjZYQWNkdk9XT0NkMnhuL08rYlVUdEF6eE9iTnhUdXlDbmRPUytMdXpLKzVjeHFsQlpiYWxtSFhnd2RoTmMzRGF0aWZROXhyU3gwNG05dklNNHZQbjFHcU9uWHEyVW1OVTNMUnZld1VvMkxoeDQ5dXBEaUlWQzRWQzQzL2Y1bm5ld0ZSa0VSRVJFWkc5andYNUZ1U25Pb2VJaUlqc25NaTQrM0UvK29DMGU4ZVErZWIvSTIzNFNHS3ovMG0waXNkZFFORzNuWUhNMlF2SW5QdHBUVVVWRVJFUkVkbnJSUjRaZy8rODN0aE5tbGJZendxbUFlQ3RYRjVoUCsvSE5ZUUhYa1BCV1owSjlic1E3K3N2Z1pKajE4ekcveFcvOXI3NU4rRzdCbFB3cHk0VW5uOG0wU2tUd0hXcmxOdjgrZ3Z1MHMvd25aS0gweVdQK1B0eklGNXljTlAyT2R6OEJZUXVQNS9RdFpkWDJHWTIvby93N2YwSkR4bVFOSS83NlVjVWRPdUUrZlVYY0YyaWp6OUM0ZmxuVW5CMlZ5TDNEY05zMjdwREtFTnN4ak1VWG53dUJXZDFKanp3R3J3ZjExWnBQZVd4Mnh5RnIxc1BZaTlOMzJFZWo5anpUMU40V2EvRUYwSXVQWS9ZeTgrWHVqZjI2b3VFL25JK0JkMVBKblQ1K1dYdWJ1c3VYMHBCOTVPSlBmOTB5ZkNWUEZ1cFBTcHUyb2Q1bmpmZEdQUHk2dFdydzZuT0loWDcrdXV2MXhsamZ0ciszaGhUOFBubm4rczRFUkVSRVJHcGtzeDVDMC9FWTJUaHFSMEhiam41bU1OVG5VZEVSRVFxWjM3YlRQemR0d2pjZkR2Mm9ZZUJ6NGQ5VkRzQ2Y3bWErSnV2cGpxZWlJaUlpRWlOMkpMWHNlZTIwNDY3YUUyblp1bTFPYS83eVllWS8zNlB2ODlsbGZhMUQydUQwL0ZFSW1OR0VIMWtiTG5IMkVVZmZ3VC81VmVSTm1ZU3VDNlJzU1BMSFRNeWRpUyt6bm1rVDM2YVFML3JpTTJhU2ZUWng2dVVQVDczYmF5c1RKdy9kTVRYOVhUTWI0bGozSDR2Tm5NNmdWdUhFN3oxemdyYkFIeDUzWEdYTFU0cVdJclBuNFB6aDQ1WWpiS0pQdll3N29mekNkNDFtdlMvVDhSYnZZcm9oQWRMMXY3MEZHSXpuaVp3K1Y5SmYrdzVmR2Y4aWRnelU2cTBub280eDNUQSsvYmZFSThsNW5sc0lyR1hwaEc0NG1yU0g1dEdvTTlsUktmK2c5aXJMNWFzY2RwVW9sTW40Kzk5S2VtUFBZZS83N1dseHZYV3JTVnl6KzM0ZTV5TC8rSXJTdFpjeFdjck5jK1g2Z0I3bzl6YzNIbkFhYW5PVVIyTU1lVG01djRsMVRta2NpWjVLOERNM056Y1BXOXZ3TnJ6a3pIbW1LVkxsLzZTNmlBaUlpSWlldzJMdjNnV3ZhMUFjQzJnUW5rUkVaRTluTm13SG96QmJ0a3FxZDFxbG9QWnZBbU1sNkprSWlJaUlpSTF4OFpNd3JLYk5NektiZ3ByUTVYZlVRMGlZU0tQakNGNHl6RHdCNnAwUzlxOWZ5YzY3U2xpTTZjUmYvZE4vSDJ2eFg5ZW42UStnWXV2d09sd1BBRCszcGNRR1RjYXdtVXZ5ZC9uVW55bm5RbUEzZUlRdkEzcmliLytDb0VycmdITHFqQkxmTzdiT0NkMVNYd2hvbVVyN0JhSEVKODdHK2ZFemtuOWZPZjJ4bWwzTEpEWXphbThOZ0RuNUZQaDRRZHc4eGZnNjlZRFlsSGNqeGNRdU9sMnpMYXR4RjUvbGJUUjQzR095VTNrdi9CeUlnK05KdWk2bUdpVTJNdlRDVnc5QUYvM3N4TnJhdDRTczNVTDBTa1RLMys0RmJBeXM4Q1l4TkhjVnBqWXJKa0Urdy9HbDllOTVObXRXMHRzNWpUOHZmcEFPRVIweHJNRStsMlA3K3p6aXZzQXVPc1NPMG1aZ20xRTdyb051OTJ4QlByZnNrdlBWbXFlZG03YU5YV2lzQW5BcXVRL2hMSm5NbnZnbWFlMTdHQmpUTmRVaHhBUkVSSFpXMnpMNjJpTVJXL1BNTTR5S213U0VSSFpHMWlOR2dGZzF2eVExRzdXcmNYS2JneVdEWDUvb2pGU3NqRzdLZGhXYXhsRlJFUkVSS3FiQmJNd3pJaUY0clZUMkFSRW4za2M1NmoyeFlWSVZlTHpFN2ppYWpLZWZSWG5sTk9JVG5xSTZKUC9TT3BpSDNaRThXc3J1ekZBb2lpbkRFNjdEc252MjdURmJOMlNmTlJiR2J4dnY4WmIvUjIrazA5TkhHUG51amlubkVZOC84TlM5enBIdEMwOWJ4bHRBRlpHQnI0L2RpYSs0RDBBM0VXZkFPQTd1U3ZlOTZzZ0hpTThkQ0FGWjNXbTRLek9pVjJwWWxITXRpMTQzMzBMa1FqT2NTY2tqZm43TDI3c0NyTnBJL2o4V0ZsWnhUbnNEc2NscjZsdGU4d3ZQMk1LdHVHdStoWWlZWndUVGlwM3pNam91eUFqZzdTaDl5WCtuRlZrWjU2dDFEenQzTFFiRmk5ZW5Pb0lzby9KeThzakZBcng4Y2NmcHpwS3l2VHQyNWZseTVjRC9KanFMQ0oxbWZmakdpSkRCNUwrK1BNUXFOcTNGRVJFWk05WC83MkZnMUtkUVVSRVJLckdhdGdJWCtkVGlZd2ZUZkQyZXhMZlFQN20zMFNmbVlML2drc0JzSE5hWW1Wa0VILzNyVVJiSkVKczV2VGtnYkxxQWVDdS9CeTdkUnVzZXZWcmV5a2lJaUlpSWxXV09XL1JEYlU5Wit5VkdlQTR4TS91bW1qd1hBQUtMK3NGbGtYbW0vUEx2ZGM2b0JIQndjT3g2dTlQN0tYcEJDN3R0OE5GcS9UcjhqYXhjSkwzcFRHUk1GZ1dWaUJZWWZiNG5MY0FDTjk1UzZscjd2eTV4YnNWQVNWZmp0aFJXVzFGZkhuZENZOFlpZ21GaU0rZmk5UGw5TVJuUmw1aUY5bTBVZU9LdjVTeG5WVnZQNGl1U3J4MmZsZU80cm9WcnFVcTNNOCtTZXcwWmRuRnU5bGFkamw3K3RnT3hHSkZXWnh5eDdRUGJvcTc5RE84bjlkajU3UW9idCtwWnlzMVRzVk5JbnVScmwyN3NtclZxbFRIRUpGOXdaYmY4SDVjaytvVUlpSlNmVDVMZFFBUkVSSFplY0VoOXhDZE9wbndrQUdZM3paakg5d1UvNFdYNHovbi9LSU9RWUozM0V0azhqaGlyNytDM1NnYjU2UXV1SXNYRm85aDU3VEE5NmVlaEljTndzcklKT1BsZDFLMEdoRVJFUkdSUFZQNmt5OGx2ZmRXTENNeTVqN1N4MHlDK3Z1WHZzRjRTVHY4QU5oSHRBVTNqdG5GQWg3disrOXdHcFlVQ3JtTDhyRVBPUlNDRlJRM3VTN3g5OTdGMSsyc1VrZmlSY2FOSmpabjltNFY0RGdkTzJFRjAzQS9mQjgzL3dPQzkwOEF3TTVwRHBhRjJiSVo1M2U3SmdIWXpab240cTFZaXUrZ2cwdmlMbCs2eTFrQTNDVUxpUzk0bjdUUkR5Zm1hZEVLYkJ0MzJSSjgzWnVVOVB0eVJlS0xJT25wMk0xYmdtWGpmcjRZMzBGbmx6bHU0THFCUk1iY1IvaU9tMGlmTUJXcjRRRTEvbXhsNTZtNFNXUXZjdkhGRjdONTgrWlV4eENSUFYwOFJ2UzVxY1Rudm8zNTM2OVlEUTdBMytOYy9KZjBCZHZHKytvTFF2MzdrZkhHZkt6MGRJRGl0c3paQ3lBUUlOUS84YzJDZ2g2Sk00TXo1MzZhc3VXSTFHVzV1Ymx2QTkxVG5VUHF2bE0yeGVua3MzaWcwM0htNDVqSEdpL1ZpWGJLcjhhWTQ1WXVYZnJmVkFjUkVSR3BkY0UwQXRjUEluQjkrWnN2T3AwNms5R3BjMUtidi9jbHljTU12SVBnd0R0cUpLS0lpSWlJU0hYYWt0ZXhwMjI4OUUyaDliTnk4dGZXeXRGMGR0Tm1TZS9OdXNTWHY2MEREMDRVdWdEbTUvVkV4bzRrYmRSNDNLV0xpTC83RnI2OHM3Q2FOTUg4OGpPeDZVL2lITitwK0hPWG5SV2ROSmJBWDIvRU9yZ3A3a2Z6aWM5NW0rQ2RJeXE4eDEyVWo5bThDZis1dmJFUFB6THBtcjlIVHlJUFA0QzNidTB1NVFIQTU4UHBra2RzeGpOWURSdmh0RzBQSkhhWmRUcDFKanA1SEpZL2dOVTBCMi9sY2t3NGpMOVhINnpzeGpnbmRpYjY2TU1RQ0dLM2JJVzdLSi80L0RrN05iM1o4Qk1tVklqWnRCRTNmd0d4MTE0a2NPVjFPSC9vbU1peDMvNzR6K2xGOUxHSElSREFibjA0M29wbHhHYTlSSER3OEtLc0IrRHJkbFlpaTkrUDNib04zbGRmWUIvVnJtUWkyeVk0ZkJUaC92MElEeHRJMmtPUDRYMit1RXJQMW02Uy9PK08xQndWTjRuc1JRNDk5TkJVUnhDUnZVQmszUDE0WDM5RjJyMWppbzR0K0lyd2ZjTXdya3ZnaXF1ck5FYjZ4S2xKeFU0aVVtTlUyQ1MxNXF5Z1RkZUF4WVp0aGpWZU9kdGY3NWthV1paMUhqQSsxVUZFUkVSRVJFUkVSS1JtMlpoSldIYVRobG5aVGFGMmlwdXF3b1JDZUQrc0J0ZkZhdElNODl0bUl2ZmZqU25ZaG5WQUkzd25kY1YvNWJXN1BIN2dxaHVKUGowRjc3L2ZZUi9VaE9CdGQrSHJrbGZoUGZFNWIyTTNhNTdZTmVwM25OUE9nRWZIRTU4ekcyZkhRcDZkNU12clR2ak4xd2owVFY1YjhQYTdpVTRjazNnRzhUaDI2ellFcmhtd3cvVjdpRTRjUTNUc0NNRENPZkVVQWxjUElETHl6aXJQSGVyZkR5d2JxLzUrMkVlM0orMytDVGp0T3lUMUNWdy9DTExxRTUweUFiTjVFM2JUSElLM0RNTjMyaGtsV1FZT0lacVZSWFRTT0V6QlZ1eldiVWpMUFo0ZC80YlV5c3dpT0dJczRSdXZKUEszSVZnWm1WVjZ0b0cvVk8xek45bDlLbTRTRVJHcFE4eHZtNG0vK3hacDR4N0RQdlF3QU95ajJoSDR5OVZFbjNpa3lzVk5JbEs3Rmk5ZW5Pb0lVc2NWbkg0Q0FMN3pMK0xCTS81VS9IdkVudTZtbTI3aXd3OC9CUGhQcXJPSWlJaUlpSWlJaUVqTnMyQ1dNVFNJaGVJcEsyeHlqdTlVNmtRTHU4VWhaTXg0SS9HNlNUUFNIcGk0VS9mdjJPWTAzT0g2cXFMeGp6aUs5TWVlMjZtY3dlRWp5NzFtWldhUitkWUh4ZThyeWxOaFc3dGp5enpkdzhyTUlqamtuZ3JuTCt1Njc5UnU1ZDVUVVk3eU96c0UrbDVEb084MTVmZnhCOHJjRWRmSlBqQnBIcnRKTXpKZWZiZlNLWC8vYktWMnFMaEpSRVNrRGpFYjFvTXgyQzFiSmJWYnpYSXdtemNsem9FV0VaRjlWdkM2bTFNZFFVUkVSRVJFUkVSRXBGeVo4eGJka09vTWU1cUNNenFWMlo0MmFqek9jU2ZVY3BycVVSZlhKRFZMeFUwaUlpSjFpTldvRVFCbXpROVlSNVpzbFduV3JjWEtiZ3lXRFg1L29qRVNocUt6bjAzQnRsclBLaUlpdGVmMzU4S0xpSWlJaUlpSWlJakkzaUY5Nm93eTIrM3NBMnM1U2ZXcGkydVNtbVduT29DVTVuMzFCUVdubjBEOG5UY3A3SFVHMGNrUEpTNUVvMFFmR1VQaGVkMG9PTHNya1pGM0puMFliWDdiVFBqdTJ5am8wWm5DUzg0bE52M0p4UEVUMFdqeG1DWVVLalVQMFdpVnhvKzk5aUtGRi9TZ29FZm5ra3dpSXJKSHNSbzJ3dGY1VkNMalIrTjk5eDl3WGJ5dlZoSjlaZ3IrQ3k0RndNNXBpWldSUWZ6ZHR4STNSU0xFWms1UEhpaXJIZ0R1eXM4eFc3ZlU1aEpFUktRR3BFOSttc0RsZnlYKzhneThOZjlOZFJ3UkVSRVJFUkVSRVpFeWJjbnIySFBiYWNkZHRLWlRzL1JVWjlsVDJEa3R5L3lIdEwzM0VkWEZOVW5OMHM1TmV6QjN5VUxTcDcwR3hnQVFHVGNLczI0ZDZWT21ReUJBWk1TZFJQOHhqdURnNFlucmYvOGJoTU5rVEpzRkdDTDNEdDJwK1NvYTMxdTNsdWlraDBoNzhCSHNObTB4YTFaWDgycEZSS1M2QklmY1EzVHFaTUpEQm1CKzI0eDljRlA4RjE2Ty81enppem9FQ2Q1eEw1SEo0NGk5L2dwMm8yeWNrN3JnTGw1WVBJYWQwd0xmbjNvU0hqWUlLeU9UakpmZlNkRnFSRVNrdXNUZmZZdjRCL01JWmpmR3ptbVI2amdpSWlJaUlpSWlJaUtsMkpoSldIYVRobG5aVFdGdHFQSTc5bTdPOFozSW5QdHBxbU9JN1BHMGM5TWV6SC9CSlZnWm1WaVpXWmpmTmhHZit3NkJBYmRpWlRmRzJtOS8vSCsrR1BlRDl3RXdtemZoZnZveGdXc0dZRFU4QUt0aEkveVhYbG5sdVNvYjMvTDd3Ykl3R3paZ1pXUmd0em1xUnRZc0lpTFZJSmhHNFBwQlpMdzBtOHgvZlV6NjB6TkxDcHVLT0owNmsvSGNxMlJNZTQyMDhWUHc5NzRrOGNOeklGQXl6TUE3eUp5OVFJVk5JaUoxUU1IcEp4RC9ZQjYrOHkvQ2J0WTgxWEZFUkVSRVJFUkVSRVRLWk1Fc0RETmlvZmhlVjlqa0xzcFBuS2EwOFg5bFh2ZStYMFhoK1dlV25LeTBoNmpwWEpVOWw5cTJwK1dScXRIT1RYc3dxMG16NHRkbXd3WXdodEExbDVidUdJOWhmdDZRdUtkcFRzbjltVmxWbnF1eThhM3NBeE03Z1V5WlNPemw1d25jZEJ0T3UyT3J2aGdSa1VwNFA2NGg5c1FrM0dXZlljSVJuS1BiRXh3MEZPdmdwalUvOTFkZkVPcmZqNHczNW1PbGE3dExFUkdwdTRMWDNaenFDQ0lpSWlJaUlsSUZyVnUzcnArZW5xNXRkMnVKYmR1Unp6Ly8vSnRVNXhBUnlKeTM2SWJhbnROZGxFLzRqdVMvTi9PZDlYOEVieGxXcXEvWnRKSG8xRW00bjN5RTJmSWJWbVlXL3ZQNjRMLzhxa3Juc1E4NWxQUW5YMGo2b3ZsdUM0Y283SDBXVnZhQnBELzU0aTROVVNPNWRrSFNyNE5sWWRXcmozMWtXL3k5THNMNVE4ZlU1SURFNWkrNUhRbmVPQmlyVVhhdDVaQmtLbTdhazFrbEcydFpEUm9Ba1BIOFA3RWFIMVM2YjFhaWtNbHMvTFc0cU1uNzlaZVM2MzUvNG44allTajY0TjRVYkt2NitJQXZyenUrTG5sRUgzK0V5TDEza0RIejdWMWJsNGpzMDd3ZjF4QVpPcEQweDU5UCtpSEovZWdEN0dPUEl6Qm9HTVJqUkI2OGovRG91MG1mOEVRSzA0cUlpTlFOZHF2RFVoMUJSRVJFUkVSRWRrTDkrdldYQXExU25XTmYwcUZEaDk1TGx5NTlPZFU1UkNSMTBpZE9oZnI3QTJCbFpaYnVFSThUSG5RZFZzT0dCSWVOd0RxZ0VXYnRHcnovL1Z6bE9hejlHbFJYM0VTa0JmUEI1OFA3WVRYZU4xOWhIMzdrTG8xVDNibDJSK0xYWWIvRTZWVUw4d25mZlJ2Kzh5NGcwTy82MU9SWS94UFJ5UThSdnV0VzBpYy9YYXNacElTS20vWVNWdmFCT08wN0VKazhqdUFOZzdBYU5zSmIvUjFteTJhY0RzZGpOMm1HM2JJVjBTY21FeHc4SEFxMkVudHBXdkg5ZGs1THJJd000dSsraGYrQ1N5RVNJVFp6ZXBYSE54dlc0LzJ5QWVlSXRsaE5jaEpiMGhrRGxwV0t4N0ZQTXIvOFRIandkYVEvUFRPcDhHMW5hSGNhMlNOcytRM3Z4eldsbXYxL3ZnaHNPK2w5K1BZQjRIbEo3U0lpSXJMejBxZE13LzNrSStJdno4QSs0VVRzSEgzNVYwUkVSRVJFWkErM3ZiQnBlVXBUN0FPTU1jMHR5OW9mYUpMcUxDSUNXL0k2OXJTTmw3NHB0SDVXVHY3YVdqMmF6anJ3WUt5R0I1UjczZjMzU3J3MXEwa2ZNUVo3KzRsS3pWdmkxRksrc3NUbnpNWTVzUXZlbDE4UWYzYzJnWXFLbThyNmZIOFAvTXkvK05laGFRNU8yL2I0VHV4TTZPWnJzQTg5REYvWGJpbko0YitzSDVFUmQySzJic1dxVjYvV01rZ0pGVGZ0UllMRFJ4R2Q4SGRDVi9iQnhPTFlMVnNSdVByR3BPdVJ2OTlMWWUrenNBOXBoZi8vL2t6a3F5K0tMZ1lKM25FdmtjbmppTDMrQ25hamJKeVR1dUF1WGxpbDhZMGJKenAySk41UFAySWYxSVRnSFgvYjQvNGpWOWRaMlkxSmYrYVZWTWVRZlYwOFJ2UzVxY1Rudm8zNTM2OVlEUTdBMytOYy9KZjBCZHN1czRCdWUxdm03QVVRQ0JEcTN3K0FnaDZkQWNpYysybGk3TjhWTUpsTkc3SDJid0MyVGZpdXdkaU5EaVF3NEZZQW9zOCtUdnoxVnhJN3lGa1czcGNyQ045eE14bXYvQXN3VmNvWUhEeWM2SlFKK0U3dmp1L1VNNUxtams2ZFRQeGZiNUkyYmdwMjAyWVFqUktkTW9INHZIOWhZakY4blU0bWNQT1FuVHIrVTBSRUpOWGk3NzVGL0lONUJMTWJxN2hKUkVSRVJFUmtMN0ZreVpKalVwMmhydXZRb2NPandEV1daVVZTblVWRXdNWk13cktiTk16S2JncTFXOXluamszNUFBQWdBRWxFUVZSVUdTdVlCb0MzY25sSmNWTVp2Qi9YRUx0dktPNi92OFJ1MHBUZ2JYZGh0em1xK0xpempKZG00NjM2aHZBZE41TSsrUm1pMDU3QVhid0lLeTBOMzVsL0l0RHZCbkFxTDVreXYvNkN1L1F6MGthTXhjMCtrUGdicnhLNDlpYndKY3BBdHMrWGR0OFlvdjhZRCtrWkJLNjZ2dHkyakpkbUUzbmdIckFzMHU2ZlVEeVArK2xIaE84Y1RNYU0xN0VhTkNUNjVEK0l2L01HSmhMQmQ4SkpCQVlPd2NvcUt2Z3hodGdMenhKNzQxWE1wbzA0Unh5RjArWDBYWC9vZ04zbUtIemRlaEI3YVhwSmNaUHhpTTE0bHRqYnIyTisyWURWcURIK25yM3gvL25pcEh0anI3NUkvSjh2NFczWWdOMzRRSUtqeDVjYTMxMitsUEJ0L1FsY2ZoWCtpNjhvTzBRMGlwV2VqcFdSc1Z0cmtWMm40cVk5a0gzazBTVWY5dS9BYXRDUTROMzNsMzlmaTBOSW4vUlU4WHR2ZTJGVEVhZFRaekk2ZFU1cTgvZStwRXJqMjAyYWtmN1VTMVhLTHlKMVYyVGMvWGhmZjBYYXZXT3dXeHlDOTgxWGhPOGJobkZkQWxkY1hhVXgwaWRPVFNwMktsTThUdXlWR2ZqT1BnOEEzeDg3SiswMjV5N01oMmdVYjlVMzJLM2I0QzVkaEhOOEovRDVpRHg0WDVVeXVrc1drajd0TlRBRzg4UHE0dmJZUDE4bS90WXMwaDc2UjZLd0NZaU1HNFZadDQ3MEtkTWhFQ0F5NGs2aS94aVgyQ2xQUkVUcWhMcStTMmJCNlNjQTREdjdQS3lEOVVWVUVSRVJFZGxwVnJ0MjdZNU9kUWlwR1lGQW9IRHg0c1dyVXAxRFJFUUV3SUpaeHRBZ0ZvclhlbUZUNFNVOXNlclZ3K25VbWNDMU41ZjZPejc3c0RZNEhVOGtNbVlFM2pmL3huL1psV1VlNXhaOS9CRUNmYS9CSHdnU2ZmQStJbU5ISmo1aktrTms3RWo4Zjc2WVFMOGI4RlorVHVTUnNlQVBFT2g3YmFWNTQzUGZ4c3JLeFBsRFI2d0REeUkyYlNydXdueWNFNU5yQW1JenB4TzRkVGhXZWpwbTA4Wnkyd0I4ZWQySlBEUUtzMjFyY2NGU2ZQNmN4QnlOc29sT2ZnajMwNDhKM2pVYXkrOG5NbllrMFFrUEVoeDZiMkx0VDA4aC90b0xCSzYvQmZ1b28vRldMaWM2WldLbGE2bU1jMHdING0vL0UrSXg4UG1KUGphUitEdHZFT2cvR0x0MUc3emxTNGxNSGdlMmc3OVhuOFFhcDAwbE91TlpndGZkak4zdVdMenYvbE5xWEcvZFdpTDMzSjdZS0tHY3dpWnYxYmZFcGorRi81SXJxMVIwSmpWRHhVMGl0Y1JkdW9qb294UHcvdnNkVnFOc2dqY1B3VG51aitYdUlsTmVXOFliODRuOGJRaldBWTBJM2xwU1dCRyt2VDkyODBNSTNEQ28zTGxFZG9mNWJUUHhkOThpYmR4ajJJY2VCb0I5VkRzQ2Y3bWE2Qk9QVkxtNHFTb2lFLzRPdGtPZzZJY0k1NDhuRVJrM0d2UEx6eEFJWUg3WmdKTjNKdTVubnhRVk4zMkdyL3M1TzVYUmY4RWxXQm1KODVKTlVadjc0ZnZFbm5xVXRBY21ZTGM4dEdqZG00alBmWWYwUjUvRHltNmN1UGZQRnhNWmVTZW91RWxFcE03WVYzYkpETjQ4Sk5VUlJFUkVSR1F2bEp1Ym13K2NrT29jVWpPTU1SeHp6REhuZlA3NTUyK21Pb3VJaUVqbXZFVTMxUGFjOWhGdFNmL0hzK0R6NFgzeE9kRXBFNGhHSXdSdnY2ZFUzN1I3LzA1MDJsUEVaazRqL3U2YitQdGVpLys4UGtsOUFoZGZnZFBoZUNDeDJVaGszR2dJbDEycjVlOXpLYjdUemt6a2FIRUkzb2IxeEY5L2hjQVYxMVI2a2xKODd0czRKM1VCbncrN1pTdnNGb2NRbnp1N1ZIR1Q3OXplT08yT0JSSzdPWlhYQnVDY2ZDbzgvQUJ1L2dKODNYcEFMSXI3OFFJQ045Mk8yYmFWMk91dmtqWjZQTTR4dVluOEYxNU81S0hSQkYwWEU0MFNlM2s2Z2FzSDRPdCtkbUpOelZ0aXRtN1o3UUluS3pNcnNXRkJLQVJXbU5pc21RVDdEOGFYMTczazJhMWJTMnptdEVSeFV6aEVkTWF6QlBwZFg3eVpndDNpa01SNjE2MEZ3QlJzSTNMWGJkanRqaVhRLzVaU2N4WmUwaE9NQi9FNFR2dGNmUC8zNTkxYWcrd2VGVGVKMUphQ0FvSzNETVZ1ZVNqUnFaT0lqSCtBakdtdkZWOHVheGVaOG5hVzhYVS9tK2o0QjJEZ0VQRDVNUnYvaDd2ME13TFhEYXpTWENLN3dteFlEOFpndDJ5VjFHNDF5OEZzM3BUNHpiMGFSQjk5R0cvNVV0TEdUd0YvWW1jbnEyRWo3TU9QeEYyNkNCd0g1NFNUOFoxd0VyR1huOGZmNnlMY2YzOUo4Tzc3TVQrdHEzSkdxMG16MG5NL05nR242K25ZYlk3YVlkMGJ3QmhDMTF4YU9teFJkYmlJaU1pZXptNTFXS29qaUlpSWlNamViWHRoMC9LVXBwQ2EwQnJJY0J5bmFhcURpSWlJcElwVnJ6NVd2Zm9BMkljY2lpa3NJUHJVWXdSdnViUDRpTGRpUGorQks2N0dmMDR2b2svOWcraWtoekNiTmhLNDhycmlMdlpoUjVTTVhmVEZlUk1xdTdqSmFkY2grWDJidHNTMlBwWFlPYWtvVTFtOGI3L0dXLzBkZ2F0dUFOZE4zSHZLYWNSZWVJN0FEcnN1QVRoSHRDMDlieGx0QUZaR0JyNC9kaWErNEQxODNYcmdMdm9rc2V5VHUrSisvU1hFWTRTSERpeTVvYWo0eDJ6YmdyZDJEVVFpT01jbDE4VC8vbk83WFdFMmJRU2ZIeXNyQy9lTDVSQ1BZWGM0TG5sTmJkc1RtemtkVTdBTmIvVjNFQW5qbkhCU3VXTkdSdDhGR1Jta0RiMnZ6TjM4MHg1OEJLdGVmYncxcTRrK09vSEl5R0dralJ5MzIydVJYYVBpcGpxc3ZPUHRKRFdjazd0Q0pKejREMmxtRm1iOU9vakhpNitYdFl0TVdXMEF2cE82RUIzL0FPNmlUM0E2ZFNiKy9oenNJNDh1L28yaHNybEVkb1hWcUJFQVpzMFBXRWVXL01CajFxMU4vR0JtMmVBdkt2U0poS0ZvcTA1VHNLM0tjMFNuVHNiOTlHUFNIdm9IMXY3SjIzajZPcDJjS0c3eURMN1R6c1E1TnBmSXFMdHdGMytLMC9yd3hBOTRzV2psR1lzWFZQcUhsT0R3VVVUdUhFU3NWV3Y4UmRYWFZvTkVqb3puLzRuVitLQXFyMFZFUkdxWGRzbXNXUHFVYWJpTFB5WCt4cXM0eDUyQWRiQSt0eEFSRVJHUm5iZGt5WkpqVXAxQnFsZUhEaDJldHl6ckltUE1sbFJuRVJFUkFkaVMxN0duYmJ6MFRhSDFzM0x5MTliNjBYU1EyRzJJZUF3VEtpeTN3TWc2b0JIQndjT3g2dTlQN0tYcEJDN3R0OE5GcS9Scll5aVRrL3g1bFltRXdiS3dBc0VLTThibnZBVkErTTdTT3c2NTgrY1c3MVlFbEh4K3Q2T3kyb3I0OHJvVEhqRVVFd29Sbno4WHA4dnBFQWlBbDloRUlHM1V1T0xQRGJlejZ1MEgwY1FwdDVienV6S1VvdUtyM2VGKzlrbGlweW5MTHQ3TXdMSkxmOVlIZ08xQUxGYVVwZnhqNU95RG0rSXUvUXp2NS9YWU9TMUtYMi9TREt2aEFZa2RuOEpoSXZmZmd3bUZTaDFYS0xXam5GOXRFYWx1MFNjbVUzaEpUNkxUcG1MVy9EZlI2Rlc4aTB4WmJRRDRBL2hPUFlQNC9Ma0F4T2U5Zy85UFBhczhsOGl1c0JvMnd0ZjVWQ0xqUnlmT3BIVmR2SzlXRW4xbUN2NExFcnNhMlRrdHNUSXlpTCtiK0lHS1NJVFl6TitkSVZ4VUtlNnUvQnl6dGVUdlRLTFBQbzc3OFFlSndxYUd5VDhRQVRpZE91TXVYNHIzN3k5d2NvK0RZQnIyVWUySXpuZ0dwMVBuS21lc2lIMzRrUVR2R2sxMDhuamljOTlPakpsOUlFNzdEa1FtajhQOHNpRXg1cXB2RTRWV0lpS3k1eWphdVRMejlmZnhuZFNGeVBnSGtpNXYzeEhULzVlcksyeUR4QzZaN2tmL0w3RkRIeFR2a3VuYi92TldKWFB0cWVKdi9aUEl3dy9nZnZQdlZFY1JFUkVSRVJFUkVSRXBrNDJaaEdVLzN6QXJ1MEhsdld1RzkrM1hpZDJjZHRqOUNDanpGQlA3aUxiZ3hqRzdXTURqZmY5ZDBudDNVVDcySVlkQ3NJTGlKdGNsL3Q2NytMcWRSZnJrcDVQK3NROXJRMnpPN0YzS3NwM1RzUk5XTUEzM3cvZHg4ei9BZCthZkFMQnptb05sWWJac3hzNXBtZlFQdG8zZHJIa2kzb3FseVhHWEwvMzlGRHZGWGJLUStJTDM4Vjk0ZVNKSGkxWmcyN2pMbGlUMyszSkY0clBLOVBSRWdacGw0MzYrdU54eEE5Y054RDc4Q01KMzNJVForTCtLUXhnRGxsM1pTWUZTZzdSemswZ3Q4TmF0SmZiQ002UlBmUUc3eFNHNG4zMUMvUDA1eVozSzJFV216TFlpdmpQL1JQaTJHL0ZXZll0WnR4WmZsOU9yUHBmSUxnb091WWZvMU1tRWh3ekEvTFlaKytDbStDKzhIUDg1NXhkMUNCSzg0MTRpazhjUmUvMFY3RWJaT0NkMXdWMjhzSGdNTzZjRnZqLzFKRHhzRUZaR0poa3Z2d05BN05rbkFDanNmVmJTbkptekYwQWdnSDNvNGVDWnhQOFdIVmZuL1BFa29vK014YmxsV05VelZzSTV2aFBCUVhjUUdUTUNLeU1UNThSVENBNGZSWFRDM3dsZDJRY1RpMk8zYkVYZzZodDMrVG1LaUVqMTB5NlpGU3M0UGJFVnRPL3M4N0FPYnBMaU5DSWlJaUlpSWlJaUltV3pZSll4TklpRjRyVzJhMVAwNlNrNFI3ZkhhbndRN3JMUGlMN3dESUhMcmtvVTh2eThuc2pZa2FTTkdvKzdkQkh4ZDkvQ2wzY1dWcE1tbUY5K0pqYjlTWnpqTyszeWJqN1JTV01KL1BWR3JJT2I0bjQwbi9pY3R3bmVPYUxDZTl4Ritaak5tL0NmMnh2NzhDT1Rydmw3OUNUeThBTjQ2OWJ1VWg0QWZENmNMbm5FWmp5RDFiQVJUdHYyUUdLVEFhZFRaNktUeDJINUExaE5jL0JXTHNlRXcvaDc5Y0hLYm94elltZWlqejRNZ1NCMnkxYTRpL0tKejkrNXo2ck5ocDh3b1VMTXBvMjQrUXVJdmZZaWdTdXZ3L2xEeDBTTy9mWlBIQXY0Mk1PSnp4QmJINDYzWWhteFdTOFJIRHk4S09zQitMcWRsY2ppOTJPM2JvUDMxUmZZUjdVcm1jaTJDUTRmUmJoL1A4TERCcEwyMEdOSnY0N0ZPZGF1SWZyTUZId25kNEUwN2RxVUtpcHVFcWtOYnVMRExyUGhKMHpEUnNSZWUzRzNoN1NQYUl1VmZTRFJTV1B4NVoxWlVyMWJBM09KRkF1bUViaCtFSUhyQjVYYnhlblVtWXlpblpTMjgvZStKSG1ZZ1hjUUhIaEhVbHRWanRITW1QRjY4cmc5TDhEZjg0S2R5bGpXa1oyL2IvT2Q4U2Q4Wi95cCtMM1ZvQ0hCdSsrdk5KL1VmZDZQYTRnOU1RbDMyV2VZY0FUbjZQWUVCdzJ0OEhpbjdVZGlaYnd4djh3LzNKaGZmaVk4K0RyU241NVpZVkdyaUZRcytzUms0dSs4am4xVU82enRQeGRWd3k2WlRxZk9pVjB5ZS9hdThseDdzdUROUTFJZFFVUkVSRVJFUkVSRXBGeVo4eGJkVU91VGhncUlqTHdUVTFpSWZlREJCSzY4RHYvNUZ3RmdRaUc4SDFhRDYySTFhWWI1YlRPUisrL0dGR3pET3FBUnZwTzY0ci95MmwyZU9uRFZqVVNmbm9MMzMrK3dEMnBDOExhNzhIWEpxL0NlK0p5M3NaczFUK3dhOVR2T2FXZkFvK09KejVtTnMyTWh6MDd5NVhVbi9PWnJCUG9tcnkxNCs5MUVKNDVKUElONEhMdDFHd0xYRE5qaCtqMUVKNDRoT25ZRVlPR2NlQXFCcXdjUUdYbG5sZWNPOWUrWDJDV3AvbjdZUjdjbjdmNEpPTzA3SlBVSlhEOElzdW9UblRJQnMza1RkdE1jZ3JjTXczZmFHU1ZaQmc0aG1wVkZkTkk0VE1GVzdOWnRTTXM5UHVtTHJsWm1Gc0VSWXduZmVDV1J2dzBoYmVSRHlUa0FxLzUrT0YzeUNGdzlBRWtkRlRmVmNkNlBhNGdNSFVqNjQ4OG56c0dVbExCeld1SS9ydy9odnczQmJwU05yK2NGdUo5K3ZOdmorczQ4aCtpVUNRUnVIRnpqYzRtSTdFdksrLzNUL2VnRDdHT1BJekJvR01SalJCNjhqL0RvdTBtZjhNUXV6MlZsTnliOW1WZXFJL1kreVJoakFRRWdDUGlwbm1PWFBTQUdSSUNvWlZubEhJWXVld3J0a2xrNXUwV3JWRWNRRVJFUkVSRVJFUkhaSXdXdUcwamd1b0ZsWHJOYkhFTEdqRGNTcjVzMEkrMkJpZVdPNHh6ZnFkUVg3SGRzY3hydWNIMVYwZmhISEVYNlk4L3RWTjdnOEpIbFhyTXlzOGg4NjRQaTl4WGxxYkN0M2JGbGJreGdaV1lSSEhKUGhmT1hkZDEzYXJkeTc2a29SL21kSFFKOXJ5SFE5NXJ5Ky9nRFpXNkk0R1FmbURTUDNhUVpHYSsrdTJzNXBOYW91S211Mi9JYjNvOXJVcDFDZ01BTmd3amNVUElmVHY5NWZZQ3E3U0pUWHB2L2drdndYNUM4STg3T3ppVWlJbVVvNS9kUC81OHZBdHRPZWgrK2ZVQml4eFpidXk2bGlCL0lCcG9WL1c5MVZITkhnVitBdGNEUFJlOWxUNlpkTWl1VlBuVUc3dUpQaWIveEt2K2Z2WHVQaTZwT0h6aitPV2R1M0VSQlVmT1NXcWtwWmdGNVljM01zR3hMemNyTXl0elMwbGpYRkd1OVZHNm1hN3RaYXQ0cVVjdW9yWDVsWnQ0ckxVdnpqbGZVTEUxTklFMFJCUVhtZHM3dmoyRkdSdTRJRE9EemZyMTRNVHpuZTc3bk9RZUZZZVk1ejlkd2E2Y2lPODRKSVlRUVFnZ2hoQkJDQ09FckdURWQrNnE2NXArZWZYSnAwODNKbGJZMFhWVjA4ZTdvQXVOK3I3MkY0ZFpPbFp4TithaUo1eVFxaHhRMzFYRHVWbWtYNzNVdEVTV0ZMVUlJSVdvOGh4M2Jod3R4ckYyTm5uWUdKYVF1cG52dngvVDRVNkNxQlM0VDU0NEZydG9BWm5QaHZ6OHZLMkRTMDgraTFBbnh4TzFmL2gvMlR6NUF2NUNKcWRjRFhuY0RhUHYzWXBzL0IrMzRVZFRHVGJDODhESnFtM1plK2VqSGpwQTlZZ2grcjgzQTl1NU10RDlTTVVUY2ltWHNLeWkxNjVUNlV1aTZqcTU3bWc2Wkd6VnFGQkFTRXFKbVoyY2JBZ01EVmJ2ZHJwck5ab1BUNlZUTlpyTnF0OXNOSnBOSmRUcWRxc2xrVWgwT2gwSFROTlZvTktvT2g4TmdOQnBWVGROVVZWVU5tcWFwQm9OQjFUVE5vS3FxcXV1NjZuUTZEVmxaV1RzT0h6NmNVZXBreTg2Q3E3QnBjd1hNSFEyY1I0cWJxanpwa2xreWpwVmY0Zmh4SFpZSnIyR1U0aVloaEJCQ0NDR0VFRUlJVVFXcDZITlIxRWFoUVdHTjRlb3VidkpmK0VtQmNUV3NRU1ZuVW41cTRqbUp5aUhGVFRXYy8reUZYbS9XQ2lHRUVEV2RkY1ovMFE0ZHhHL1NtNmpOV3FEOWNwQ2N5UytoTzUyWW54eGFvamxLOVB2VDRjRCt4U2NZZXowQXVKYXFzczJkanQ4YmMxQmJoNk9mT09ZMTNMN3NjOWRhelJZL3JQOTlCZXYwMTF6TDNoVTA5WnJsK0UxN0I1eE9jbDUrSHR2Y2FWaGVuRnppYXdDZ2FSb2RPblR3ZksycTZ2Y05HellFd0pMYmdjWmtNZ0ZnTkxxZUVwcHp6OVZvTktMck9nYURBWVBCNERYVy9iWDdzNXBiMktVb0NrYWprWUNBZ001QVpWWlRtM0YxYktvSTVkVUpTbFFDNlpKWnRJczlYSGM5R1hzOWdISk5JeDluSTRRUVFnZ2hoQkJDQ0NGRXdSUllxdXVFMkxNZFYzVmhFN2h1dEt4cGF1STVpY29oeFUxQ0NGRUZLSXJ5Zm1SazVBVmQxdzJLb3FnRmZGWVZSVEVBS21BQThtMjc3SE5CY3hqQTFjbGx6NTQ5M0h6enpUNDlaeUVxZ243K0hJNXZWdUkzWXg3cTlTMEJVTnZlaFBsdlE3RXRtRlBpNHFhU3NNNmFDcW9CODJOUEFxQ1lUS0FvNktkT29VUjBRR25kMW11OGVlaHpLUFZjTlRpbUJ4NGhaL3hJMTNKMkJUQTlOUXdsSk5UMWVNQVQyS1lWdm41MllWUlZ4V0F3NEhRNjNhRWN3QTVvdXE1cmlxSm91cTQ3Y3o5cmdLWW9pck9nYllxaWFJRFR2VzlSWTQxR1kyVjJiUUxYejhXS0trQ3k1TTR2UkkxaEdUWE8xeWtJSVlTNEFwR1JrWTg3SEk0OWUvZnVUZkoxTGxkQ1N6bUJmY0Zjbkx0M29PZFlNYlJyajJYMGkwVXVtMXBRQjlhODlOTi9rdk5DTFA2TFBnZEZuc0lKSVlRUVFnaFJYUVd1Mno3YzF6bFVCa09INkNwN282UVFWWkVVTndraGhBOHBpdUwrM09XeXJ3djhYTWkrcGY2Y3A5aEJpQnBGUDNVU2RCMjErWFZlY2FWSlUvUno2YUFYWEV4VVdyWjNaNkx0M1lYZlcvRmdjdFhWS0dFTnNJeWJpQzErTnZiRkgyTWVPUWJEVGJkY3lxSHVwZVpDU21BZzZEbzRIQVhPcjlTNzFINVZxUnVHbnAzdEtvUlNTL2NtemJadDIzanFxYWZZdTNjdm1xYkY3TjY5dTNxc25TV0VLSGRxcyt1S0h5U0VFS0k2R0dNMEd0dEhSa1llMFhYOWY0cWlMTnU1YytkT1FDOTJUeC9RVWs1Z2ZUSE8xYkUwVDBkVTUwOC9vdDV5SytiUkw0SERqdldOeWVUODV4WDhaeTBvODdHVXNQcjRmL0JGZWFRdGhCQkNDQ0dFRUVLSUtrYUttNFFRd29kMFhRY1lvdXQ2cHFxcVRrM1RuS3FxT3ZOMFFja1gwelROYVRBWW5KcW1PWjFPcDlOb05Eb2REb2RtTUJnOFg5dnRkczFpc1Rpc1ZxdG1zOW1jRm92Rm1aMmQ3UXdPRGo2djZ6b1JFUkcrUG5VaEtvUlNyeDRBK29uZlVkcUVlK0o2YWpKS1dIM1hIZHk1eTZ0aHpZSGNPNzcxaXhkS2ZBemJ3cmR4YnQyRTMvUjNVT3FFZUcwenh0eURzVnNNdHZsenNFNGFUOERucTh0MkloY3ZYTXJ0eEhGWHg2ZFNGalpkdFhRTjUvNTlPRGQ4aC9tWkVXQXMvT2x1V1RvR0NGRmQrUy84QkdmaVZoekxsMkM0dFpQOE94ZENpT3J2ZWtWUi9nWDhLekl5OG9TdTZ4OERYK202WHVETk1UNlRjUjR0NVVTK3NLbmZvMTdQYjAzOUhpVm43SE5sS3VnWFFnZ2hhb3FJaUlqYkZVVzU4L0o0WkdUa1JQZGpUZE4rMmIxNzk4ZVZtcGdRUWxTeWpKaU9mVlZkODAvUFBybTA2ZWJrcTM1cE9pR0VpeFEzMVhSQnRRQnc3dCtEZWtOcmxGckJQazVJQ0pHWG9paG9tclprOSs3ZDV5cmplSkdSa1NpS1VyVmU3QmFpSENtaDlUQjI3WTcxcmY5Z0dUc1J0VmtMdEY5K3h2WkJQS2IrQXdIWGVzNUtRQUNPYjFhNllsWXI5cy8vNXoxUkliOC9iUW56Y1c3NjBWWFlsTHRzbkp0KzZpVGE2Vk1ZYmd4SGFkUVViRFpYZDZZeXNDMmNpM25FUDlIVHptRDc1QU9NUFh1VmFaNnJVZFlqdlFBRi9ld1p6RU9LN2w1Y0VSMERoS2pLSEN1L3d2SGpPaXdUWHNNb3hVMUNWRnU2cml1NGxtUzFBQ2JLWndsVkRkZnl0VmJBcGloS2xld0NKQXJWVkZHVXNjQllkeUF4TVpHYmI3NFpZeEdGM3NWeTJMRjl1QkRIMnRYb2FXZFFRdXBpdXZkK1RJOC9CYXBhNERKeDdsamdxZzFnTnBNOVlnZ0FGKy90Q25CcHlZWExDcGowOUxPdUd3ZHk0L1l2L3cvN0p4K2dYOGpFMU9zQnpIOGY3Um1yN2QrTGJmNGN0T05IVVJzM3dmTEN5Nmh0Mm5ubG94ODdRdmFJSWZpOU5zUFZkZldQVkF3UnQySVord3BLN1RwbHZ5YWlTdkhselFyRkxaTW9oQkJsb1dtYXdXQXd2RkxBcHJ5eFlaV1ZqeEJDK0lxS1BoZEZiUlFhRk5ZWXBMaEpDT0VpeFUwMW5OcTBHY2I3K3BMejBtaVVnRUFDRnEveGRVcENDRkZtN2hjUExTOU13QlkvQzJPUGU3eGU1QllDY0MwTnQvQnRjc1k5aDM3K0hPbzFqVEVOR0lTcDkwTzVBeXhZeGsvQyt2WU03TXUrUUswWGhxRkxONXlKMnp4ekZQYjcwNTdnS25ySmV2aXZYc2NNWExVQjNlbkFObTBLMmg4cHFBMGJZUm4vS3BTeGtGQnRleFBaZ3g0Q213MWp6RDJZbnhoU3BubXVSbjVUWm9ERDdua2pyU2pTTVVCY1RTNzI2QVNBc2RjREtOYzA4bkUyb3FRaUlpSVNGRVc1dzlkNWlLcmwxbHR2VlJSRlVRMjV5bXRlWnk1ZDE3WEl5RWdwYnFxNkdoUS9CSVlPSFVwd2NEQTllL2FrZS9mdVJFUkVZTTZ6TEZ4SldHZjhGKzNRUWZ3bXZabDcwOEJCY2lhL2hPNTBZbjV5YUlubThKKzkwS3ZZcVVBT0IvWXZQc0hZNndFQXROUmtiSE9uNC9mR0hOVFc0ZWduam5rTnR5LzdITDhwMDhIaWgvVy9yMkNkL3BwcjJidUNwbDZ6SEw5cDc0RFRTYzdMejJPYk93M0xpNU5MZkExRTFWQ1p5eHNLSVlRdkdZM0dqWnFtblZNVXBjQktYRjNYTDU0N2R5Nmhzdk1TUW9qS3BzQlNYU2ZFbnUyUXdpWWhoSWNVTjEwRkxISGpzY1NOOTNVYVFnaFJicHc3dCtILzBaZGw3b29qUUQ5M2xxeCtmMFVKQ2ZVc25WWmpZdGxaMkpmOEgwcElLSUZmYi9LTXU5aWprMmVjSWJvci9tM0N5ZXIzVnpSckRuNFBQNDdwNGNkZDg5MTdhVDVMM0hpdmZkMTNtaGQwWENVZ0FPM0VjWlNRVVB3WGZlNFpsejFpQ0VwSXFPZHUzcnd4ekdiVU51MElXTHlhck41M2VEcEVHWHZjaTdGcmQ3TDYvUlhIeHU4eGp4eFQ1dXRDVUVNQW9zMkViSXpwcUFPbmd0WnRhd2lRZVhmNytvclQ3MVIxanpsUEhLOXRhTm9NQUxWbGE3U0RTY1g4RDhoVlRNY0E2MnNURmxoZW5OeXlJczhqWFlmN3p6bksvUDJWbU1SS0duT3pqQnFIcUQ0VVJYbkMxem1JcWtmWGRYUmRSOU0wN0hhN3I5TVJWWmpUNlNRdExZM3o1OCtqYVZxcDl0WFBuOFB4elVyOFpzeER2YjRsNENyQU4vOXRLTFlGYzBwYzNGUVMxbGxUUVRWZ2Z1eEpBQlNUQ1JRRi9kUXBsSWdPS0szYmVvMDNEMzNPdFd3ellIcmdFWExHajNRVnB4ZkE5TlF3VDhkVjA0QW5zRTJiVW01NWkwb2t5eHVXTjRYeTZmb25oQ2huaVltSjlzakl5TStBd243UmJqcDI3RmhPWmVZa2hCQytFTGh1ZTlFdCtZVVFWeVVwYmhKQ0NGSHRtUG8vamhJUTZPczBxaDEzMXc3UFVoQkNpRXN1NnhnZ1JFMmpHQXlWc2tTTHFCZzJtKzFhWCtjZ3FvNCtmZnFFM0gzMzNWR3RXN2Qrcjd6blBuVG8wT0J2dnZrbWNkbXlaZW5sUGJjb0gyYXorUnZneHFMRzZMck81TW1UdWZQT08vRXY0M0paK3FtVG9PdW96YS96aWl0Tm1xS2ZTd2U5ZE1WU2hiRzlPeE50N3k3ODNvb0hrNnNqanhMV3dOV05OWDQyOXNVZll4NDVCc05OdDF6S29XN1lwY2VCZ2E2YlhoeU9BdWRYNmwxcWRLWFVEVVBQenBiQ2w4cm1vK1VOYy83MUFtcTlCcGlmK3lmZ1dtTGNzZXdMVndHNG9xQWQyRWZPK0ZFRWZQRTFvSmNveDd4ZHBJM2Q3L1k2dG0zaDJ6aStYb0hmakhqVXhrM0Fac01XUHd2SHVxL1I3WGFNMGJkaEhqVU9KVERJcDEycG82S2k2dW02Zmd3bzg0c3FVVkZSMXlRbUp2NVJmbG1KeXRhK2ZmdjZScVB4NzNsQzdYSS9QeFFaR2RrNjkzSFd6cDA3cDFaeWFzSmxDWVVVTnltSzhua2w1eUtFRUVJSVVXVkljWk1RUW9ocVIyblV4TmNwVkh0SzdSQUNsMy92dFd5YXhId2YwMzQ1U1BiemZ5L2ZZOFM2NXR0dTQxeWc4Mkl0ekFaUHk3T2diL2FlNW83d2FoOHpOR3FTd1JXNnZHTUFnT1Vmb3oxM0NGWFVlZlRNdEdTNlk3Nys5eWV4cXlEbVY3WTN1SVh2SlNVbDVXOVhJYTVhKy9idHl3R3UrSGRmUVJvMmJKalpyVnUzUDE1NzdiWFRGVEcvdUhLUmtaRzJ5Mk82cnA4Q3ZnWStCVllwaXNKOTk5MTNSY2RSNnRWenpYM2lkNVEyNFplT2xacU1FbFlmRkJWTUpsZlFtZ1B1THFVWEw1VDRHTGFGYitQY3VnbS82ZSs0Q2xMeU1NYmNnN0ZiRExiNWM3Qk9HdS9wU0ZocUZ5OWN5dTNFY1ZmSEp5bHNxbFMrV3Q3UTJMa3I5cy8vNTluczNMWVpiRGEwSTcrZzN0QWE1Njd0R0RwRWc5R0k5WTNKSmNveGJ4ZHAvZmRqbnJqOXE4VTRWaTdGYi9vN3JzSW13RHJqTmZUVVZQemovd2RtTTlaL3Y0enRuUmxZWHBoUTRIeGwwYmx6WnpSTlE5TTBkRjFIVVpUMUVSRVJtcUlvN2duMTNBOTBYZGR6UHhrQnZ6SWRVTlFZZS9mdS9UTWlJaUpXVVpUNmVlT0tvandFUEFTZzYvb25Qa2xPa0pHUnNUNDRPRGdUcUhYWnBweVRKMC8rcjZCOWhCQ2lwc21JNmRoWDFUWC85T3lUUzV0dVRwYWw2WVFRZ0JRM0NTR0VxSTRVZVRHNkxBSy9XbmZwQzBVQi93RHZBUkx6ZVV5OU9jcTdzMVk1SHNNQnVySit2OWU3VFFybzFJQVlCa1BaM2czSVZWREhBQUNDUTZ3VmZSNlJrWkY1Z2xYdjM2VEVhbWhNQ0NGRXRhZnJlZ3F3MnVsMGZySjM3OTcxZ0FiZzlkemlDaWloOVRCMjdZNzFyZjlnR1RzeHQrRGpaMndmeEdQcVB4QUF0V2x6bElBQUhOK3NkTVdzVnE5aUVnQ0NYTy9MT3ZmdlFiMmh0V2NaWmx2Q2ZKeWJmblFWTnVVdUcrYzV0MU1uMFU2ZnduQmpPRXFqcG1DemxibjR3N1p3THVZUi8wUlBPNFB0a3c4dzl1eFZwbmxFMmZoeWVVTkQ1eTVZWi93SC9mU2ZZRGFqbno2RklhWW56aDFiY291YmRtQzhwM2VwY3N6YlJkcjlMOUs1OFh2czc3K0wzK3V6VUp0Zm4zdmU2VGpXcnNILzNROWR4WUNBcWQ5aldLZThESG1LbTY2MEszWGVwVWtWVjNHN3FiQ3hTcDdpZHdCZDE3K3kyV3dEUzNNOGk4VjFZMFppWXVMSjB1d25xaVpGVWRZRC9Zdll2cmp5c2hGNUhUNTgyQm9aR2ZraGtMZTdGcnF1YjBsTlRjM3lVVnBDQ0ZHcFZQUzVLR3FqMEtDd3hpREZUVUlJRnlsdUVrSUlJYTRXZ1VHK3prQ0lLcWVvamdGQzFDU3lOS2tRTlppdTRkeS9EK2VHN3pBL013S01oYi9VbzZXY3dCcDM3QjRBQUNBQVNVUkJWTDVnTHM3ZE85QnpyQmphdGNjeStrVlp0cklhMFhYOUEwVlJOdTNhdFd0TFJSL0xNbTRpdG9Wdmt6UHVPZlR6NTFDdmFZeHB3Q0JNdlIvS0hXREJNbjRTMXJkbllGLzJCV3E5TUF4ZHV1Rk0zT2FaUTIzYURPTjlmY2w1YVRSS1FDQUJpOWNBWUU5WUFFRFd3My8xT21iZ3FnM29UZ2UyYVZQUS9raEJiZGdJeS9oWHZib1Nsb2JhOWlheUJ6MEVOaHZHbUhzd1B6R2tUUE9Jc3ZIcDhvYWg5VkJidGNHNWF6c1lEQmc2M1lheFV4ZnNpei9HOU9Dak9IOCtnT1dWLzZML2tWcmlIQXZxSW0yYk53dkRIVDFRVzdmTmM5Nm5RTmZKSGxaQTdaQWpUMEhTRlhhbDNySmxDNXFtTVhUb1VKS1NrbkE0SEQyc1Z1czJwOU9wQkFVRnFVNm5VOUUwVFhFNm5ZcS92Ny9uYTEzWEZhdlZtbjc0OEdGcjhVZTVKRS94NUJYZFhDS3FqQThwcExoSjEzVnJabWJtMmtyT1IrVGhkRG9YR3d5R3YxOFdYdUtUWklRUXdnY1VXS3JyaE5pekhWTFlKSVR3a09JbUlZUVFRZ2h4VlNxcVk0QVFRZ2hSWFdROTBndFEwTStld1R4a2VKRmpuVC85aUhyTHJaaEh2d1FPTzlZM0pwUHpuMWZ3bjdXZ2NwSVZWMnpYcmwzVEsrMWdGai9NZngrTitlK2pDeDFpaU81S1FIUlhyNWpwNGNlOXA0a2JqeVZ1dkZlc3FHSmJ0VkVUL04vL0xIKzhUYnQ4KytXTjVYM3Nycnd3OXJqM1VqR1dxSFErWDk0dytqWlhjWk9tWTd5eko0WmJJckcrOWkrY2lWc3gzTkRLMVVuTWJpcytSODhKNWU4aWJabndHdGFYUjJPLzdnWk1mZnE1aG9XNDhnajQrQ3VVK2cwTFQvNEt1MUtiY3ErZG1ydlVvcXFxMlljT0hjb3NhaDhoM0hidTNMa3FJaUlpWFZHVWZIZjVLSXF5OHZEaHd4V3lCSzRvbWJTMHRDMzE2OWZQQWdJQWRGMjNxYXFhNE9PMGhCQ2kwZ1N1MjE3MEg3ZENpS3VTck9zamhCQ2kybkMvV0sza3Z1QXBTdWZpL1RGY3ZEL0cxMmtJVWFFdTl1aEU5Z2pYSGZrWDcrM0t4UjZkUEIxcjlIUHBYTHluaStzT2JGd2RBN1RqUjhsNitLK2VjUmQ3ZEhJdGZTSkVEYU0ydVJhMXliVytUa01JVVFIOHBzekE3OVhYU3pUVzFPOVJUUGYzUTZsVkN5VWtGRk8vUjlFT0pvRldQdDFUaEJBaXI3ekxHMnEvSFFhbkUrM2cva0tYTndTS1hkNVF6N3hVYitGMXMwSm92WHpITjBSM3hibDNGOXJQU1JnaWJ3V0xIMnJibTdCOThnR0czS0s4a3VSWUZMVlZHeXovK2crMnQ5L0NzWGExYTg2d0JoamFSMkI5ZXdiNjZWT3VPWS84NmlxMEVxTHEwSUNOQlczUWRWMldwUE94NU9Ua2JGM1hQODhUU2t4TVREenZzNFNFRUVJSUlhb0E2ZHdraEJCQ1hDMUtjZmVyRU5WVlVWMEFuTHQyWUlqczZMbWpXNWJuRWxjVC8wV3UxOFcxWDM4bTUrWG5VVnZlaU4rL3A1VmZyUGwxK0wwKzJ4VTc5aHM1WTBlVVc2eUZRV0Yrc09FRGMweUh4S0IxMis4R3lPemVJVnhSK1FiWTc0N2wzQmwxdlVOUmZ3VGxjTkM2YmQxOEdjdTZvMU1UemFCdFZSVGxST0RhYlozTEd1dDYxa0ZaOXRWMTVYU3Q3N2JkQXBEWk5TSk1NUnQzVjNZc3JWT25ZRXVRZGxEWHlhajEzZlkybFIwRHhScTBidHQxQUwvZWNJUGxtbVlodjFWMkRPQkNUSWNVZ0tCMTJ4dVhWeXpyNGIrcUFaK3Yvb2M3cHJaczdTcFFLZ25WK3g0M1BmMnM2L2Rpbm5qV3cvZnV1QkRUd2ZqSDhmVHJXdVl1V1hRaHB1TnZvRnZLRXN1OHM4TkJSU0hZZWtGdFUzZnIxZ3pmeGpydVZoUTlUTGM1YnFtMVlkZnB5bzZwVHJWVHdQcXR5UUFYZTNUY291dDYwL0tPOVR1djhhZm02bHVVTTJJdzJwK244Si96dnFzRERaQXorbG0wbEJQNHo1am5XUktyTW1OK3I4LzJMUCtWTTNZRTJySGZLaVRtWnYzWEMyaS9IL01lOS9MemFMLytqTisvcDZHMnZORzNzVmZIb1IzWWg5OHIvMFZ0ZTFPRnhIek5WOHNiWWphalh0OEtOTjMxT1hlNU9rUG5MdGptVE1Qdy9Fc2x6N0VZaGc3UldFYVB4L3JtdjFFQ0FqSDg1WFlzRTE3RE5tc3EyWU1mUWJjN1VKdGZoM25vUDRxZlRJaks5VEhRKzdLWVExWFZiMzJSak1qbi80Qy81VDVlNXN0RWhCQ2lzbVhFZE95cjZwcC9ldmJKcFUwM0o4dlNkRUlJUUlxYmhCQkNpS3RHNEZmcmZKMkNFRDdsM0xVZFk0OTdmSjJHRUQ2bDIrM29hV2ZRNjU4ck91WndRSFkyT0J5WFlwb09EaWM0blVYSDlFSmkyZG5vRnk0VjJ1b09oK3U0ZVphUUtTaG1BTXdRQ29TNVl3NGRrd21sRWVoL3VtTTJEWk5xVUJycHVwN2g2NWdWcTlHRXVaR3VZZk5GVEVIM1ZLcGtHNHlHQUpSS2o2bitWaFhNalVBUDhFbE1KOGNkTXpaeEtLQlVlc3hGYVVRK1Z4alQ5UHpoc25BNHNIL3hDY1plRDNqSE5hMEJLQlpqRTRmQzRkeVl6alVvaWwrWll0QVFsRHF1NzQxdll3cDZBMUFhWmh1TUJsL0VyRmc5cjhQcEdnMVFsRWJsSFZPNTlPOURPM3ZXOVRQVjZVQnh4OUp6WXc3ZnhUdzVuMHV2c0pnaHQrdHY5ckNCK2NlZFArZUsyZTArajVGeFBqZG1xN2lZci9sb2VVTzNnRSs4NndGTWZmdGo2dHUvVkRrV3R5UWlnUEh1K3pEZWZaL25heVVrRk1zci95M3hmRUw0d3E1ZHU3NklpSWk0b0NoS2tEdW02L3JhblR0M252RmxYc0lsTXpQenArRGdZS2V1NjRyVDZYelAxL2tJSVVSbFV0SG5vcWlOUW9QQ0dvTVVOd2toWEtTNFNRZ2hoTGhhQkFZVlAwYUk2a2NEU3ZUdWpXWDBpNldkMjVvN3Z4RFZubnQ1eHNEVkd3bjRlQm1ZVFo1dGhwWTNGaGp6LzJDeGQreUdWdmkvOXlrWWpVWEhybTFlY095RHhWN2RZUXpOcjNNZDEyUXFNbmJNcVRNK3cvSFVmNEpOcTkyeE9wbmEvdXhBOVZyTnBIcisvOWVpMXVGcys4VnJOUlc3cjJOMTF1OCtrWDE3aDJ0MVhYTmNZU3kxVFB0YUhKN0tzckQxMi8vMFJhek8rdDNuczIvdmNDMUdtK2FUbUtwNktqeGFyRCtXazNWN1dLWEhBRlM3bm04OXlDdU5HYnZlVXhlNC92SnRwV1dkTlJWVUErYkhudlNLbSs2NHI1Tmo4WWRuVy94NHpGT29wV3BLU3pSTktVdk1nSzBkZHJOYTU4ZmQ1MzBkVXd5T0tNVnFOSVQ5dVAxUFg4VHEvTGc3MVJPek8vK2lLS3F4dkdOL092WGZVVndsUmY2ekZvRFRpVkwzMG5KZC90UGVBWWZEZDdIUXVwNlkzMzluZ2QxZStiSEpiNEROamhJUzZ2dlloTmZRYlRaUFo5R0tpQWtoUkJIc2lxSnNCRHgzQWVtNi9uOCt6RWZrY2ZqdzRZekl5TWpGd0hWNzkrNzlzOWdkaEJDaUJsRmdxYTRUWXM5MlNHR1RFTUpES1g1STFSVVpHYWtEN055NXMxTFB3MzNjeE1URXlqeXNFQUo0NnFtbjJMdDNMNXFtZGRtOWUvY21YK2R6SlNJaUl0SVZSYW1qYVZySTd0Mjd6eFcveDVXVG4xOUNYSDFxMHMvTmd1aTZYZ3NJQnpaWHdQVFJ3SDVGVVRJcllHNUFmaTZMeXVNcGJxcG1YUUpHamh6SnhvMGJBWHJ2M0xsemhhL3pxV3krK3B0WFZHMjZyb2NCdHdPTDNUSHRZQkxaSTRaNGxtSXFqdTNkbVRpM2JNVHZyZmpMaXlBZUJuNVFGT1YwZWVjdEtvYzh0eERZN2E3dWlTWWpHT1MrMXF0QlpmM05KODlMYXFiSXlNaW5BSGRYSUtmVmFtMnlmLy8razc3TVNWd1NHUm5aRzRqY3VYUG5xNzdPcGFhTGlJaDRWMUdVWWNDek8zZnVuT2ZyZklRUVYwN1g5WEpxZXl5RXVFd0hSVkYyK09MQThoZXVFRUlJY1pXNGVIOE1JTXZUaVJySENpVGpLa1FLQXl6bE5PZnAzSG10NVRDZkVENVgzWXFhaEJBVng3YndiWnhiTitFMy9SM3A3aUpFRFdTYjh5YjJsVXN4eDQzRGROOER4ZThnaENpVnlNaklkY0NkdnM2anZPaTZqcUo0NnRVTUZvdmxqOGpJU0YrbUpBb1FHUms1MGRjNWxJYXU2MmNkRGtlSGZmdjIvZWJyWElRUVFnaFJjMGh4a3hCQ0NIRzF1SGpCMXhrSVVSSHN1QXFSTWdBVG9CWTl2RVMwM0htdHVaK0ZFRUtJR3NHV01CL25waDlkaFUxNWxzWVNRdFFnUmhPS254K0tkRzBTb3FMVW1NSW1BRVZSUEFWT2x4VTZDVkZtaXFLRUdvM0crNERadnM1RkNGRTlaY1IwN0t2cW1uOTY5c21sVFRjbnk5SjBRZ2hBaXB1RUVFS0lxNFowYkJJMWthSW9PcTRpSk9td0pJUVE0cXJrWG5ZUzRPSzlYVDJQQTlkdVJUK1hUdGFBWGdSOHVnS2xUZ2oyaEFVQVpEMzhWNjg1U3JxY25SQ2k2ak9QZUFIemlCZDhuWVlRTlY1Tld2NXp4WW9WVEp3NGtWV3JWdEdnUVFOZnB5T3FPZmZTNG9xaUhQVjFMa0tJNmt0Rm40dWlOZ29OQ21zTVV0d2toSENSNGlZaGhCRGlhaEVZNU9zTWhCQkMrSWk3K09GS2w2ZkxlVDRXNTU2ZEJDeGZqK0x2bjIrN2RqQ0o3QkZEdkdMR1hnOWdHVFh1aW80cmhDaGNVZit2bmJ0MllJanM2RmwrVHBhb0ZFSUlJY1RsWW1KaVdMRmloUlEyQ1NHRXFESVVXS3JyaE5pekhWTFlKSVR3a09JbUlZUVFRZ2doaEJERmNuei9MZHFKNHlVYVcxanhreENpY2psM2JjZlk0eDVmcHlHRXFFeDJPemlkWURLQ0xFMG5oQ2dCZjM5L3hvd1o0K3MwaEJCQ0NJL0FkZHVIK3pvSElVVFZvL282QVNHRUVFSlVqb3YzeDNEeC9oaGZweUdFRU1JSEF0ZHV2YktPTFRuWjJPSm5ZM3BrVVBrbEpZUW9LdzJ3bFdTZ1pmU0xHTy9zV1pxNXJibnpDeUdxS2R1Y043bllxeHYyTmN0OW5Zb1FvaHE1N3JycmZKMkNFRUlJSVlRUVJaTGlKaUdFRU9KcWNmR0M2ME1JSWNSVlNVODdRL1p6VDVNejRZVkxzUXNYWExIeG95N0ZyRlpzNzczanRhL3RvL2N4Uk55S29XMjdLOHZoL0huUFkrdlVWOGwrN21uMGxCT1hZalArZy9VL3I0Q3RSSFViUWx5dGJNRHBDcHI3TkNVc25CSkNWRkZHRTRxZkg0cDBiUkpDQ0NHRUVOVlVSa3pIdmhmdXZQWFJFOUZOcEMyNEVNSkQvc29WK1VSRlJRRXdZY0lFK3ZidDYrTnNSRjd5dlJGQ1hJbkFyOWI1T2dVaGhCQytaTGVoSGRpSFVyZmVwWmptZE1XQ2EzdkY5RHpMejJrcEozQ3MvZ3IvK1Iram4vcWpSSWZLNm4wSFNtQVFobzdSbVAveEFrcnRPcTRORHJ0bmpIN2tNTnFSWDlCemNsQnlZNDZWU3dFdzluMFlRNXNySzZRU29nYXpBc2xBTkJBR1dNcHB6dE81ODFyTFlUNGhoSStZUjd5QWVjUUx4UThVUWdnaGhCQ2lpbExSNTZLb2pVS0R3aHBEY3Jhdjh4RkNWQTFTM0ZSRnVJdFdpcEtZbUZnSm1aVE80Y09IU1VoSVlNZU9IYVNscFJFWUdFajc5dTE1NG9rblNuUk9WY1h3NGNQWnNtVUxvYUdoZlB2dHQ1NTRhbW9xdlh2M0JpQTZPcG81YytaNHRyMzU1cHQ4OHNrbk5HblNoSysrK3FyU2N4WkNpRklMRFBKMUJrSUlJWHhJQ2EySC84ejVZRFJkaWdVRzRqOXpQcnJCY0dtZzJZSjVjS3puUzl2YzZaZ2UvUnRLYU4xaWk1dlVWbTBJWFBrREdFMW9SdzlqZmVQZldLZE93bS9LZE5meGFsOHFvaktQK1Jma1pLTTJibm9wOXN3LzBBRzFXWXNyUEZzaGFqUTdya0trRE1CRStYVGwxbkxudGVaK0ZrSUlJWVFRUWdnaGZFS0JwYnBPaUQzYmNTV0ZUVmxBUUhubEpJVHc4Rm5Cb1JRM1ZSRjVDNEhjUlV6Tm1qV2pYcjE2aGUzaWM2dFhyMmJpeElrNEhBNXExNjVOMjdadFNVMU5aY09HRFd6Y3VKR1JJMGZ5eEJOUCtEck5Fb21Pam1iTGxpMmNQWHVXbEpRVUdqZHVETUNtVFpzOFkvYnMyWVBUNmNTUSs4YlAzcjE3UGZzS0lZUVFRZ2hSNVpuTnFPSHR2V01HWTc2WVlqQkEwMllBT0RkdFFEK1ppcWx2LzVJZHcyQndmUURxRGEweEQ0NGw1MTh2Z0s2Qm9ub1ZWcW5YdDh5M3UrbVI2dkgzZ3hDK3BDaUtqcXNJU1Rvc0NTSHljempRblE0VW84bnpPMWtJSVVUbDBRNG1rVDFpQ0pZWEptQ0xuNFd4eHoyWS96NGFiRFpzOGJOd3JQc2EzVzdIR0gwYjVsSGpVSEp2UnRUUG44TTYvVFdjMnplamhJUml1dmQrYk8vUEkzRFZCclFqdjVBOVlnZ0J5OWVqK1B0N0hTZHcxUVl3bTR1ZDMvN2wvMkgvNUFQMEM1bVllajNneWtrSUlhcW93SFhiaDVmRE5IY0RuY3BoSGlIRUpTbUtvdXozMWNHbHVLbUtpSStQOXp4MkZ6b05HalNvMktYSE5FMURWY3ZqSnMzU09YejRzS2V3YWNDQUFjVEZ4V0UwR3RFMGpmajRlT2JQbjgvTW1UTnAxNjRkRVJFUmxaNWZhVVZIUnpOanhnekFWYlRrTG03NjZhZWZBRENieldSbFpiRi8vMzdhdDIrUHpXYmowS0ZEQUhUdTNMbE14L1RWOTA0SWNmVzZlSDhNSU12VENTR0VLRG43MTh2Ui9qeEYxa005WFFITkNVRDJnRjVZSmt6QmNHc3h6NFh0TmhTejJWWFlKSVFRUW9nS1o1djlCdmFWU3pISGpjTjAzd08rVGtjSUlhNWF6cDNiOFAvb1M5QjFBS3d6WGtOUFRjVS8vbjlnTm1QOTk4dlkzcG1CNVlVSnJ1MVRYNFdjSEFJK1dncm9XQ2U5V0tyakZUVy9scHFNYmU1MC9ONllnOW82SFAzRXNYSStXeUdFcUhvVVJma0orTW5YZVFnaHlvKzh3bHpOUkVWRkVSVVZ4WUlGQ3hnOGVEQ2RPblhLdDIzcDBxV2UyTktsU3ozeHZKS1RrNWt3WVFKMzNYVVhIVHAwSUNZbWhoVXJWaFI0ekx4enVNZDgrT0dIT0J3T1dyWnN5ZlBQUDQvUjZLcVRVMVdWWjU5OWx2RHdjSFJkNTZPUFBpcFRmci8vL2p0ang0NmxlL2Z1UkVkSDg5aGpqL0hOTjk4VWVDM0tZNzdycjcrZSt2WHJBNWM2TXRsc05yWnYzNDdKWk9LV1cyNEJZTWVPSFFBY1BIZ1FoOE9CMFdpa1k4ZU9XSzFXWnMrZXpZQUJBNGlPanVhMjIyNWo2TkNoN045L3FYQ3hxTzlkU2MvWkxTc3Jpd2tUSnRDbFN4ZnV2dnR1cjJzQThQUFBQeE1YRjBmMzd0M3AxS2tURHo3NElJc1dMVUxUdEZKZnYxT25UdkhTU3k4UkV4TkRwMDZkdVBmZWUxbTVjbVdaY3hkQytOREZDNjRQSVlTb0FncDZMaUlxVGxtdnQ5K3JVd2xjc1o2QXI5WVI4TlU2L0thNmxtbjIvM1JGZ1lWTmpvM2ZvNTlNQmFjVDdlQitiUFBuWVB4cm54SWZ6elozT3RaSkw2S2ZPVjJxUElVUVFnaVJ5MmdFczhYVmlWRUlJWVRQbVBvL2poSVFpQklZaEg0K0hjZmFOWmlmK3lkS1dIMlUyblV3OVhzTTU0L2ZBNkNmUzhlNWRSUG1ZYytoaE5aRkNhMkhhZURnRWgrcnVQa1Zrd2tVQmYzVUtaU0FBTlRXYlN2a25JVVFvcnhreEhUc2UrSE9XeDg5RWQzRTM5ZTVDQ0dxRHVuY1ZFMGxKQ1JRcDA0ZG1qVnJWdXA5angwN3hwTlBQa2xtWmlZV2k0WHc4SERTMDlOSlNVbkpOellsSllWcDA2WUJNR0RBQUhyMTZnWEE5dTNiQVlpSmlTbXcrMURYcmwzWnYzKy9wMUNvTkk0ZlA4N2YvdlkzTWpNemFkS2tDUTBiTnVUUW9VT01IejhlWGRmcDJiTm5oY3pYcVZNbmxpOWZ6cDQ5ZXdEWXRXc1gyZG5aUkVWRjBiRmpSN1p0MjhhT0hUc1lQSGl3NTd4dXV1a21BZ0lDU0UxTlpkR2lSVnh6elRYY2VPT04vUGJiYnlRbUp2S1BmL3lENWN1WEV4UVU1TW1ub085ZGFjODVQajZlK3ZYcll6S1pTRXRMWThxVUtVUkhSOU9nUVFPU2twSjQ1cGxuc05sczFLOWZuNlpObTNMdzRFRm16NTdOMGFOSGVmWFZWMHQxL1Y1NDRRVU9IRGlBMld5bVRaczJuRDU5bXVQSGoxZlk5MHNJVVhFQy9pY0ZCRUpjN1M0dkFDK0llNG5rcXVUdzRjTWtKQ1N3WThjTzB0TFNDQXdNcEgzNzlqenh4Qk1sT3FlcTVQSjh6V1l6OWVyVm8yM2J0anp3d0FObDdncGFubXcyRzFPbVRDblI4MGI5WERwWkEzb1I4T2tLbERvaGFBZVNzTDN4Yi9Uc0xKUjY5VEgydkEvendDRWxQclpqKzJiMDVOOHhQVFVNNVVwT1FnZ2hoTGhLbVVmOEUvT0lmL282RFNHRXVPb3BqWnA0SHV1blRvR3VrejFzWVA2QkRqdjZuNmRjK3pSdWVtbi93S0Q4WXd0UjNQeEtXQU1zNHlaaWk1K05mZkhIbUVlT3dYRFRMU1UvR1NHRXFHUXErbHdVdFZGb1VGaGpTTTcyZFQ1Q2lLcEJpcHVxcWViTm0vUCsrKzlqS01OZFdMTm56L1lVb2l4Y3VKQjY5ZW9CY1A3OGVhOXhtcVl4Y2VKRXNyS3lpSXlNWlBUb1Myc3dwNldsQVJBYUdscmdNVUpDUWdxY3N5Um16WnBGWm1ZbUR6NzRJQys5OUJJQU0yZk9KQ0VoZ1VXTEZwVzZXS2FrODBWSFI3TjgrWEorL2ZWWHNyT3oyYlJwRXdCLytjdGY2Tml4STNQbXpHSDM3dDNZN1hiMjdkdm4yUWNnT0RpWWhJUUV3c1BEQVZkbnJQdnZ2NStNakF4MjdOakJIWGZjNGNtbm9POWRhYys1WThlT1RKMDZsUU1IRHZERUUwK2dhUnA3OSs3bHJydnVZdTdjdWRoc05zTER3MW00Y0NFbWs0blZxMWZ6OHNzdnMyTEZDZ1lQSGx5cW9yakRodzhEcm1VU1kyTmpBY2pJeUNoejdrSUkzMUVhWE9QckZJUVFQcGEzc01aZHhOU3NXVFBQODhHcWFQWHExWjdsa0d2WHJrM2J0bTFKVFUxbHc0WU5iTnk0a1pFalIvTEVFMC80T3MxU2MxLzM4K2ZQODl0dnY1R2Ftc3JhdFd2cDE2OGY0OGVQOTJsdVc3WnNJVHU3NE5lTjFEYnRDRnk3MWZPMWM5Y09ESkVkVWVxNG52K2JoNDdBUEhSRW1ZOXRHVDRhUFNzTHBXN1YvVGNwaEJCQ1ZHWHU1M3NUSmt5Z2I5KytsWEpNVGRNS3ZQbFJDQ0d1YW5tVzVsWnkzeThKK1BncmxQb044NC9OdlRsYVAzdkdVOVNrNWUxbWF6SzVQbHR6d04vVnhFVFAwNTI5MlBrQlk4dzlHTHZGWUpzL0IrdWs4UVI4dnJwczV5V0VFSlZBZ2FXNlRvZzkyeUdGVFVJSUR5bHVxcVo2OU9oUnBzSW11TFMwMmtNUFBlVDFSbGJ0MnJXOXhuMzIyV2Y4K3V1dkJBY0g4L3JycjNzZEx5QWdnSXlNRE5MVDB3czhocnVvNmZJNVM4TGRGV3JKa2lVc1diTEVhOXZSbzBjcmJMNU9uVHFocWlxYXBuSGd3QUZQY1ZOMGREUXRXN1lrT0RpWWpJd01rcEtTUEoyYjNIZlcrL3Y3Yy9EZ1FSWXNXTUNKRXljNGVmS2taOTV6NTg1NUhiT2c3MTFwejdsang0NEEzSGpqalo3WXhZc1hBVHlGVjNmZGRSZW0zRDk2N3J6elRzKzRBd2NPbEtxNHFXZlBuaXhmdnB6MzNudVAvZnYzMDd0M2IrNisrKzR5NXk2RUVFSUkzNG1Qai9jOGRyL3hOV2pRb0dMZitQTFZHMWFIRHgvMkZEWU5HRENBdUxnNGpFWWptcVlSSHgvUC9QbnptVGx6SnUzYXRTTWlJcUxTODdzU2VhLzduMy8reWIvLy9XOSsrdWtuRmk5ZVRFUkVCUGZjYzQvUGNsdXpaazJKeHpwM2JjZllvL3h5TlhTSUxyZTVoQkJDaU1wU2xicGpHZ0VWSFVYVENoM3o1NTkvOHNFSEg3Qng0MFpPbmp5SnY3OC9VVkZSakJ3NWttdXZ2YmJZWXh3NmRJaWZmLzdaOC9tWFgzNWg0OGFONVhnV1FvaktvcC8razV3WFl2RmY5TGxYTVU1cGFBZVR5QjR4aElEbDYxSDhaZldnZ2loaERUQzBqOEQ2OWd3c3cwZWpoTlpETy9ZYmVzWTVEQkVkVUJzMVFXMStIYllGYjJONVlRSmN6TVQrMlVlZS9kV216VkVDQW5COHN4SlQvNEZndFdMLy9IOGxubDgvZFJMdDlDa01ONGFqTkdvS05odm9PaWpTTDFjSVVUVUZydHMrM05jNUNDR3FIaWx1cXFhQ2c0TUwzYWJydXVleFZzQUxHVGFiRGFEWU42aWFOV3ZHcjcvK1NrWkdCcnQzNy9ZcWtHblhyaDJiTm0zaWh4OStZTWlRSVNpWFBRbmVzR0VEQU8zYnR5OTFmbmE3M1hQOGtuUVJLSy81NnRTcHc0MDMzc2lCQXdkWXQyNGR2LzMyRzZHaG9iUnExUXBGVWVqWXNTTnIxNjVsNWNxVm5ENTltdHExYTlPbVRSc0FKazJheElvVksyamV2RG1QUC80NFRabzA4WFE1dWx4QjM3dlNuclBSNlBxdlc5RDMwSDBOM0lWTkFFNm5NOSsrYnNWZHYxZGVlWVhiYnJ1TlpjdVdzWG56WnMvSHhJa1R5NVM3RU1KM3NoNTN2WWt1eTlNSklZcmpmb011TmphV1RaczJzVy9mUGs5QmMwSGRBSll1WGNya3laTUI3emZ1a3BPVG1UZHZIbHUyYk9IY3VYTUVCd2NURnhmbldlbzRyN3h6dlBycXEvVHExWXNQUC93UWg4TkJ5NVl0ZWY3NTV6M1BmVlJWNWRsbm4yWFRwazNzMzcrZmp6NzZ5RlBjVkpyOGZ2LzlkK2JPbmN1MmJkdkl5Y21oUllzV1BQbmtrMTZGM09VOVgwSHExNi9QdEduVGVPU1JSemgrL0RoZmZ2bWxWM0hUenovL3pMeDU4OWk5ZXpkWldWazBidHlZUG4zNk1HalFJSy9uZzFkNnZRSE9uRG5EdG0zYnVPbW1tNHJNMmMweStzVVNqUk5DQ0NGcXNxclVIVE11UUtXM1JlWEF3VDNBZ3dXT1diVnFGWjkrK2ltTkd6ZW1kZXZXL1BMTEw2eGZ2NTZrcENTKy9QSkxBZ0lDaWp6R1k0ODlWZ0daQ3lGOFFRbXJqLzhIWC9nNmphdUNaY0pyMkdaTkpYdndJK2gyQjJyejZ6QVAvWWZYZHV2VVNXUTkvRmZVRnRkaDZ0TVA2OEdrM0kwV0xPTW5ZWDE3QnZabFg2RFdDOFBRcFJ2T3hHMGxtbDkzT3JCTm00TDJSd3BxdzBaWXhyOHFoVTFDQ0NHRXFIYWt1S2tHcVZXckZwbVptVjdkY3ZidjM1OXZYSnMyYmRpelp3OUxseTZsVjY5ZTFLbFRCNEN6Wjg5NkxUTVhIUjFOblRwMVdMeDRNUk1uVHFSVnExWTBhZUphSjNyQWdBRnMyclNKQXdjT01HZk9ISVlQSCs3cGVqUnYzanhQOTZCSEhubWsxUG0xYXRXS3BLUWsyclJwdytUSmt6MXYyT1RrNUhnVjZaVDNmT0RxeEhUZ3dBRysvZlpid05YTnlWMjQxYmx6WjlhdVhjdTZkZXM4Mjl4emZmUE5Od0QwNmRPSEJ4OThrSzFidDFJYXBjbXhPT0hoNGV6Y3VaUHZ2dnVPaHg5K0dJUEI0TWxaVlZYUEcxVWx2WDdIangrblI0OGU5T2pSZzNuejVoRWZIOC9YWDMvdEtXNHF6OXlGRUJWTFAvV0hyMU1RUWxRekNRa0oxS2xUcDFSZEg5Mk9IVHZHazA4K1NXWm1KaGFMaGZEd2NOTFQwMGxKU2NrM05pVWxoV25UcGdHdTU1bnVRaHQzUVZWTVRFeUJSZDFkdTNabC8vNzlucTZhcFhIOCtISCs5cmUvZVpacmJ0aXdJWWNPSFdMOCtQSG91bDdxcFhXdmRENlR5VVRQbmoySmo0L25sMTkrOGNTVGtwSjQ1cGxuc05sczFLOWZuNlpObTNMdzRFRm16NTdOMGFOSGVmWFZWNEh5dWQ0QUsxZXV4R3ExNHVmblY2cnpMeSsydWRQUjA4NWcvbnNjU3Iwd24rUWdoQkJDbEZaVjZvN3BBS3c2VU1TOGpSczNadjc4K1VSR1JnS3djK2RPbm5ubUdjNmNPY1BXclZ2cDNyMTdrY2ZvM3IwN2JkdTI1ZlRwMDN6MjJXZmxtTDBRUWxSL2x5L2w3YWFFaEdKNTViK0Y3OWVzQmY1ejMvZDhyYmtMbTNJWm9yc1NFTjNWSzJaNitQRVN6YTgyYW9MLysvTHpXZ2hSZldURWRPeXI2cHAvZXZiSnBVMDNKOHZTZEVJSVFJcWJhcFRPblR2ejdiZmY4dW1ubjVLV2xrWldWaFpidG16Sk4yNzQ4T0hFeHNaeTlPaFJldmZ1VGN1V0xUbDE2aFI5K3ZSaDJMQmhYbU5IalJyRmxpMWJTRTVPWnN5WU1TeGF0QWl6MlV5WExsMFlPSEFnSDMzMEVZc1dMV0xac21VMGJkcVVFeWRPY1Bic1dRQUdEeDdzV1Q2dE5Qa05IVHFVVWFOR3NXYk5HbmJzMkVHVEprM0l6czdtNk5HanpKa3p4L01pVVhuUEI2NkNydmZlZTg5ekR0SFJsNWJGNk5TcEV3QVpHUm41dG9XRmhaR1Nrc0s3Nzc3THVuWHIrT09QMGhVUWxDYkg0c1RHeHZMc3M4K1NtSmhJbno1OXFGdTNMZ2NQSGdUZzBVY2ZwV0ZEMTVyYkpiMStEejMwRUMxYXRLQldyVnI4L1BQUEFKNk9WZVdkdXhDaVlrbkhKaUZFYVRWdjNwejMzMysvVE1zaHo1NDkyMVBvczNEaFFrL25BdmZ5eFc2YXBqRng0a1N5c3JLSWpJeGs5T2pSbm0xcGFXa0FYZ1g0ZVlXRWhCUTRaMG5NbWpXTHpNeE1Ibnp3UVY1NjZTVUFaczZjU1VKQ0Fvc1dMU3AxY1ZONXpGZTNibDBBc3JNdnZXWXpkKzVjYkRZYjRlSGhMRnk0RUpQSnhPclZxM241NVpkWnNXSUZnd2NQcGxtelp1Vnl2UUdXTDErTzNXNm5aY3VXZ0t2QWJQSGl4UUNNR3pmT2M4MHJpbVA3WnZUazN6RTlOUXk1ajFnSUlVUk5VeG5kTVdka2FjekkwcGpRNW1ZNlVIQzN4cnZ1dXNzcnI3eXY4N2c3dmhmbHpUZmY5T1FuaFBBdDU2N3QyTjZkaFhiOE41UjZZVmhHamNOd2EyZlBVbkdXRnlaZ2k1K0ZzY2M5R0x2ZlhXZ3NZUGw2cksrT1E2bGJEOHMvSjNqbXp4azdBdlhhRnBpSGp5NzBXRUlJSVVSNVU5SG5vcWlOUW9QQ0dvTVVOd2toWE1yMzFpRGhVMlBHaktGYnQyNllUQ1kyYk5oQVVGQlFnVXVqUlVWRk1YLytmRSt4VGxKU0VrYWprZGF0K1F3UW9BQUFJQUJKUkVGVVcrY2I2Ky92ejZSSmsxQlZsVU9IRGpGMTZsVFB0cmk0T0Y1Ly9YVWlJaUxJeWNsaHo1NDluRDE3bHNhTkcvUFdXMjh4ZkxqM2NxZ2x6YTlMbHk3TW5UdVhEaDA2a0pXVnhkNjllMGxMUytQMjIyL24ybXV2cmJENXdMV01ucnYxdHFJb2RPNTg2WSt6Um8wYTBiUnBVOC9YZWJkTm1qU0o2NisvSGszVHNOdnR2UEhHRy9ueUtFcHBjaXhPWkdTazUvdWJrWkhCTDcvOFFvc1dMUmc3ZGl4eGNYR2VjU1c5ZnJmZmZqdm56cDBqS1NtSldyVnEwYWRQSDgrTFdPV2R1eENpWWlrTnJrRnBjSTJ2MHhCQ1ZDTTlldlFvVTJFVHdJNGRPd0JYb1hUZUpWbHExNjd0TmU2enp6NWo1ODZkQkFjSDgvcnJyM3Nkei8yOExEMDl2Y0JqdUF0M0xwK3pKTnh2SkM1WnNvU29xQ2lpb3FKSVNFZ0E4T3BzV1puenVRdms4MTR2ZDBmVXUrNjZ5N1BzY043bG9nOGNPQUNVei9WT1Nrcmk2TkdqT0J3T2JyMzFWZ0JhdDI3TnJsMjdTRXhNWk9YS2xTVTZqeXRoR1Q0YXk0VFhVT3JLY3NkQ0NDRnFyb1NFQk02Y09WUG03cGdEQnc1azFhcFZYTHg0a2ZEd2NJS0Nna3JkclRHdm4zNzZDWEIxa25RL0J4QkNWQk1YTDJKNS9rVUNsMzJQc1VzM3JHKzk3clhadVhNYi9oOTlpZWx2UTR1TUFSanY2WVh6cHgvQVlRZEFQNXVHYzljT2pQZjFMZEd4aEJCQ2lQS2l3RkowUHJGbk82U3dTUWpoSVoyYnFxQzhkMktWWmx0b2FDalRwMC9QRng4MGFGQysyTTAzMzh6YmI3OWRvbVBjZlBQTm5qZHJMdWRlcmd4Y2Q1Vy85OTU3cEtlbmM4TU5OMXhSZmgwN2R2VHErbFNROHA0UHdHZzBzbUhEaGtLM0YzWkgyaTIzM0pLdkRmZmwxN0dvNzExSmN5eG9qb0ppUlgxLzNVcDYvV2JNbUZIa1BGRHk2eXVFRUVLSTZpVTRPTGpRYmJxdWV4NXJtcFp2dS91dS8rS1dXbW5XckJtLy92b3JHUmtaN042OTI2dHdwMTI3ZG16YXRJa2ZmdmlCSVVPR2VKWUxkbk0vYjJ2ZnZuMnA4N1BiN1o3ajV5MEdLa3g1ejNlNW5Kd2MxcXhaQTNnWDBidVA1UzVzQXJ5Vy9qVWFYWC9TbGNmMVhyNThPZUE2MTZlZWVpcmZ2bDk4OFFVREJ3NHMxWG1WbHFGRGRQR0RoQkJDaUdxdUlydGpHdEF4b0tBNUhFVjJhM1JMU1VuaDlkZGRCUXFEQncvMmRKSVVRbFFQaHR2dUFHc08yckhmSURBSS9XUXFPQnllN2FiK2o2TUVCQUtnRnhFRE1IYnBodTJ0MTNGdTM0SWh1aXVPNzc5RmJkTU90ZmwxSlRxV0tGK0ZMVzhuaEJCWGc4QjEyNGNYUDBvSWNiV1J6azJpM01UR3h0S3BVeWV5c3JKNC92bm5PWFBtREZEd216OUNDQ0VxWDliamZjbDZ2Syt2MHhCQ1ZITzFhdFVDdkxzUjdkKy9QOTg0OS9JbVM1Y3U1ZHk1YzU2NGUvbGZ0K2pvYVByMTZ3ZkF4SWtUU1U1Tzltd2JNR0FBNE9wT05HZk9ITS96U2szVGVPZWRkenhkalI1NTVKRlM1OWVxVlN0UG51KysreTd4OGZIRXg4Y3phOVlzcitMdThwNnZJSC8rK1NlalI0L201TW1UQkFRRWVCVVdoWWVIQS9EZGQ5OTVpcHJXclZzSHVBcVpicnJwSnM5eG9lelgyMmF6OGZYWFh3Tnd6VFhYZUxwUFJVVkZlVzVjK1AzMzM5bXpaMCtSNXlLRUVFS0k0bFZrZDh6UkFRYldoaGc1K2RGN2hYWnJkRHR4NGdUUFBQTU1aOCtlNVo1Nzd1SHBwNTh1VTA1Q0NOK3hMWGlick1mN1l2dG9JZnFKNDY1Z250ZmpsVVpOOHUxVFVBd0FreGxqOTd0eHJGOExnR1BkR2t6M1hYb2RxYmhqQ1NHRUVFSUlVWkdrYzVNb042cXE4c1liYnhBYkc4disvZnZwM2JzM3JWcTE0dlRwMDZ4YXRjclg2UWtoeEZWUFAvVkh2bGhVVkJRQUV5Wk1vRzlmS1h3U1FoU3ZjK2ZPZlB2dHQzejY2YWVrcGFXUmxaWEZsaTFiOG8wYlBudzRzYkd4SEQxNmxONjllOU95WlV0T25UcEZuejU5R0Rac21OZllVYU5Hc1dYTEZwS1RreGt6Wmd5TEZpM0NiRGJUcFVzWEJnNGN5RWNmZmNTaVJZdFl0bXdaVFpzMjVjU0pFNTZpbmNHREIzdDFrQ3hwZmtPSERtWFVxRkdzV2JPR0hUdDIwS1JKRTdLenN6bDY5Q2h6NXN6eC9Id3M3L25jRWhJU1dMVnFGUmtaR1J3NWNnUk4wd2dPRG1icTFLazBidHpZTXk0Mk5wWm5uMzJXeE1SRSt2VHBROTI2ZFRsNDhDQUFqejc2S0EwYk5peVg2LzM5OTkrVG1aa0p1SDRudUpld0Jzakl5T0R1dSsvR2JyZXpZc1VLYnI3NTVuem5YMTVzYzZlanA1M0IvUGM0bEhwaEZYWWNJWVFRd3BjcXNqdW1BN0FESVhYcndvbFRCWFpyQkRoeTVBaXhzYkdrcGFYUnYzOS8vdm5QZnhiYkFWSUlVYlZvcWNuWVAvMEEvNFdmb2pacmdYUEhGaHpmZitzOVNDbmcvM1ZCc1Z6R252ZVJNK1lmYUVkK1JVOU54dGl0UjhtUEpZUVFRcFNUakppT2ZWVmQ4MC9QUHJtMDZlWmtXWnBPQ0FGSTV5WlJ6Z0lEQTRtUGoyZlFvRUVFQlFWeDRNQUI2ZHdraEJDWHlkc05vN0NQaWhEd3Y2VUUvSy9nNVRXdnhLbFRwM2p4eFJmcDNyMDdmL25MWHhneVpJaW5tNG9Rb3VZWk0yWU0zYnAxdzJReXNXSERCb0tDZ29pTmpjMDNMaW9xaXZuejUzdUtaSktTa2pBYWpiUnUzVHJmV0g5L2Z5Wk5tb1NxcWh3NmRJaXBVNmQ2dHNYRnhmSDY2NjhURVJGQlRrNE9lL2JzNGV6WnN6UnUzSmkzM25xTDRjTzl1MVNYTkw4dVhib3dkKzVjT25Ub1FGWldGbnYzN2lVdExZM2JiNytkYTYrOXRzTG1jenQrL0RpSmlZbWNPSEdDRmkxYThPU1RUL0w1NTUvVG9VTUhyM0dSa1pHZTY1aVJrY0V2di94Q2l4WXRHRHQyTEhGeGNlVjJ2ZDFMMGpWbzBDQmZEc0hCd2R4KysrMEFmUHZ0dDU0M1ZTdUNZL3RtSEQrdVE4L09xckJqQ0NHRUVGVlJlWFhIbkpHbEVaUHV3TC8zUTRWMngvejU1NTg5SFp1ZWUrNDV4bzRkSzRWTlFsUkhUdGVTY1BxcFA5QXpNN0YvK1g5WFBLVjZZemhLV0FOc2M2ZGhqT2tKRmt1RkhVc0lJWVFvaklvK0YwWDlPRFFvTE1UWHVRZ2hxZzdwM0NUS25aK2ZIeU5Iam1Ua3lKRytUa1VJSWFxa3ZNVkxpWW1KQURScjFzeHJTWUdLb0RTNHB0em56TXJLNHBsbm5pRWxKWVg2OWVzVEdCakk3dDI3aVkyTjVkTlBQNlZKazBKYW5Rc2hmTTc5ODZlMDIwSkRRNWsrZlhxKytLQkJnL0xGYnI3NVp0NSsrKzBTSGVQbW0yOW0rL2J0Qlk3dDBhTUhQWHE0N2hpZU8zY3U3NzMzSHVucDZaN2wwc3FhWDhlT0hiMjZQaFdrdk9jcjZ0b1dwcWpyV05KeHBibmVCY2xiY0ZhUkxNTkhvMmRsb2RTdDJOK0pRZ2doUkZWVG1kMHhodzBieG9VTEY2aFZxeFkvL2ZRVFAvMzBrMmVmUVlNR2NkdHR0eFdaNjlDaFF3RTRjK1pNdmxoOGZIeVpyNEVRb25UVXBzMHhQZkFJT2ErT1E2MFhockZ2ZjV4Yk4xM3h2TWFldmJIRno4TDhqeGNxL0ZpaWFGcktDYXd2eHVFLy8yTXdtMzJkamhCQ1ZCb0ZsdW82SWZac2gzUnRFa0o0U0hHVEVFSUlVY255dnRqckxuUWFOR2hRc2N2Q2FacFc1ZTZtL2V5enowaEpTU0VzTEl3dnZ2Z0NnOEZBdjM3OVNFMU41ZU9QUDJiTW1ERytUbEVJVWNPNGwwRGV1blVyenovL1BMTm16YUpldlhwVjhtZWtLRDFEaDJoZnB5Q0VFRUw0eEpneFk3RFpiR3pkdXBVTkd6YlFyVnMzWW1Oam1UbHpwdGM0ZDdmR2VmUG1zVy9mUHBLU2tyam1tbXM4M1JvTjZCaFFRTk04M1JxZmZ2cHBUN2ZHbDE5K21Rc1hMZ0NRbVptWnJ3RDYzbnZ2TFRiWGdvcTF5MUxBTFlTNGN1YmhvekVQSCszNTJ2VEFJd0NvYmRvUnVIYXIxOWlTeGt6OUg4ZlUvL0VyT3BZb0p4bm4wVkpPK0RvTElZU29kSUhydGc4dmZwUVE0bW9qeFUxQ0NDRkVGZVV1ZklxTmpXWFRwazNzMjdmUDAyWER2VzNDaEFtZW9xaWxTNWN5ZWZKa3dQdUY1ZVRrWk9iTm04Zmd6V3ZSTkkyaFNoQnhjWEgwNnRVcjN6SHp6dkhxcTY4V09DYXZIMzc0QVlEdTNic1RFQkFBUUxkdTNmamtrMC9Zc1dOSG1jOWRDQ0VLbzZvcWI3enhocWZJcVhmdjNyUnExWXJUcDAremF0VXFYNmNuaEJCQ2lLdWNyN3RqYmh6NE1QYVZTekZiRk0vWXk3czFYbWtoa2hReUNTRkU1Y2dlTVFTQWkvZDJCWkFpTWlHRUVFSmMxYVM0U1ZRWk5wdU5uajE3a3BHUkFjQTc3N3hUNkxJZVU2Wk1ZY21TSll3ZE81YisvZnQ3TGZHVTE5Q2hReGsyYkZpKzdlNFhZWXJieiszSWtTTWtKQ1N3ZmZ0MnpwNDlTMkJnSURmZGRCTlBQUEdFMXh5cHFhazg5dGhqQkFjSDgvNzc3MU8zYnQyU1h3QWhoQ2hFUWtJQ2RlclVvVm16WnFYZTk5aXhZeno1NUpOa1ptWXlMc1FJS2dRRkJwR1NrcEp2YkVwS0N0T21UUU5nd0lBQnhSWTJ1ZWNIYU5xMHFTZld1SEZqQVA3NDQ0OVM1eXVFRUNVUkdCaElmSHc4OCtiTlk4V0tGUnc0Y0VDZWQ5VVF0cm5UMGRQT1lQNTdIRXE5TUYrbkk0UVFRbFE3dXNHQVlqYkRGWFMwdk91dXV3cU1kK3pZa1NsVHBwUjVYaUdFRUtYalAzc2gyU09HRUxocWd5eExKNFM0cW1URWRPeXI2cHAvZXZiSnBVMDNKOHZTZEVJSVFJcWJSQlh5NDQ4L2twR1JnY2xrd202M3MzTGx5Z0tMbTVZc1djS1NKVXVJaUlpZ2YvLytYdHVhTld0R3ZYcjFQRjgzYXRRSWNCVXh1UXVhQ2lvT0tHdy9nRFZyMWpCeDRrVHNkanQxNnRTaFRaczJwS2Ftc21IREJqWnUzTWlvVWFNWU9IQ2daNy9ubm51T0tWT21NRzdjT09MajQxRVU1UXF1aWhCQ1FQUG16WG4vL2ZjeEdBeWwzbmYyN05sa1ptYlNwRWtUY3Y3N0dxR2hvWHpWNEJyT256L3ZOVTdUTkNaT25FaFdWaGFSa1pHTUhqMjZrQm05dVpjejhQZjM5OFFzRmdzQU9UazVwYzVYQ0NGS3lzL1BqNUVqUnpKeTVFaGZweUxLa1dQN1p2VGszekU5TlF4NUZpMkVFRUtVbnVXNU1mRGNsUzBQL3UyMzM1WlROa0lJSVlRUVFwU2VpajRYUlcwVUdoVFdHS1M0U1FqaElzVk5vc3BZdG13WkFGMjZkR0g5K3ZXc1c3ZU9zV1BIZXBZNUFzakl5R0RtekptQWE1bW15dzBhTk1pelBGTmU4Zkh4bmc1TEJiWHpMbXkvSTBlT2VBcWJCZ3dZUUZ4Y0hFYWpFVTNUbURkdkhnc1dMT0N0dDk0aVBEeWNpSWdJQVByMjdjdWlSWXZZdVhNbnk1Y3ZwMCtmUG1XNEdrSUljVW1QSGozS1ZOZ0VlSmFHZStpaGg2amJKdHdUcjEyN3R0ZTR6ejc3akY5Ly9aWGc0R0JlZi8zMUVoL1BaREpodFZxeDJXeWVtTlZxQlZ5ZFZZUVFRb2pTc0F3ZmpaNlZoVkszWHZHRGhSQkNDQ0dFRUVJSUlVU05vOEJTWFNmRW51MlF3aVloaEVmWit4TUxVWTdPbkRuRDVzMmJBVmZSVWtCQUFObloyWHozM1hkZTQ3NzY2aXN1WExoQTQ4YU5DMTFTcmp3bEpDUmd0OXRwMmJJbHp6Ly9QRWFqcXg1UVZWVmlZMk5wMjdZdHVxN3owVWNmZWZaUlZkVlQwSlNRa0ZEaE9Rb2hhcjdnNE9CQ3QrbTY3bm1zYVZxKzdlNmlJN1dZSlFuY1hlMHlNakxZdlh0M2lYTnIyTEFoNEZxVzB5MDVPZGxyVGlHRUVLS2tEQjJpTVhhTFFRbVFBbGtoaEJDaVRKeE9kTHNkQ3ZqN1VBZ2hoQkJDaU9vZ2NOMzI0VUhmYlh1c3pzWjk2YjdPUlFoUmRVaHhrNmdTVnE1Y2lhWnBORy9lbkJ0dXVJSG82R2dBbGk5ZjdqWHVoeDkrQUNod3VicUtzRzNiTmdEdXZQUE9BZ3NEYnIvOWRnRDI3Tm5qRmUvVXFSTUFSNDhlOWJ6Skw0UVE1YWxXclZxQTYrZU0yLzc5Ky9PTmE5T21EUUJMbHk3bHd0T1BrajNNdFl6bTJiTm52Y1pGUjBmVHIxOC9BQ1pPbkZqaW4xMGRPblFBNFB2dnY4ZHF0WktUazhQNjllc0I2TnExYXluT1NBZ2hTbS9LbENsRVJVWHgyV2VmQWE2bGlBdjZtRGR2WG9IYjNZcmJ6KzNJa1NPODhzb3IzSHZ2dlhUdTNKbVltQmhHalJybFdmN1lMVFUxbFR2dXVJTStmZnFRbHBaV3dWZEJDQ0dFRU9JUzI2eXBaUDMxTnV5cnYvSjFLa0lJSWE1VWtPdjFQK2YrUGVpWkdUNU9SZ2doaEJEQ3Q2UzRTVlFKN2lLbWJ0MjZBWmVLaGhJVEUvbmpqejg4NDQ0Y09RSkE4K2JOQzV4bjh1VEpCYjVoVlp6QzluTy8rUjhhR2xyZ2ZpRWhJUUJrWm1aNnhmUG1kL2p3NFJMbklZUVFKZFc1YzJjQVB2MzBVMTU2NlNYaTR1Sll0V3BWdm5IRGh3L0hZREJ3OU9oUmxHTy9vUjM1bGZ2dXU0L1BQLzg4MzloUm8wYlJwRWtUTGw2OHlKZ3hZN3lXbWl2TXdJRUQ4ZmYzSnlVbGhRY2ZmSkNISG5xSWt5ZFAwckJoUXdZTUdIRGxKeXFFRUlWWXNtUUpTNVlzSVNJaWd2NzkrM3R0YTlhc21kZHp1MGFOR2dGNFBjOHJxTHRjWWZzQnJGbXpoc2NmZjV3VksxWmd0VnBwMDZZTlJxT1JEUnMyTUd6WU1LOU9ubzBhTmVLNTU1NGpKU1dGY2VQR2VYWFpFMFd6eloyT2RkS0w2R2RPK3pvVklZUVFvbHJTVlJXTVJoUzFiRXViQ3lHRXFEclVwczB3M3RlWG5KZEdrLzFVLytKM0VFS0lHaUlqcG1QZkMzZmUrdWlKNkNiK3ZzNUZDRkYxR0gyZGdCQkpTVW1lemlQdTRxYXVYYnVpcWlxYXByRnk1VXFlZnZwcEFDNWN1QUJBUUVCQWdYTTFhOWFNZXZYcWxUcUh3dllMREF6ay9QbnpuRHQzcnNEOTNIRjNrVlBlL2R3dUwzd1NRb2p5NEM0KzJycDFLeHMyYktCYnQyN0V4c1l5YytaTXIzRlJVVkhNbnorZmVmUG04ZmVrdmRoc05veUJSbHEzYnAxdlRuOS9meVpObXNUVFR6L05vVU9IbURwMUtpKy8vSEtSZVRSdDJwUjMzMzJYV2JObWtaU1VoTkZvcEh2Mzdvd2VQWnFnb0tCeVBXY2hoSERMeU1qdy9MeUxqWTNOdDMzUW9FSDA3ZHMzWHp3K1B0NVQ0RFJvMEtBUzczZmt5QkVtVHB5STNXNW53SUFCeE1YRllUUWEwVFNOZWZQbXNXREJBdDU2NnkzQ3c4T0ppSWdBb0cvZnZpeGF0SWlkTzNleWZQbHl6N0xGb21pTzdadlJrMy9IOU5Rd0ZGOG5JNFFRUWxSRGxwSC96OTZkaDFWVjdYMEEvNjU5SmlaTkVNb0FyMFBYekJFNUpFYWFsWlNWcVpmc3B1YlVWZStqMStpbWFLOURaU2xldldXbGxxSkpWa3FXMWUwMU5DbTExRGN0N1VxQ0dEaVVaQ2c1NU14OHByM2VQNDRjUVdZRTlrRytuK2Z4NmJEM1htdC85eUZRMkwvOVd6TmdtanhENnhoRVJGUkhUREd6WUlxWnBYVU1JcUlHcFVER1FTaUJmajRCUVVCMm9kWjVpTWc5c0xpSk5GZHk2Ymx4NDhhVjJWK3l1TW5UMHhQNStma29MQ3ovNzdHS2JraFZwYUp4SVNFaDJMbHpKN1p2MzQ3eDQ4ZERpTkszV0hidDJnVUFaYnBFbGN4WFVTRVdFUkdBTWtzWlZYZWZuNThmRmkxYVZHWjdlVGZyUTBKQ3NIejU4bXFkSXlRa0JNbkp5UldldHp4ZHUzWkZmSHg4amNZUUVWMlBEUnMySUM4dkQwRkJRVFhxMWxsYkNRa0pzTmxzNk5DaEE2Wk5tK1phcmxoUkZFeWFOQW03ZCsvR3dZTUhzWGJ0V2xkeGs2SW9HRHg0TUZhc1dJR0VoQVFXTjFXVEtYb3FaRUVCUk11YVA3QkFSRVJFUkVSRVJFU05ud0FTcFlTdnJkRE93aVlpY21GeEUybkthclZpeTVZdEFJQmJiNzIxMU5JZmx5OWZ4dEdqUjNIOCtIR2twYVVoSkNRRWJkdTJSVVpHQm80ZlA5NGcrVWFQSG8xZHUzYmh5SkVqV0xwMEtaNTU1aGxYUjZtVksxZTZ1cFJjVzB5UWxaWGxldDJ1WGJzR3lVcEVWQjhlZlBEQmNyZUhoNGRqL3Z6NURaeUdpTWpwMjIrL0JlRDhYdFFROXU3ZEN3RG8xNitmcTdDcHBMNTkrK0xnd1lOSVMwc3J0YjFYcjE1WXNXSUZqaDA3aHV6c2JBUUhCemRJM3NaTTF6TkM2d2hFUkVTTm04TUJxYW9RT2gxUXpyOWJpSWlJaUlqY25mZTI1R2l0TXhDUisyRnhFMmxxeDQ0ZHJtWGJacytlalY2OWVybjI1ZVRrb0gvLy9yRFpiTmkwYVJOQ1FrTFF1M2R2WkdSazFMaXJ5SVFKRTF5dkV4SVNxdDNkeVd3Mkl5WW1Cb3NYTDhhYU5Xdnd4UmRmb0hYcjFqaHg0Z1F1WExnQW5VNkgyYk5ubDFuZXFmZ0dXR0JnSU5xM2IxK2pyRVJFOWFWdzRpZ0FnT2ZLdGRVZTgvWFhYOWRYSENLaVdzdk16QVFBdEczYnR0ejk4K2JOdzd4NTgxd2ZWOVlKcnpyakxseTRBTURaTmE4OHhVc1VYN3NjY2NsOFI0OGVaWEVURVJFUjFUdnJXd3RoUzBxRU1XWW1ESTgrcG5VY0lpSWlJaUlpb2pyQngzZElVOFZMMHQxeXl5M28yYk5ucVgzTm16ZEgzNzU5QVRodnJsdXRWZ3daTWdSR294RlpXVmxsbm95dlRNa2JXaVc3S2xYSHlKRWpzV3JWS3R4Ly8vMlFVaUk5UFIxQ0NQVHYzeDhKQ1FrWU9IQmdxZU5WVmNYR2pSc0JBQ05HaktqUnVZaUk2cE9hK1F2VXpGKzBqa0ZFZE4zeTh2SUFWTHo4YjVzMmJSQVdGdWI2VTEwVmpmUDI5Z1lBWExwMHFkeHh4ZHVMaTV5dUhRZVVMWHlpOGxuakZzRVMrenprdWJOYVJ5RWlJbXFVcEtJQWVqMkVvdE02Q2hFUkVSRlJyZVJFaGtmbDlidnp5Uk1Sd1o1YVp5RWk5OEhPVGFTcFpjdVdWYnAvNGNLRnBUNE9DQWpBcEVtVDhPYWJieUl1TGc3eDhmRUFxbjRhdjZMOTFYMkt2MGVQSHVqUm8wZTFqazFLU2tKV1ZoWTZkKzZNb1VPSFZtc01FVkZEcUVuSEppSWlkK2JwNlluOC9Id1VGaGFXdTMvTW1ESFY3dFJablhFaElTSFl1WE1udG0vZmp2SGp4ME1JVVdyL3JsMjdBS0JNSVZYSmZCVVZZbEZwOXVROWtObkhZUmc3RWFMcXc0bUlpT2dhcHNrellKbzhRK3NZUkVSRVJFUzFwa0RHUVNpQmZqNEJRVUIyK2I4QUpLSW1oNTJicU5FWlBYbzBCZzRjaUgzNzl1R1RUejdST2s0cHAwNmR3cUpGaXhBVUZJVFhYMzhkT2gyZmtpTWk5NkhjMWdIS2JSMjBqa0ZFZE4yS2wzczdmdng0ZzV4djlPalJFRUxneUpFaldMcDBLVlJWQmVEczJMbGl4UXFrcDZkRHI5ZGp6Smd4cGNhVjdCamFybDI3QnNuYTJKbWlwOEkwZXdGRVMzK3RveEFSRVJFUkVSRVJrUVlFa0FpSmRiWkNPd3ViaU1pRm5adW8wUkZDWU83Y3VaZzdkNjdXVWNxNDlkWmJzV1BIRHExakVCRVJFZDNRZXZmdWpZeU1EQ1FuSjlkbzNJUUpFMXl2RXhJU3F0M2R5V3cySXlZbUJvc1hMOGFhTld2d3hSZGZvSFhyMWpoeDRnUXVYTGdBblU2SDJiTm5vMlBIanFYRzdkMjdGd0FRR0JpSTl1M2IxeWhyVTZYckdhRjFCQ0lpb3NaTlZRR3BBb29PRU95RFNFUkVSRVNOai9lMjVHaXRNeENSKzJIbkppSWlvaWFpY09Jb0ZFNGNwWFVNSXFMck5tVElFQmlOUm1SbFpTRXRMYTNhNDBvdVNWeXlxMUoxakJ3NUVxdFdyY0w5OTk4UEtTWFMwOU1oaEVELy92MlJrSkNBZ1FNSGxqcGVWVlZzM0xnUkFEQml4SWdhbll1SWlJaW90cXh2dm9yOGgzckQ5bVdpMWxHSXlFMkZoWVVoTEN3TWlZbjhQdUZ1K0xraElpSWlxaGc3TnhFUkVUVVJhdVl2V2tjZ0lxb1RBUUVCbURScEV0NTg4MDNFeGNVaFBqNGVRT25pcGZKVXRMK3FjY1Y2OU9pQkhqMTZWT3ZZcEtRa1pHVmxvWFBuemhnNmRHaTF4aEJnalZzRWVmNGNqRS9IUVBnSGFCMkhpSWlvOFZFVVFLY0hCSjlwSlhJbllXRmhWUjVUM1o5TEd0TFJvMGVSa0pDQUgzLzhFZWZQbjRlM3R6ZTZkKytPMGFOSFYrdWEzRVYwZERSKytPRUgrUG41NGV1dnYzWnRQM255SkFZTkdnUUFpSWlJd0xKbHkxejdYbi85ZGF4YnR3N0J3Y0hZc0dGRGcyY21JbXJLY2lMRG94U3BlbDRzUEozWWVrODJsNllqSWdBc2JpSWlJbW95UEZldTFUb0NFVkdkR1QxNk5ESXpNN0ZwMHlaODhza25HRFpzbU5hUlhFNmRPb1ZGaXhZaEtDZ0lyNy8rT25RNm5kYVJHZzE3OGg3STdPTXdqSjBJTHFSRFJFUlVjOGJKTTJDY1BFUHJHRVIwalpLRlFNVkZURzNhdElHL3Y3OVdrYXIwMVZkZlljNmNPYkRiN2JqcHBwdlF1WE5ubkR4NUVydDI3Y0ozMzMySHlaTW5ZL1RvMFZySHJKYUlpQWo4OE1NUHVIRGhBbjcvL1hjRUJRVUJBSGJ2M3UwNkppMHREUTZIdy9YejI0RURCMXhqaVlpb1lTbVFjUkJLb0o5UFFCREE0aVlpY21KeEV4RVJVUk9oM05aQjZ3aEVSSFZHQ0lHNWMrZGk3dHk1V2tjcDQ5WmJiOFdPSFR1MGp0RW9tYUtuUWhZVVFMUjAzNXM4UkVSRVJFUTFWZHh0RnJoYTZEUm16QmhFUlVWVk9rNVZWU2hLdzNkaU8zcjBxS3V3YWZqdzRZaUppWUZlcjRlcXFvaVBqOGM3Nzd5RE45OThFMTI3ZGtWb2FHaUQ1NnVwaUlnSUxGNjhHSUN6YUttNHVPbjc3NzhIQUJpTlJoUVVGQ0FqSXdQZHUzZUgxV3JGa1NOSEFBQjMzWFZYcmM2cDFlZU9pT2hHSUlCRUtlRnJLN1N6c0ltSVhQZ3ZLeUlpSWlJaUluSUx1cDRSME44YkNlSGxyWFVVSWlLaXhrbFZBWWNka0ZMckpFUlVDMkZoWVFnTEM4T3FWYXN3YnR3NDlPclZxOHkreE1SRTE3YkV4RVRYOXBLeXM3TXhlL1pzUFBqZ2cralpzeWNpSXlPeGFkT21jczlaY283aVl6NzQ0QVBZN1haMDZOQUIwNlpOZzE3dmZFNWVVUlQ4NHgvL1FKY3VYU0NseE5xMVY3dUUxeVRmOGVQSE1XUEdETngvLy8ySWlJakFpQkVqc0hYcjFuTGZpN3FZNzdiYmJzUE5OOThNNEdwSEpxdlZpdVRrWkJnTUJ0Znk0ei8rK0NNQTROQ2hRN0RiN2REcjlRZ1BENGZGWXNIU3BVc3hmUGh3UkVSRW9FK2ZQcGd3WVFJeU1qTEs1QzN2YzFmZGF5NVdVRkNBMmJObm8zZnYzdWpmdjMrcDl3QUFEaDgrakppWUdOeC8vLzNvMWFzWGhnd1pndFdyVjBOVjFScS9mMmZPbk1FTEw3eUF5TWhJOU9yVkN3TUdERUJTVWxLNXVZaUlHb3IzdHVSb24rMTdSN1Q0N3FlTFdtY2hJdmZCNGlZaUlxSW1vbkRpS0JST0hLVjFEQ0lpSWlJaUlxb24xamRmUmY1RHZXSDdNckhxZzRuSWJTVWtKT0RjdVhObzA2Wk5qY2YrOXR0dkdEVnFGTDc4OGt2azUrZWpTNWN1OFBIeHdlKy8vMTdtMk45Ly94MXZ2UEVHQUdENDhPRVlPSEFnQUNBNU9Sa0FFQmtaV1c3M29YdnV1UWZBMVVLaG1zakt5c0tZTVdQd3pUZmZvSG56NW1qYnRpMk9IRG1DV2JObVljdVdMZlUyWDNHeFVWcGFHZ0FnTlRVVmhZV0Y2TjY5TzhMRHd3RmNMVzRxdnE1dTNickJ5OHNMNTgrZngrclZxNUdYbDRjNzdyZ0RPcDBPKy9idHd6UFBQSU84dkx4U2VjcjczTlgwbXVQajQzSGt5QkVZREFhY1AzOGU4K2ZQeDVrelp3QUE2ZW5wR0R0MkxIYnUzQWtQRHc5MDdOZ1JKMDZjd05LbFMydlYyZmk1NTU3RDVzMmJVVkJRZ0U2ZE9rRUlnYXlzckJyUFEwUkVSRlRmV054RVJFVFVSS2ladjBETi9FWHJHRVJFUkJXeXhpMkNKZlo1eUhObnRZNUNSRVRVT0NrS29OTURnci8ySldyTTJyWnRpODgvL3h5ZmZmWlpqY2N1WGJvVXVibTVDQTRPeHNhTkc3RjY5V3BzMkxBQnc0Y1BMM1djcXFxWU0yY09DZ29LWURhYk1YWHFWTmUrOCtmUEF3RDgvUHpLUFlldnJ5OEE0UExseXpYTzk5WmJieUUzTnhkRGhnekJoZzBic0c3ZE9vd1pNd1lBc0hyMTZucWJMeUlpQWdEd3l5Ky9vTEN3RUx0Mzd3WUEzSDMzM2E3Q3AvMzc5OE5tcytHbm4zNHFOYVo1OCtaSVNFakFwazJiOFA3NzcrUEREejhFQU9UazVMZ0tvb3FWOTdtcjZUV0hoNGZqMDA4L3hmTGx5d0U0UDFmRkJWZHhjWEd3V3EzbzBxVUxObTdjaUlTRUJNVEd4Z0lBTm0zYVZPUENwS05IandKd0xwTzRldlZxSkNVbFlkUW9QaHhKUk5yS2lReVB5dXQzNTVNbklvSTl0YzVDUk81RHIzVUFJaUlpYWhpZUs5ZFdmUkFSRVpHRzdNbDdJTE9Qd3pCMklvVFdZWWlJaUJvaDQrUVpNRTZlb1hVTUlycE9Eenp3QUhRNlhhM0dGaGZiUFA3NDQvRDM5M2R0dittbW0wb2Q5K21ubitLWFgzNUI4K2JOOGVxcnI1WTZuNWVYRjNKeWNuRHhZdm1yQVJVWE5WMDdaM1VVZDRWYXYzNDkxcTlmWDJyZnNXUEg2bTIrWHIxNlFWRVVxS3FLZ3djUHVvcWJJaUlpMEtGREJ6UnYzaHc1T1RsSVQwOTNGUkxkZGRkZEFBQlBUMDhjT25RSXExYXR3b2tUSjNENjlHblh2SmN1WFNwMXp2SStkelc5NXVKT1VuZmNjWWRyVzM1K1BnQzRDcThlZlBCQkdBd0dBRUMvZnYxY3h4MDhlTEJHSGI4ZWV1Z2hmUEhGRjNqdnZmZVFrWkdCUVlNR29YLy8vdFVlVDBSVUh4VElPQWdsME04bklBaklMdFE2RHhHNUJ4YkhNUHRyQUFBZ0FFbEVRVlEzRVJFUk5SSEtiUjIwamtCRVJGUXBVL1JVeUlJQ2lKYitWUjlNUkVSRVJIU0RhdDY4ZVlYN3BKU3UxNnFxbHRsdnRWb0JvTnpsNUVwcTA2WU5mdm5sRitUazVHRC8vdjJsQ21TNmR1MkszYnQzNDl0dnY4WDQ4ZU1oUk9sSEQzYnQyZ1VBNk42OWU0M3oyV3cyMS9sTEZsOVZwSzdtYTlHaUJlNjQ0dzRjUEhnUTI3WnR3NisvL2dvL1B6L2NmdnZ0RUVJZ1BEd2MzM3p6RFpLU2tuRDI3Rm5jZE5OTjZOU3BFd0FnTmpZV216WnRRdHUyYlRGeTVFZ0VCd2RqMHFSSjVaNm52TTlkVGE5WnIzZmV1aXZ2YzFqOEhoUVhOZ0dBdytFb003WllWZS9meXkrL2pENTkrbURqeG8zWXMyZVA2OCtjT1hPcXpFbEVWRjhFa0NnbGZHMkZkaFkyRVpFTGk1dUlpSWlJaUlqSUxlaDZSbWdkZ1lpSXFIR1RFbEpWSVJRRkVPeURTSFFqYWRhc0dYSnpjMHQxK3NuSXlDaHpYS2RPblpDV2xvYkV4RVFNSERnUUxWcTBBQUJjdUhDaDFESnpFUkVSYU5HaUJUNzc3RFBNbVRNSHQ5OStPNEtEZ3dFQXc0Y1B4KzdkdTNIdzRFRXNXN1lNMGRIUnJxNUhLMWV1ZEhVUEdqWnNXSTN6M1g3NzdVaFBUMGVuVHAwd2I5NDhWd0ZQVVZGUnFTS2R1cDRQY0haaU9uandJTDcrK21zQXptNU94WVZiZDkxMUY3NzU1aHRzMjdiTnRhOTRycTFidHdJQUJnOGVqQ0ZEaHVDLy8vMXZtUnlWcVVuR3FuVHAwZ1VwS1NuWXZuMDdubmppQ2VoME9sZG1SVkhRclZzM0FOVi8vN0t5c3ZEQUF3L2dnUWNld01xVkt4RWZINDh0Vzdhd3VJbUlOT1c5TFRsYTZ3eEU1SDVZM0VSRVJOUkVGRTF6UGxIbThjWUtqWk1RRVJFUkVSRlJmYkF1ZVFXMnBFUVlZMmJDOE9oaldzY2hvanAwMTExMzRldXZ2OGJISDMrTTgrZlBvNkNnQUQvODhFT1o0Nktqb3pGcDBpUWNPM1lNZ3dZTlFvY09IWERtekJrTUhqd1lFeWRPTEhYc2xDbFQ4TU1QUHlBN094dlRwMC9INnRXcllUUWEwYnQzYjR3YU5RcHIxNjdGNnRXcnNYSGpSclJ1M1JvblRwekFoUXNYQUFEanhvMXpMWjlXazN3VEprekFsQ2xUc0huelp2ejQ0NDhJRGc1R1lXRWhqaDA3aG1YTGxpRXNMS3hlNWdPY0JWM3Z2ZmVlNnhvaUlxNCtYTkdyVnk4QVFFNU9UcGw5QVFFQitQMzMzL0gyMjI5ajI3WnRPSFhxVkJXZnJkcG5yTXFrU1pQd2ozLzhBL3YyN2NQZ3dZUFJzbVZMSERwMENBRHc1Sk5Qb2xXclZnQ3EvLzQ5L3ZqamFOZXVIWm8xYTRiRGh3OERnS3RqRlJFUkVaRTdxYnd2S1JFUkVkMHdIR2twY0tTbGFCMkRpSWlvUXRhNFJiREVQZzk1N3F6V1VZaUlpQm9uUlFFVUJVTHcxNzVFTjVycDA2ZmozbnZ2aGNGZ3dLNWR1K0RqNDFQdTBtaGhZV0Y0NTUxM1hNVTY2ZW5wME92MTZOaXhZNWxqUFQwOUVSc2JDMFZSY09USUVTeGN1TkMxTHlZbUJxKysraXBDUTBOUlZGU0V0TFEwWExod0FVRkJRVml5WkFtaW8wczMxYWh1dnQ2OWV5TXVMZzQ5ZS9aRVFVRUJEaHc0Z1BQbno2TnYzNzc0MDUvK1ZHL3pBYzVsOUx5OHZBQUFRZ2pjZGRkZHJuMkJnWUZvM2JxMTYrT1MrMkpqWTNIYmJiZEJWVlhZYkRhODl0cHJaWEpVcGlZWnEySTJtMTJmMzV5Y0hQejg4ODlvMTY0ZFpzeVlnWmlZR05keDFYMy8rdmJ0aTB1WExpRTlQUjNObWpYRDRNR0Q4ZnJycjljb0V4RlJYY3VKREkvSzYzZm5reWNpZ2oyMXprSkU3cU5SOXlZMm04MFNBRkpTVWhyME9vclB1Mi9mdm9ZOExSRUJHRHQyTEE0Y09BQlZWWHZ2Mzc5L3Q5WjVya2RvYU9oRklVUUxWVlY5OSsvZmY2a2h6c252WDAyYmVxV3dTUWt4YTV5RUd0S045SDN6UnNUdnkwU2xGZnp0Q2NqczQvQjgvMU1vcmR0Zzh1VEorTzY3N3dCZ1VFcEt5aWF0OHpVMHJYN21KYUxHaS8rMklHcDZHdXBuUHY2N3hLa3BmNStOaTR2RGUrKzlCeTh2TDN6NjZhZTQ5ZFpidFk1RWJxaXgvZ3dYR2hyNnRoQmlJb0IvcEtTa3JOUTZEMUZUbHhmWjgzZEFCQXJGRnVUOWRlcEpyZk1Ra1h2Z0l6eEVSRVJOaEJKaVptRVRFUkc1TlZQMFZKaG1MNEJvNmE5MUZDSWlJaUlpS21IU3BFbm8xYXNYQ2dvS01HM2FOSnc3ZHc0QW9LcXF4c21JaU9oR0k0QkVTS3l6RmRvTHRjNUNSTzVEcjNVQUlpSWlJaUlpSWdEUTlZelFPZ0lSRVZIakppV2txa0lvQ2lDYWRJTWRJcXBqaXFMZ3RkZGV3NlJKazVDUmtZRkJnd2JoOXR0dng5bXpaL0hsbDE5cUhZK0lpRzRnM3R1U282cytpb2lhR25adUlpSWlhaUtLcGsxQzBiUkpXc2NnSWlJaUlpS2llbUpkOGdvS0hyb2J0aThUdFk1Q1JEY2diMjl2eE1mSFk4eVlNZkR4OGNIQmd3Zlp1WW1JaUlpSUdnUTdOeEVSRVRVUmpyUVVyU01RRVJGVnlocTNDUEw4T1JpZmpvSHdEOUE2RGhFUlVlT2pLSUNpUUFnKzAwcEU5Y1BEd3dPVEowL0c1TW1UdFk1Q1JFUTNxSnpJOENoRnFwNFhDMDhudHQ2VHphWHBpQWdBT3pjUkVSRTFHWjV2cklEbkd5dTBqa0ZFUkZRaGUvSWUySGR1Z3l3czBEb0tFWkZiNnRHang5L0R3c0s2YVoyakt1cWhkT1EvMEF1eXNIN3VReFRQRDZ1MXltUHRXNU5RTUhvSTh2dEh3UHJlQ2hRKzlUZ2dxKzR5SXMvK1VlV3g5WDJkdFdHY1BBUGVXL2RBUCtBdldrY2hJaUlpSXFvVkJUSU9Rdm5JenlmQVYrc3NST1ErMkxtSmlJaW9pVkJDekZwSElDSWlxcFFwZWlwa1FRRkVTMyt0b3hBUnVTVkZVV1pJS2Y5c05wc3pBYXgxT0J3YjB0TFNVclhPNWE3a0g2ZGhlZTFmTUwwNEQvcmU5d0lPQnpDdWVrdDFpNENiNGJubWYrczVJUkVSRVJFUlhVc0FpVkxDMTFab2Q1K25DSWhJYyt6Y1JFUkVSRVJFUkc1QjF6TUMrbnNqSWJ5OHRZNUNST1R1YmdQd3NrNm5Td2tORGYzTmJEYi9LeVFrSkZ6clVPNUduajhQU0JYNmlMNkEzZ0NZUExTTzFEQ2sxRHBCamJEVFY4UG8yclhyTFQxNjlQaWJKaWNuSWlJaXFnSHZiY25SUHR2M2ptangzVThYdGM1Q1JPNkRuWnVJaUlpYWlLSnB6aWVVUGJnMEhSRVJFUkUxWWQyN2R3K1dVamJXNVExTTEyNFFRclFCOElKT3AzdWhlTnYyN2R0eDk5MTN3OE9qZHNVODZxRjBGUDV6UEx5KytEOElUODlTMjd5LzNBVTE4MmNVL25NOFBGNWRDbXY4VXFoWng2QUUvd21tNlM5QnVmMk9zaFBhYmJCKzhDN3MzM3dGZWY0Y2hHOUxHQWI4QllhUll3SEYrZXlsSXpVWjFyZmZncHIxSzRSL0FFeFRaa0ozNTEwQUFKbWJBK3NiQzJCUDNnM1J3aGVHYWk2NVZ2alBjUUNBL0FIM0FBQThsNzdydWk3NVcyYWwxM0R0ZTJENy9CUFkxcTJCek11RlllQmpNRDQ5OWVyN2xYRUExbmVXT2VjSUNvYnB1UmVoZE9wYXEvZitlbGtYL3h1MnBFUVlZMmJDOE9oam1tUm9yRzdFVGwraG9hRnRBQXdBTUZRSWNkK1Z6YXMxQzBSRVJFUkVSRlJMTEc0aUlpSnFJaHhwS1ZwSElDSWlxcFExYmhIaytYTXdQaDBENFIrZ2RSd2l1a0hwOWZvVFdtZW9iLy96UC8rRG0yNjZDUTgvL0RBaUl5TVJFaElDdmI3dWZ3MW9UL29jSHY5ZURCaE1zTHp5RWl5TEZzRHo3WVF5eDFrV3Z3TDF5Q0Y0eEw0T3BVMDdxRDhmUXRHOEZ5QWREaGovTnNGNVVINCtUTk9laDlMMk5samZqWU5seWF2d1d2dTVjL3pDV0tBZ0gxNGZySGQrSFB0OHRmSVZGek41ZjdrTE1CcWhIa3F2MVRXb0o3TmhqVnNFajllV1FlbllCZkxFYjZYMjJ6YitCeDd6RndFbUQxaGVlZGs1eHpzZlZTdGpuUlBDK1FkQ20vTTNZbVU2ZmVrTldrZXFGYlBaL0dkVlZSOFZRb3dVUXZUVU9nOFJFUkZSVGVWRWhrY3BVdlc4V0hnNnNmV2ViQzVOUjBRQVdOeEVSRVRVWkhpeVl4TVJFYms1ZS9JZXlPempNSXlkeUZ1eVJOUVFEbWdkb0tha2xCMkZFR1c2TjVYSDRYRGd3b1VMdUh6NU1tUTlMVk5tR0I4TjRlZnZmQjAxRkVYUHh3QnE2V1c1NU9WTHNHOU5nc2ZpbFZCdTZ3QUFVRHAzZy9HcENiQ3VXdVlxYnRMMXVRK3dGRUg5N1ZmQTJ3Znk5RW5BYm9mTXk0Vmp6eTU0TGw5OTlWeWp4c0V4YzNLRFhZTXdHQUFoSU0rY2dRanRDZEd4YzZuOXhnblB1b3B5RFk4TlE5R3N5YzQ1cm5TbGFrakdLVE5obkRLendjOWJwOWpwcThha2xGQVVaWXpaYkY0T0lFU3A1UCs5YnQyNmRidWVjMVZudk5Gb0xOaTNiMS9tOVp5SHFETEhqeDlIWEZ3Yzl1N2RpNktpSXJScjF3NS8rOXZmMEw5L2Y2MmpFUkZSSFZBZzR5Q1VRRCtmZ0NDQXhVMUU1TVRpSmlJaW9pWkNDVEZySFlHSWlLNUQ4VTB6MDNPellZMS9DL29ISG5iZUtMTmFZWTEvQy9adFd5QnROdWdqK3NBNFpTYUV0dzhBNTAxbHk2SUZjQ1R2Z2ZEMWcySEFYMkI5ZjJXcFpZVXFXbllJUm1PVjgxZDI4NjZtVE5GVElRc0tJRnI2WC84YlJrUlVoWlNVbEJDdE05U1UyV3orQmNDZnF6cHV5WklsaUlpSXFKZHVUU1VKdjVaWFgvczBBNlFFN1BaU3g4Z3pwd0Vwb2JSdFgzcHNjR3ZJU3hjQnFRSkNnWFhWY3RnM2I0VFN1UnVFNlVyOWxxcEMvbkhHZVh4UTY2dGpyL3dkMUZEWElBSnVnV25tSEZqamw4TDIyVWN3VHA0T1hiY2VWL2Uzdk5wdFVIaDdYNTNEYUt5em5FMEpPMzFWVFVxSkkwZU9ZT2ZPblRoOCtEQ0VFQUF3c1RwakRRYkRkUlYyVm1lOGxCSmR1blJwbHBHUmtYYzk1eUlxVDFaV0ZwNTY2aW5rNXVZaU9EZ1lyVnExd3BFalJ6QnIxaXhJS2ZIUVF3OXBIWkdJaUs2VEFCS2xoSyt0ME03Q0ppSnlhZmpIaDRpSWlJaUlpS2pXSENsNzRibjJjeGllY3Q3Y3N5eGVBUFdYbitFWi95RzhQa3lFdkhRSjFoV0xYY2RiRnM0RjhuTGh0VFlSbmt2ZmhTUDVoeHFkcjdMNWkyL2VtV2JOaGRkblc2Q1BmUGk2cmszWE13TDZleU1odkx5dmF4NGlvaWJtTklEM1ZWVjF0YXU0NTU1N3JxK3d5WEJsT1M1TGtXdVR6SzlkallMd2R4YXN5aFBIUzIyWEo3TWhBbTRHaEFMMVpEWnNINitCeHhzcjRCSDdHdlFQRGJ4NllIR3g3cm16cmszcTJUOXFsZVY2NkNNZmh0ZUhpZENGOVlRbGRsYURuNzlHNnFsVFYwTW83dlJsbkRMRDJlbExyM2QxK3JKdld1ODZUdGZuUG1maDA3V2R2aTVkaEdQUExoZ25QZ3ZoNXcvaDV3L0RxSEYxbHErNDA1ZG8xZ3lHcUtGUU0zK3V2Tk9YbHhlVUNqcDlpV2JOWUhoc21QTWFycG1qS2xKSzVPZm40NDgvL3FoTlo3WUR0ZnhUM2ZFQUFBOFBEMTFOZ3hGVngxdHZ2WVhjM0Z3TUdUSUVHelpzd0xwMTZ6Qm16QmdBd09yVnE3VU5SMFJFZGNKN1czSzB6L2E5STFwODk5TkZyYk1Ra2Z0ZzV5WWlva1lzTkRSMHNKVHkrUDc5KzM4QzROQTZEN20zb21tVEFBQWVYSjZPaUtoUk13d2Q2U3Ira1pjdnd2N05abmkrL1lIekJqRUF3MTlId0RML1JlQzUyYzRiZlAvZGZXVXBIMmRuaXBvczVWUFYvRlV0MDBORVJQVkRTcGt0aFBoS1NyazJOVFYxWi9GMnM3bHV1clVxcmR0Q2VIbkJ2alVKaHFHakFJc0Z0djk4V0t1NWhKOC85UGZjRDh1U2Y4TTBZODZWVGp5SFlWMFQ3NXdiQUJ6T1Rrbnl6Q2xJUDMvWVB2L2thcGFnWUNodDJzRzZLZzZtNlM4QitYbXdmYnIydXEreEp1U1owMURQbm9IdWppNFFnYTBCcTlWdEM0aXNpLzhOVzFJaWpERXpZWGowTWEzajFCZzdmVldQb2lnSUN3dERXRmdZTWpNemNlREFBVWdwLzFjSTBSMUFoOHJHMXJacm5kbHNsdFVaWDN3Y1VYMUpUazRHQUt4ZnZ4N3IxNjh2dGUvWXNXTmFSQ0lpSWlLaUJzRGlKbklyMTY1UDc0N0tMTk5CcENFaFJMUVFvci9aYkQ0RjREMjczZjdGZ1FNSDlnR3dWelcydHVyNzY3UW1YMlAyclVtd2Z2QXU1SmxUTUF3ZkE4ZTMzOEJ6OVg4QVVYbGpRbm4yRHhROU42blNZeHZEOTZPYWNxU2xhQjJCaUlqcWdBZ01kcjJXWjg0QVVxSnc0cWl5QjlwdDEzMkRyNnI1cTdwNVYxUFd1RVdRNTgvQitIUU1oSDlBMVFPSWlKcWUxYXFxN3RpL2YvL3VlajJMeVFUVHJGaFlsaStHYmVQL1F2RVBnSzczdlhEczIxdTc2V2JPZ2ZYZDVTaWErU3prNVV0UWJnMkNZZmdZR0FZOURzQlpUR1Y0YkJpSzVzNkU0aDhBZmRSUU9QNTc5UkpOc3hmQXNqQVdCVTg4QXFYOW4yRVk5RGdzaHpQcTVGS3JRenJzc0w0eEgrcXAzNkcwQ29ScDFsekF1UXlZK3hIaVNqWTN6VmVGa3AyK1JLY3VydTNsZGZyeWZQZGpLRzNhd2ZIakQ3RHYrTnA1WUlsT1g4WC81dEdxMDVmKzNraFkzMWtHUyt3c2VQM25xM28vcDVSeVVXcHE2bTZ6MmR3ZHdDZ3A1YU5DQ0ZhZTB3M0hack1CQU5xMGFRTi9meTVuVFVSMEk4cUpESTlTcE9wNXNmQjBZdXM5MlZ5YWpvZ0FzTGlKaU9oR2NTdUFGL1I2L1F0bXMvbThsSEsxcXFxSitmbjV5VWVQSHJWb0hhNCt5RDlPdy9MYXYyQjZjUjcwdmU4RkhBNWczS1JxalJVQk44Tnp6Zi9XYzBMMzQ4bU9UVVJFTjRZU2hibkMxeGNBNFBYUkJvaWJXNVU5MXVmS0RiNEw1NjdlNEN1eHJFK3BaWWV1RlBPV1hIYW95dmxSdHpmdjdNbDdJTE9Qd3pCMllpTzlKVXRFVkw5U1VsTG1OOVM1ZEJIM3dDdmlubExiREUrTUJBQW9uYnJDKzV2L2x0cFhjbHVaL1NZUEdKK2VDdVBUVXlzOG56RjZLb3pSVi9jYkhodDJkZTYyN2VHNWZIV3A0L1dQREs3eUdxN05VZkpqVVlOckVKN0I4SHovMHlybnIyaGJRekpPbVFuamxKbWFuZjk2c2RQWDlVdEpTVGtBWURxQTZkMjdkKytvMCtsR0NTRUdBS2liMW01RUdydjk5dHVSbnA2T1RwMDZZZDY4ZVZBVTU4OUhSVVZGY0RqWTJKNkk2RWFnUU1aQktJRitQZ0ZCQUl1YmlNaXA4dFlXUkVUVUdMVVVRa3pUNlhTN21qZHZmdFpzTnI4ZEdob2FHUmdZNktWMXNMb2t6NThIcEFwOVJGOUFid0JNSGxwSGNudEtpQmxLU09QN1hhWjZLQjM1RC9TQ0xLeWZuMkdLNTRmVld1V3g5cTFKS0JnOUJQbjlJMkI5YndVS24zcmN1U3hDRmVUWlA2bzh0cjZ2c3pxNmRldldQaXdzN0RuTkF0QU56UjMrSDY5S1RiNGZ1QXNSY0F0MDNVTmhXYjRZOHV3WndPR0FtdmtMSEtuT3BScVV3R0FvYmR2RHVtbzVaRzR1NU9tVHBXN3dsVngyQ0VDWlpZZXFtbCtlT1ExSGVob0FVU2MzNzB6UlUyR2F2UUNpSlovQUppS2k2c2wvb0ZlWlA0Vi9mMUxyV0hRZFREUG5RQmRpUnRITVo1RS80QjVZWHAzajdQUjFwZUN0Wktldm9tZitCdDJkZDVVZVAzc0I1UGx6S0hqaUVSVEZ6b0xoMGFnR3pWL2M2U3QvNEwyd2YvNkpwcDIrRGh3NGNDUTFOWFYyU2twS21OVnEvWk9xcXM5ckVvU29EazJZTUFHS29tRHo1czE0NUpGSE1INzhlSXdZTVFMMzMzOC9EaDgrckhVOElpS3FBd0pJaE1RNlc2SGRmWCtSU0VRTmpwMmJ5QzJwUDZYQyt2YWJVRStkaE01OEowelRYNGE0cVlWenA5VUthL3hic0cvYkFtbXpRUi9SQjhZcE15RzhmVnpMU0ptZW13MXIvRnZRUC9Ddzg2bkFTc1lBZ0NNMUdkYTMzNEthOVN1RWZ3Qk1VMmE2ZmpFaWMzTmdmV01CN01tN0lWcjR3akRnTDg3dGx5NmlZTXpqOEppN0VMcGVkenV6V1lwUThNUUFtRjVhVU9ZWEs5UWs2SHYwNlBFM0lVUjF2N2VhQUVCUmxMR2hvYUcxK2dlYWxESllWUDRMc21ZQUpnb2hKclpxMWFyZ3loZ1VGUlhCdzZPT2lvSHNObGcvZUJmMmI3NkNQSDhPd3JjbERBUCtBc1BJc2NDVko2ZHE4elZXbGNKL2pnTUE1QTl3UGtuc3VmUmQxekp5OHJkTUZQNXpQRHhlWFFwci9GS29XY2VnQlA4SnB1a3ZRYm45ampKTHp0aysvd1MyZFdzZzgzSmhHUGhZcWFlSjFZd0RzTDZ6ekRsSFVEQk16NzBJcFZQWHVubnZxRkc1VWJ1RmhZV0YzU0dsZkJ6QTR3QkNwYk1vNFhWdFV4RlJUWmhtTDREMXJZVW9IRGNNMG1hSDByWTlqQk9lS2JYZnRaUlB1L1l3RFA0ckxJZlNyK3lzZXRtaHl1YXY2MlY2ZEQwamFqMldpSWlhSmkyN0pMa3RLZDEzMmJ4eXNOTlh3L3cvbko2ZWZnTEF2eHZrWkVUMXFIZnYzb2lMaThONzc3MkhqSXdNSERod0FINStmdWpidHkvKzlLYy9hUjJQaUlqcWdQZTI1R2l0TXhDUisyRnhFN2tsKytZdjRQSEdDc0RoUU5HTDAyQ05ld09tNStjQkFDeUxGMENlUEFuUCtBOEJveEdXZjcwSTY0ckZNRDAzMnpYZWtiSVhubXMvZHowMVh1V1kvSHlZcGowUHBlMXRzTDRiQjh1U1YrRzE5blBuMklXeFFFRSt2RDVZNy93NDF2bUFrMmpoQzMyZisyRGY5cFdydU1tK2N3ZHdVd3Zvd25vMXlQdEU3c1ZzTm84SDhIWjFqNWRYdXhvc3FxSkFxYTRZQUVBSWdZS0Nnam9yYnJJc2ZnWHFrVVB3aUgzOVNydjRReWlhOXdLa3d3SGozeVk0RDZyRjExaFZpb3VadkwvY0JSaU5VSXR2MHBaZ1Qvb2NIdjllREJoTXNMenlFaXlMRnNEejdZUlN4NmduczJHTld3U1AxNVpCNmRnRjhzUnZwZmJiTnY0SEh2TVhBU1lQV0Y1NTJUbkhPeC9WOEYxeUQwVXZUd2NBZU14ZHFIR1N4cWxNdHpDOVFldEl0UllhR2hvQ1p6SFQ0MUxLemxybklhTHFxZWptbC9EMWcrbmxWeW9lMTZZZFBPUGVkMzE4N2QrWmxTMDdWTlg4U21ENU4rK0lpSWhJRzliRi80WXRLUkhHbUprd1BQcVkxbkhjVHY0RFpYOW5wN1J0RDg5VjZ6UklRMFMxRlI0ZWp2RHdjSzFqRUJFUkVWRUQ0ckowNUpZTVl5ZEMrUHBCK0FmQU1HdzBISHQyQVFEazVZdXdmN01aeG1mL0J5TGdab2liV3NEdzF4Rnc3TnhSZXZ6UWtSQmUzaERlUHRVYW8rdHpuN01vNDdkZkFXOGZ5Tk1uQWJzZDh0SkZPUGJzZ25IaXN4QisvaEIrL2pDTUd1Y2FweDg4QlBidmQwSVdGQUFBN0ZzM09WdGRONktuNDZoT2VWNzViNmFVOHUycS9nQ3dBSUNxcXU5WDUvZ0s1amhSV1NBcHBVVksrYU9VOGhNcDVZUEYyLzM4L09ya2d1WGxTN0J2VFlKeHlnd290M1VBOUhvb25idkIrTlFFMkRldGR4MVgyNit4NjJVWUgrMmN0MWt6R0tLR1FzMzhHVkJMTHdzbURBWkFDTWd6WnlDOHZLQjBMRjNuWVp6d0xJUi9nSE9PeDRZNXIwR3RlaGt5ZCtUNC9sczR2disyd2M5YjNsSlVKWmQrS243dDJMY1hoUk5ISS8vaFBpajgrd2lvUDFmUVN0eHVnL1g5dDFFdzhpL0lmN2czQ3A0Y0ROc0g3NWI2dkRoU2s2L00xUnNGbzZMZytQRUgxejZabXdQTG5KbklmN1F2Q2tiK0JZNlV2ZVdkcFl5UzNjTHlIK2hWNnJxcXVvWnIzd1BiNTUrZ1lPZ0E1QSs0QjlibGkwcS9YeGtIcnM0eGZuaTVoWHUxSVlUb0ZCWVc5b3JaYlA1WkNMRmZDREZiQ01IQ0ptcHc2aytwS0J3M0RQbVAzSU9pRjJJZ0wxKzZ1dE5xaFhYWjZ5aDQ3RUhrRDd3UGx2a3ZRdWJuT2NkZCtUcXliOTZFZ2lIOXIzN3RWRElHcU4zM0EzbnBJdklmN2dQSGYzZGZ6V1lwUXNIZ2ZxWEdVOTJ6eGkyQ0pmWjV5SE5udFk1Q1JFUkVOeUR2Yi81YjVnOExtNGlJaUlqY1MwNWtlRlJldnp1ZlBCRVI3Rm4xMFVUVVZMQnpFN2tsNFg5TGlkY0J6cHZCcWdwNTVnd2dKUW9uamlvN3lHNjdPaVl3MlBXNnlqRjZBNnlybHNPK2VTT1V6dDBnVENiblBsV0YvT09NYzc2ZzFsZm52cktVSFFEb3VwdWgzTklLanU5MlFCY1NCa2ZHQVpoZS9GZHRMNXR1SEYra3BxYkdWSFZRYUdqb2NEaVhwcHVhbXBwNnFhcmp5Mk0ybTdjQWFIM041Z0lwNVg0QW4rVG01cTQrZXZSb1RvbmphM09hQ3NrenB3RXBvYlJ0WDJxN0NHNE5lZWtpSUZWQUtMWCtHcnRld3EvbDFkYyt6WnpkM096MjBzY0UzQUxUekRtd3hpK0Y3Yk9QWUp3OEhicHVQYTd1YnhsUUlwdjMxVG1NeGpyTDJWRGN2V05UZFRwdEFld1dWbDJxcXVMQWdRTTRlZklrQUVBSXNhcEV4N2hLbWMzbWxUVStvUnVSemd2OUtEVTFkYWZXV2Fnc2R1aWt5dGlUOTBCbUgzYys3S0IxR0NJaW9rYklHRE1MeHBoWldzY2dJaUlpSXFvMUJUSU9RZ24wOHdrSUFySUxxeDVCUkUwQmk1dklQZVhuQVo3T1lseDVJZ3NpNEdaQVVTQjhmUUVBWGg5dGdMaTVWY1hqeGRXbVpGV05VVTltdy9ieEduaSsrekdVTnUzZytQRUgySGQ4N2R4NXBjaENuanZyS3JoUXovNVJhcngrMEJEWXYvNEs4c3hwNlB2Y0IzR1RiKzJ1bWVqNjVBSklWVlYxN2FWTGx6NzQ3YmZmaWhyaXBNTGZId0FnVHh5SDZOVEZ0VjJlekhaKzNRcmx1ci9HR29JKzhtSG83NDJFOVoxbHNNVE9ndGQvdm1yd0RBMUIxL3RlclNOVXFyalRGZ0FZb29haTZQbVlNbDJ5aXJ1RmVTeGU2ZXdXQnJpNmhWbFhMWE1WTituNjNBZFlpc3AyQzh2TGhXUFBMbmd1WDMzMVhLUEd3VEZ6Y29OZFE2bHVZYUU5SVNyb0ZnWUFoc2VHb1dqV1pPY2NTczBhYmdvaFlES1pvTlJ3M0JVVGFqUElYVnhaNmpNY1FOMVdkRktkS083UUNRQ0dZYU5oWFRRZndOVU9uWjV2ZitEOE93U0E0YThqWUpuL0lsQ2l1S200UTJkMXg5VDIrNEYrOEJBVXpZcUJzYUFBd3N2cmh1clFXZEh5ZHU3QUZEMFZzcUFBb3FXLzFsR0lpSWlJaUlpSWlFZ0RBa2lVRXI2MlFqc0xtNGpJaGNWTjVKYXM3OGJCK00vL2dUeC9EdFoxYTZCL2VCQUFaNGNWWGZkUVdKWXZoaWw2S29TZlA5VGZmb1hNdVFSZGFNOXk1NnB5ak1QWnhVV2VPUVhwNXcvYjU1KzR4aXBCd1ZEYXRJTjFWUnhNMDE4Qzh2TmcrM1J0cWZuMUR3NkE3YjBWVUUrZWdHbkduUHA1UTRncUlLWDhTVlhWaisxMis0Y1pHUm5XaGo2LzhQT0gvcDc3WVZueWI1aG16TG5TUmVjd3JHdmlZUmg2cFZ2YWRYNk4xVGQ1NWpUVXMyZWd1Nk1MUkdCcndHcDFkUU9oaGxXZFRsdnNGbGFETEVLZ1U2ZE9hTldxRmY3NDR3OUlLZjh0cGJRb2lqSU1RS2ZLeGtvcFI5VG9aTzRsUkFneFEwcDVRZXNnVkQ1MjZLVEs2SHBHYUIyQmlJaUlpSWlJaUlnMDVMMHRPVnJyREVUa2ZsamNSRzVKNmRRVmhhTWZCMnhXNkI5OEJNYVI0MXo3VExNWHdQcldRaFNPR3dacHMwTnAyeDdHQ2M5VU9sOWxZNVRXYloyZE1lYk9oT0lmQUgzVVVEait1N3ZVV012Q1dCUTg4UWlVOW4rR1lkRGpzQnpPY08wWFBzMmc2M01mMUo4UFE5Yzl0STdmQ2FMS3BhYW1QcWQxQnRQTU9iQyt1eHhGTTUrRnZId0p5cTFCTUF3ZkE4T2d4d0ZjLzlkWWZaTU9PNnh2eklkNjZuY29yUUpobWpYM2h1aktVWjZpbDZjRDBHQjVPb1BCK1Y5TDBkV3VmUGw1dFpxSzNjSnFUMHE1YWYvKy9ic0J6TzNXcmRzZE9wMXVvQkJpcEJDaXg3WEhwcWFtcnF2M1FQWEViRGFmQVRCRDZ4eFVDWGJvSkNJaUlxbzMxc1gvaGkwcEVjYVltVEE4K3BqV2NZaUlpSWlJaUlqcUJJdWJ5SzJVWENMRE1QaXY1UjRqZlAxZ2V2bVZLc2RYZHd3QUdLT253aGc5MWZXeDRiRmhWK2RzMng2ZXkxZVhPbDcveU9CU0g2dVp2MEEvYUVpRjh4UGRTTXA4blprOFlIeDZLb3hQVDYxd3pQVitqVlVuUjhtUFJUbmZDMHJ1TDNXc1p6QTgzLysweXZrcjJ0YVlPTDcvVnBQektxM2JYbG5TS2NuWjBjdGlnZTAvSDlacUxuWUxxeHMvL2ZUVFlRQ0hBYndlRmhaMm02cXFBNFFRSXdIMGF0QWcxQ1N4UXlkVnhocTNDUEw4T1JpZmpuRXQwVWxFUkVSRVJFUkVSRTFIVG1SNGxDSlZ6NHVGcHhOYjc4bm0wblJFQklERlRVVFhSZVpjaG4zSDE1QVhMMEQvMENDdDR4RGRjUElmS0Z0bm9iUnREODlWamJhcGpLWWF2R05UTVpNSnBsbXhzQ3hmRE52Ry80WGlId0JkNzN2aDJMZTNkdE94VzFpZDJyZHZYeWFBcFFDV2R1M2F0YlhSYUJ5Z1dSaHFFdGloMHoyb3Y1K0E1ZmtZZUw3elVZMlh2YXhQOXVROWtObkhZUmc3RVRkbUgwVWlJcUw2Wll5WkJXUE1MSzFqRUZFVEZoWVdWdXBqdlY2UFcyNjVCWDM3OXNYRWlSUFJyRm16VXZ2bno1K1A5ZXZYWThhTUdSZzZkR2laOGNVbVRKaUFpUk1ubHRtL2I5Kytjczk3N2JoaW1abVpTRWhJUUhKeU1pNWN1QUJ2YjI5MDY5WU5vMGVQTGpYSHlaTW5NV0xFQ0RSdjNoenZ2LzgrV3Jac1dmMDNnWWlJcm9zQ0dRZWhCUHI1QkFRQkxHNGlJaWNXTnhGZGg0SmhBNkhjZkVaK0Y2TUFBQ0FBU1VSQlZBczhZbCtEdUxLOENoSFZuY2JjSmNrZDZYcmZxOTI1SSs2QlY4UTlwYllabmhnSm9Pb3VXZXdXMW5CZkIrbnA2U2NBckd5d0UxS1R3ZzZkYmlibk10VGZUMmlkb2d4VDlGVElnZ0tJbHY1YVJ5RWlJaUlpb3V2UXBrMGJ0R3paRW1mUG5zV0pFeWV3YnQwNlpHWm1Zc1dLRmE1ajFxOWZqL1hyMXlNME5CUkRodzR0TTk3Zi8rclBCWUdCZ1FDY1JVekZCVTF0MnJRcDk3emxqUU9BelpzM1k4NmNPYkRaYkdqUm9nVTZkZXFFa3lkUFl0ZXVYZmp1dSs4d1pjb1VqQm8xeWpYdTJXZWZ4Zno1OHpGejVrekV4OGREYVBod0doRlJVeUtBUkNuaGF5dTBzN0NKaUZ4WTNFUjBIYnkvMnFWMUJDSWlxa1BzRmtaRXhXNzBEcDJGL3h3UEFNZ2Y0Q3c4ZFplQ1lsM1BDSzBqRUJFUkVSRlJIUmd6Wmd5aW9xSUFBSXNYTDhiYXRXdXhmLzkrMS82Y25CeTgrZWFiQUlCSmt5WlZPcjZrK1BoNFY0ZWxNV1BHVkh0Y1ptYW1xN0JwK1BEaGlJbUpnVjZ2aDZxcVdMbHlKVmF0V29VbFM1YWdTNWN1Q0ExMWR1Nk5pb3JDNnRXcmtaS1NnaSsrK0FLREIxZjljQndSRVYwLzcyM0owVnBuSUNMM28yZ2RnSWlJaUJwRzBjdlRVZlR5ZEsxanVEWHZiLzViNWc4TG00aWFwb0poQTJGZi8vRU4yNkhUYyttN0FBRHZMM2U1VFdFVEVSRVJYVC9yOGtVbytFcy8yTGRzMGpvS0VSRUFRRXFKL1B4OEFNRGRkOS90MnI1aHd3Yms1ZVVoS0Npb3dpWGw2bEpDUWdKc05oczZkT2lBYWRPbVFhOTNQdnV2S0FvbVRacUV6cDA3UTBxSnRXdlh1c1lvaXVJcWFFcElTS2ozakVSRVJFUlVNWFp1SWlJaWFpSWMzMytyZFFRaW9rYURIVHExWVkxYkJIbitISXhQeDBENEIyZ2RoNGlJcVBHeFdDRHo4eUh0TnEyVEVGRVRsNUNRZ0tTa0pKdzhlUkpuenB6Qlk0ODlobW5UcHJuMmYvdXQ4L2RVNGVIaERaSm43OTY5QUlCKy9mcEJVY28rOTkrM2IxOGNQSGdRYVdscHBiYjM2dFVMSzFhc3dMRmp4NUNkblkzZzRPQUd5VXRFMUpUbFJJWkhLVkwxdkZoNE9ySDFubXd1VFVkRUFOaTVpWWlJcU1ud21Mc1FIbk1YYWgyRGlJaW9RdmJrUGJEdjNBWlpXS0IxRkNJaW9rYkpHRDBWWGh1MnczQURMcXRMUkkxTFZsWVdVbEpTY1ByMGFVZ3BzV1hMRm16ZXZObTFQek16RXdEUXRtM2Jjc2ZQbXpjUFlXRmhyai9WVmRHNEN4Y3VBQUQ4L1B6S0hlZnI2d3NBeU0zTkxiVzlaTDZqUjQ5V093Y1JFZFdlQWhrSG9Yems1eFBncTNVV0luSWY3TnhFUkVUVVJPaDYzNnQxQkNJaW9rcVpvcWRDRmhSQXRQVFhPZ29SRVZIalpEUkJHRTFhcHlBaXd1elpzeEVWRllWTGx5NWh6Wm8xU0VoSXdJSUZDeEFhR29xMmJkc2lMeThQQU9EbDVWWHUrRFp0MnNEZnYrWS9GMVEwenR2Ykc1Y3ZYOGFsUzVmS0hWZTh2YmpJcWVTNFl0Y1dQaEVSVWYwUVFLS1U4TFVWMnRtMWlZaGNXTngwSGNhT0hhdDFCS0ltNThDQkExcEhJQ0lpSW1yOGZKb0JBQndaYVZEKzNCR2lXWE9OQXpucGVrWm9IWUdJaUlpSWlPcFFpeFl0TUduU0pDUWtKRUJWVmFTbnA2TnQyN2J3OVBSRWZuNCtDZ3ZMdjI4OVpzd1lSRVZGMWZoOEZZMExDUW5CenAwN3NYMzdkb3dmUHg1Q2lGTDdkKzF5TGsxK2JaZW9rdmtxS3NRaUlxSzY1YjB0T1ZyckRFVGtmbGpjVkR1bkFOektJZ3NpemRpbGxPZTBEa0hVMkJTOVBCMEF1RFFkRVJGQmFkMEcra2VqVVBUQ1ZBZ3ZiM2g5dHJucVFVUkVST1Qyck1zWHdiNWxFNHhQVDRYK29ZRmF4eUVpQWdEODMvLzluK3QxcTFhdEFEaVhlOHZJeU1EeDQ4Y2JKTVBvMGFPeGE5Y3VIRGx5QkV1WExzVXp6endEUlZHZ3FpcFdybHlKOVBSMDZQVjZqQmt6cHRTNHJLd3MxK3QyN2RvMVNGWWlJaUlpS292RlRiVWdwUXlSVW5iUU9nZlZqcUlvM3dPQXFxcTl0YzVDdFNPbFBKZVdsdmF6MWptSUdodkg5OTlxSFlHSWlOeUlLV1lXakZObVFrcXBkUlFYYTl3aXlQUG5ZSHc2QnNJL1FPczRSRVJFalkvRkFwbWZEMm0zYVoyRWlKcTRoSVFFZlBubGw3aDQ4U0orL2ZWWEFNN3VTV2F6R1FEUXUzZHZaR1JrSURrNXVVYnpUcGd3b2RRNXF0dmR5V3cySXlZbUJvc1hMOGFhTld2d3hSZGZvSFhyMWpoeDRnUXVYTGdBblU2SDJiTm5vMlBIanFYRzdkMjdGd0FRR0JpSTl1M2IxeWdyRVJIVlRrNWtlSlFpVmMrTGhhY1RXKy9KNXRKMFJBU0F4VTIxa3BxYWVoYkFXYTF6VU8wVS8vQzBmLy8rM1JwSElTSnFVT3pZUkVSRTF6cDgrRER5OHZMUXMyZFByYU1BQU96SmV5Q3pqOE13ZGlKRTFZY1RFUkhSTll6UlUyR1k4Q3lFeWFSMUZDSnE0ckt5c3BDVmxRV2RUb2Vnb0NEMDY5Y1BFeVpNZ0tJb0FJQWhRNFpnOWVyVnlNcktRbHBhR2tKQ1FxbzE3NzU5KzBxZG95WkdqaHlKTGwyNllPM2F0ZGkvZnovUzA5UFJva1VMOU8vZkgwODk5UlR1dU9PT1VzZXJxb3FOR3pjQ0FFYU1HRkdqY3hFUlVlMHBrSEVRU3FDZlQwQVF3T0ltSW5KaWNSTVJFVkVUb2V0OXI5WVJpSWpJelh6NzdiYzRlL2FzMnhRM21hS25RaFlVUUxUMDF6b0tFUkZSNDJRMFFSaFoyRVJFMmlsWmZGU1pnSUFBVEpvMENXKysrU2JpNHVJUUh4OWZyZkVWN2EvdWVYdjA2SUVlUFhwVTY5aWtwQ1JrWldXaGMrZk9HRHAwYUxYR0VCSFI5Uk5Bb3BUd3RSWGFXZGhFUkM0c2JpSWlJaUlpSW1xaXZ2cnFLMWdzRmtncElZVDJ2WkowUFNPMGprQkVSRVJFUkExazlPalJ5TXpNeEtaTm0vREpKNTlnMkxCaFdrZHlPWFhxRkJZdFdvU2dvQ0M4L3ZycjBPbDBXa2NpSW1veXZMY2xSMnVkZ1lqY0Q0dWJpSWlJbWdqTHdsZ0FnR242U3hvbklhSnJoWVdGYVIyQm1yaXdzREMzS0c0aUlpS2k2Mk45WnhuczI3ZkErUGRub0k5OFNPczRSRVNWRWtKZzd0eTVtRHQzcnRaUnlyajExbHV4WThjT3JXTVFFUkVSMFJXSzFnR0lpSWlvWWRpM0pzRytOVW5yR0VSVTJuYXRBeEFCY0p2Q3BtYzlGY1I2NitCZklvNlU4b0xOWmp1b1hTb2lJcUpHSkM4WDh1d2ZrRVVGV2ljaElpSWlJcXFWbk1qd3FMeCtkejU1SWlMWVUrc3NST1ErMkxtSmlJaW9pV0RISmlMM2s1S1NFcWwxQnJyS2JEWkxBRWhKU1hHUFNwOTZaamFiRHdMb0JBQlN5dDlTVTFQYmFSd0pqL2ZyZVZnSTBiR3ZYcm1qK1k0ZmoyaWRoNGlJcUxFeC9EMGErcEhqb0RSdnJuVVVJaUlpSXFKYVVTRGpJSlJBUDUrQUlDQzdVT3M4Uk9RZVdOeEVSRVRVUk9qN1A2cDFCQ0lpY2hObXM3a1RyaFEyQVlBUW9tMW9hT2lkcWFtcFAyb1lDMEpnaXBSb1pySG1udFF5QnhFUlVXTWxtaldIYU1iQ0ppSWlJaUpxdkFTUUtDVjhiWVYyRmpZUmtRdUxtNGlJaUlpSWlKb1lWVlVmVlpUU3E1UUxJVVlDMExTNHlXZGI4bVl0ejA5RVJFUkVSRVJFUk5yeTNwWWNyWFVHSW5JL1N0V0hFQkVSMFkzQXNqQVdsb1d4V3NjZ0lpSTNjS1dRcVJRcDVRQXRzaEFSRVZIZHNiNnpEQVZQRG9KOTJ4YXRveEFSRVJFUkVSSFZHUlkzRVJFUk5SSDJyVW13YjAzU09nWVJFV2tzTEN6c05pRkVqMnUzQ3lGdUR3c0w2NlpGcG1KNS9Yb3V5ZThYL21sKzc5QkFMWE1RRVJFMVdubTVrR2YvZ0N3cTBEb0pFUkVSRVZHdDVFU0dSK1gxdS9QSkV4SEJubHBuSVNMM3dXWHBpSWlJbWdqVDlKZTBqa0JFUkc1QVZkVkhoUkFWN1JzSllHYkRKcnBLQWc5RG9LTnExTTNXS2dNUkVWRmpadmg3TlBRangwRnAzbHpyS0VSRVJFUkV0YUpBeGtFb2dYNCtBVUZBZHFIV2VZaklQYkM0aVlpSXFJblE5MzlVNndoRVJPUUdoQkFqS3RrOUVCb1dOd21CS1ZLaW1jV2FlMUtyREVSRVJJMlphTlljb2hrTG00aUlpSWlvOFJKQW9wVHd0UlhhV2RoRVJDNHNiaUlpSWlJaUltb2l1blRwOGljQXZTcmFMNFRvRWhJU2NudGFXdHJQRFJqTHhXZGI4bVl0emt0RVJFUkVSRVJFUk83QmUxdHl0TllaaU1qOUtGb0hJQ0lpb29aaFdSZ0x5OEpZcldNUUVaR0dUQ2JUSTFVZG95akt5SWJJUWtSRVJIWFBsdkFPQ3YvK0pCdzd0MmtkaFlpSWlJaUlpS2pPc0hNVEVSRlJFMkhmbWdRQU1FMS9TZU1rUkVTa2xaU1VsSlVBVmhaL2JEYWI1Wlh0UXJOUUplVDE2N2xFUUFUQ1lwdmkvWDBxbDZZaklxcWw1NTkvWHVzSXBKRUJ4dzRoOU94SnJQOGdBYW1iV2VEVUZCdzllbFRyQ0VSRVJFUjFLaWN5UEVxUnF1ZkZ3dE9KcmZka2MyazZJZ0xBNGlZaUlxSW1nMFZOUkVUazdpVHdNQVE2cWtiZGJLMnpFQkUxVXJrQW1tM1pza1hySEtTUmZRSm9wZ2ljUzAxSHJrelhPZzQxSUoxT2w2dDFCaUlpSXFLNm9FREdRU2lCZmo0QlFRQ0xtNGpJaWNWTlJFUkVUWVMrLzZOYVJ5QWlJcXFVRUpnaUpacFpyTG5zMmtSRVZEdDlwSlJkdEE1QjJqa3JnYk9xMURvR05UQlZWYytucGFYOXBIVU9JaUlpb3JvZ2dFUXA0V3NydExPd2lZaGNXTnhFUkVSRVJFUkVic0ZuVy9KbXJUTVFFVFZtS1NrcEJ3QWMwRG9IRVJFUkVSRlJiWGx2UzQ3V09nTVJ1UjlGNndCRVJFVFVNQ3dMWTJGWkdLdDFEQ0lpSWlJaUlxb24rZjN1ZkRtdlg4K2ZDaUx2L0t2V1dZaUlpSWlJaUlqcUNqczNFUkVSTlJIMnJVa0FBTlAwbHpST1FrUkVWTDY4ZmoyWENJaEFXR3hUdkw5UDVkSjBSRVJFTlNWRUlDQzZPZ1Q4dEk1Q1JFUkVSRlFiT1pIaFVZcFVQUzhXbms1c3ZTZWJTOU1SRVFCMmJpSWlJbW95VE5OZlltRVRFUkc1TlFrOExBV2VjQmgxemJUT1FrUkUxQ2dWMmVkS1ZYWjFGQlg5Uitzb1JFVHFvWFRrUDlBTHN0Qjk3MHNYWjRUVnFuVVVJaUs2UW9HTWcxQSs4dk1KOE5VNkN4RzVEM1p1SWlJaWFpTDAvUi9WT2dJUkVWR2xoTUFVS2RITVlzMWwxeVlpSXFKYXVOTDVrSCtQRWhFUkVWR2pKWUJFS2VGcks3UzdiM1VzRVRVNEZqY1JFUkVSRVJHUlcvRFpscnhaNnd4RVJFUkVSRVJFUktRZDcyM0owVnBuSUNMM3crSW1JcUltNlBubm45YzZBbW5nd2F5ZkFRQmZ0N2xkNHlUVWtJNGVQYXAxQkNJaUlpSWlhaUQ1L2U1OFdVTDhWUkZ5cnRlMkh6L1RPZzhSRVFDb1A2WEMrdmFiVUUrZGhNNThKMHpUWDRhNHFZVnpwOVVLYS94YnNHL2JBbW16UVIvUkI4WXBNeUc4ZmFBZVNrZmhQOGZEOU54c1dPUGZndjZCaDJGOGVtcWxZd0RBa1pvTTY5dHZRYzM2RmNJL0FLWXBNNkc3OHk0QWdNek5nZldOQmJBbjc0Wm80UXZEZ0w4NHQxKzZpSUl4ajhOajdrTG9ldDN0ekdZcFFzRVRBMkI2YVlGclBCRVJFUkZwZzhWTlJFUk5TeTZBWmx1MmJORTZCMm5nQlYvblgvdlBIVDZtY1JMU2drNm55OVU2QXhGUlZmTDY5VndpSUFKaHNVMjVzcXdPRVJFUjFZUVFnWURvNmhEdzB6b0tFVkV4KytZdjRQSEdDc0RoUU5HTDAyQ05ld09tNStjQkFDeUxGMENlUEFuUCtBOEJveEdXZjcwSTY0ckZNRDAzMnpYZWtiSVhubXMvQjZTczNwajhmSmltUFErbDdXMnd2aHNIeTVKWDRiWDJjK2ZZaGJGQVFUNjhQbGp2L0RqVytSQ29hT0VMZlovN1lOLzJsYXU0eWI1ekIzQlRDK2pDZWpYSSswUkVSRTQ1a2VGUmlsUTlMeGFlVG15OUo1dEwweEVSQUJZM0VSRTFOWDJrbEYyMERrSGErTTZtUGd3QVVrb3UrZFBFcUtwNlBpMHQ3U2V0Y3hBUlZVVUNEME9nbzJyVXphNzZhQ0lpSXJxV1Rhb0xGU2hyRkJSbWFwMkZpS2lZWWV4RUNGOW56YVZoMkdoWUY4MEhBTWpMRjJIL1pqTTgzLzRBSXVCbTUvNi9qb0JsL290QWllSW13OUNSRUY3ZTFSNmo2M01mWUNtQyt0dXZnTGNQNU9tVGdOME9tWmNMeDU1ZDhGeStHc0xQM3psMjFEZzRaazRHQU9nSEQwSFJyQmdZQ3dvZ3ZMeGczN29KaGtlakFDSHEvMDBpSWlJWEJUSU9RZ24wOHdrSUFsamNSRVJPTEc0aUltcENVbEpTRGdBNG9IVU8wc2JEd0RxdE14QVJFVlZHQ0V5UkVzMHMxbHgyYlNJaUlxcUZGdHYzWlFKZ1lSTVJ1UlhoZjB1SjF3R1FoWVdBcWtLZU9RTklpY0tKbzhvT3N0dXVqZ2tNZHIydWNvemVBT3VxNWJCdjNnaWxjemNJazhtNVQxVWgvempqbkMrbzlkVzVyeXhsQndDNjdtWW90N1NDNDdzZDBJV0V3WkZ4QUtZWC8xWGJ5eVlpb2xvU1FLS1U4TFVWMmxuWVJFUXVMRzRpSWlJaUlpSWl0K0N6TFpuZEJZbUlpSWlJYmpUNWVZQ25Kd0JBbnNoeWRseFNGQWhmWHdDQTEwY2JJRzV1VmZGNG9WeDlXY1VZOVdRMmJCK3ZnZWU3SDBOcDB3Nk9IMytBZmNmWHpwMVhDcG5rdWJPdW9pYjE3QitseHVzSERZSDk2NjhnejV5R3ZzOTlFRGY1MXU2YWlZaW8xcnkzSlVkcm5ZR0kzSTlTOVNGRVJFUjBJOGpyMTNOeFhyK2VpN1hPUVVSRVJFUkVSUFVqTHpKOGVtNi9udC9uM0gvblg3VE9Ra1JVelBwdUhHUkJQdFFUV2JDdVd3UDl3NE1BQUNMZ0Z1aTZoOEt5ZkRIazJUT0F3d0UxOHhjNFVwTXJuS3ZLTVE0N0FFQ2VPUVdabXd2YjU1KzR4aXBCd1ZEYXRJTjFWUnhrYmc3azZaT3dmYnEyMVB6NkJ3ZEFQWndPMithTjBBOGNVc2Z2QkJFUkVSSFZGb3ViaUlpSW1nb2hwa0NJS1ZySElDSWlxa2hldjU1TDh2dUZmNXJmT3pSUTZ5eEVSRVNOa1lDOFRRaHh0OUNKVzZvK21vaW9ZU2lkdXFKdzlPTW9paDRMZlhnRWpDUEh1ZmFaWmkrQUVBS0Y0NFloLzlGN1lYbHRIaUJscGZOVk5rWnAzUmFHeDRhaGFPNU1GRDN6TitqdXZLdk1XSG4rSEFxZWVBUkZzYk5nZURTcTFIN2gwd3k2UHZkQmVIaEMxejIwanQ0QklpS3FpWnpJOEtpOGZuYytlU0lpMkZQckxFVGtQcmdzSFJFUi9UOTdkeDdlVkpYL0QveDliclltS1VockMxcmFZUkZCVk5BR0tIU3dMc0FvNElZS0tJc3JEdjVHdmpEQXFJREtzRGdDYmhTQmdvSU1JN0s0VTRRaUtoVUhCSVFLQlFSQkhCMUgxZ3BTYUp1bXVVbnUrZjJSTm0xb1N4ZmEzclI5djU2bkQ4bTU1NTc3dm5rZzNDYWZldzQxR3BLRlRVUkVGTklrMEJjQ0hUU3pZYkxlV1lpSWlPb2pqOVJlVnFDOHJjRDFrOTVaaUlpVWp0ZkN2bkVIQU1CMDE4QXkrNGlJU0ZpbXpLcHcvOHJ1QXdEbVVlTmhIalUrOE54MHovM0ZZN1p1Qyt1Q2Z3WDFOL2E3SytpNTl0T1BNTjdKV1p1SWlQU2lRS1pBS0RHUjRkRXRnYU11dmZNUVVXaGdjUk0xZVBIeDhVTUEvRjhaN1Z0TFBIMHZNek56YnQybElpS3FlK0hwR2Evcm5ZR0lpT2hDaE1CWUtkSEVyZVllMXpzTEVSRlJmZFRzeTEwL0FXQmhFeEZSTmNpY2MvQnUrZ0l5K3d5TXQ5MnBkeHdpb2taTEFLbFNJc0xqOHJLd2lZZ0NXTnhFRFo2VThxQ2lLSDg4djEwSThjY1NmU2JWYlNvaUlpSWlJanBmZUhyR0JyMHpFQkVSRVJGUjQ1Ui8veDFRbXJkQTJQUlhJS3hjQ1ltSVNDLzI5SXhSZW1jZ290REQ0aVpxOFBiczJiTW5QajcrRnlGRTYzSzZuTWpNek54Y2g1R0lpSFNSMTZ0Yk1nQ0VmNWt4VHU4c1JFUkVSRVJFVlBQeWVpYzhJNlc4VzByNWN0Tk4zNjdST3c4UlVYMWkvM1NMM2hHSWlJaUlxQndzYnFKR1FVcTVRZ2p4WERtYlA2M1RNRVJFZWhGaWJPRWpGamNSRVZGSXl1dlZiWTZBaUlIYk05YStOWk5MMHhFUkVWV1JnTHdDUXZ3UkNscm9uWVdJaUlpSXFEcHllaWNNVUtSbXpYYWRUSTNiZnBSTDB4RVJBRURST3dCUlhaQlNmbExlTmszVDNxM0xMRVJFK3BGai9UOUVSRVNoU1FKOXBjQWduOW5RUk84c1JFUkU5WkdtWVM0Zyt4bTh5bnE5c3hBUkVSRVJWWWNDbVFLaHJJd01qNDdRT3dzUmhRN08zRVNOd3Q2OWV6TWNEc2R4QURIbmJUcTFaOCtlZEQweUVSSFZ0ZkQwak5mMXprQkVSSFFoUW1Dc2xHamlWbk01YXhNUkVWRTFOTm1VY1FEQUFiMXpFQkVSRVJGVmx3QlNwVVNFeCtYbHJFMUVGTURpSm1vc0pJQ1ZBSjRxMmFocDJtY0FORjBTRVJFUkVSRlJrUEQwakExNlp5QWlJaUlpSWlJaUl2M1kwek5HNloyQmlFSVBsNldqUmtQVHROVHoyNlNVNyttUmhZaElEM205dWlYbjllcVdySGNPSWlJaUlpSWlxaDI1dDNRYms5ZXIyM3BucjY3OTlNNUNSRVJFUkVSRVZGTTRjeE0xR252MjdQa21QajcrbEJBaUdnQ2tsTmw3OSs3bG5lRkUxSGdJTWJidzBUaGRjeEFSRVpVanIxZTNPUUlpQm03UFdQdldUQzVOUjBSRVZFV0tnbXNrUkQ5Tm9OUk5ma1JVYzdwMDZhSjNCQ0lpb2dZcnAzZkNBRVZxMW16WHlkUzQ3VWU1TkIwUkFlRE1UZFM0K0FDc0tub2loUGdDZ0ZlL09FUkVkVTJPOWY4UUVSR0ZKZ24wbFFLRGZHWkRFNzJ6RUJFUjFVZWFocm1BN0dmd0t1djF6a0xVRUVrcGQrcWRnYWdleUFId2s5NGhpS2orVWlCVElKU1ZrZUhSRVhwbklhTFF3Wm1icUZIUk5DM1ZZRENNQVFBcDVmdDY1eUVpcWt2aDZSbXY2NTJCaUlqb1FvVEFXQ25SeEszbWN0WW1JaUtpYW1peUtlTUFnQU42NXlCcXFESXpNN3ZybllHS09Sd09DUUM3ZCs4V2VtY2hJcUthSTRCVUtSSGhjWGs1YXhNUkJiQzRpUm9WbzlINHRaVHlMQUNEcXFwcjljNURSRVJFUkVURnd0TXp1R3cwRVJFUkVSRVJFVkVqWmsvUEdLVjNCaUlLUFZ5V2pocVZYYnQyZWFTVTd3RklQM0RnZ0twM0hpS2l1dVRzbFRERjJTdGhpdDQ1aUlpSWlJaUlxSGJrM3RKdFRGNnZidXVkdmJyMjB6c0xFUkVSRVJFUlVVM2h6RTNVNkNpSzhySFA1NHZTT3djUlVWMlRBbE1MSDA3VE13Y1JFVkY1OG5wMW15TWdZdUQyakxWdnplVFNkRVJFUkZXa0tMaEdRdlRUQkZMMXprSkVSRVJFVkIwNXZSTUdLRkt6WnJ0T3BzWnRQOHFsNllnSUFJdWJMcHJENFVnSDBFdnZIRlI1VWtvSUllQndPRmJvbllXcTVLRGI3YjZlTTI1ZEhMNW5OVzVMWFJvQXdPRndTSjJqVU4wN0lhVzhMak16ODVUZVFZaUlMa1FDZlNIUVFUTWJKdXVkaFlpSXFGN3lpY1VTOGt1VEVSbDZSeUVpSWlJaXFnNEZNZ1ZDaVlrTWoyNEpzTGlKaVB4WTNIVHhXQ1JRRHdraDlJNUFWZGZSWURDMEFmQ0Qza0hxT2I1bk5XSkxDelM5STVCK0xwZFMzZ3pnQTcyREVCRmRpQkFZS3lXYXVOVmN6dHBFUkVSVURmYXZkbjRMNEZ1OWN4QVJFUkVSVlpjQVVxVkVoTWZsWldFVEVRV3d1S21HN05xMVMrOElSQTFXLy83OWtaV1ZCVTNUOHZYTzBsRHdQWXVvOFhqMDBVZXhiOTgrQURpbWR4WWlvb3FFcDJkczBEc0RFUkVSRVJFUkVSSHB4NTZlTVVydkRFUVVlbGpjUkVSRTFFaDRscjBGQURBOTlMak9TWWlJaUlpSWlLZzJPSHQxKzdNVTZBME5pOE0zWmFUcm5ZZUlpSWlJaUlpb0pyQzRpWWlJcUpGUWx5MEd3T0ltSWlJS1hYbTl1czBSRURGd2U4YmF0Mlp5YVRvaUlxS3FFdWdLaVB1bFFYNEpnTVZOUkVSRVJGVHY1UFJPR0tCSXpacnRPcGthdC8wb2w2WWpJZ0FzYmlJaUltbzB6QS85V2U4SVJFUkVGeVNCdmhEb29Ka05rL1hPUWtSRVZDLzV4R0lKK2FYSmlBeTlveEFSRVJFUlZZY0NtUUtoeEVTR1I3Y0VXTnhFUkg0c2JpSWlJbW9rT0dNVEVSR0ZPaUV3VmtvMGNhdTVuTFdKaUlpb0d1eGY3ZndXd0xkNjV5QWlJaUlpcWk0QnBFcUpDSS9MeThJbUlncGdjUk1SRVJFUkVSR0ZoUEQwakExNlp5QWlJaUlpSWlJaUl2M1kwek5HNloyQmlFSVBpNXVJaUlpSWlJaUlpSWlJR2dCbnIyNS9sZ0s5b1dGeCtLYU1kTDN6RUJFUkVSRVJFZFVFRmpjUkVSRVJFUkZSU01qcjFXMk9nSWlCMnpQV3ZqV1RTOU1SRVJGVmxVQlhRTnd2RGZKTEFDeHVJaUlpSXFKNko2ZDN3Z0JGYXRaczE4blV1TzFIdVRRZEVRRmdjUk1SRVJFUkVSR0ZDQW4waFVBSHpXeVlySGVXVUNDbEJBQmNkZFZWbCtvY2hhaEJxY3QvVzRjT0hjb0dvTlgyY1lpSytPQmJicENHYnpXZnRrWHZMRVJFUkVSRTFhRkFwa0FvTVpIaDBTMEJGamNSa1IrTG00aUlpSWlJaUNna0NJR3hVcUtKVzgzbHJFMEFoQkFBQUp2TmRscm5LRVFOVWwzODI0cVBqMStabVprNXJMYVBRMVNrYWZydUxRQlkyRVJFUkVSRTlaWUFVcVZFaE1mbFpXRVRFUVd3dUltSWlJaUlpSWhDUW5oNnhnYTlNNFFpS2VWWnZUTVFOVEROQ3Yrc3RYOWJRb2h3K0Q5M3V3OEFpNXVJaUlpSWlJZ3F5WjZlTVVydkRFUVVlbGpjUkVSRVJFUkVSQlRDTWpNekkvVE9RTlNRT0J3T0NRQzdkKyt1dFg5Ym5UdDM3bUEwR2c4SklZN1UxakdJeXBMWHU5dHdBU1FwOEMyMyttZHhJaUlpSWlJaUlxcjNXTnhFUkVSRVJFUkVJU0d2VjdjNUFpSUdiczlZKzlaTUxrMUhSRlJGRG9malV3Qjk5YzVCK2xucmxyalRvbUJXdmhqcGNEajBqa04xUkVwNVRGWFZ6Z2NPSERpamR4WWlJaUtpaTVYVE8yR0FJalZydHV0a2F0ejJvMXlham9nQUFJcmVBWWhxa3p6MUcxd1Azd2RJVGU4b1JFUkVSRVJVQVFuMGxRS0RmR1pERTcyekVCSFZVeXhzYXVRK1V6Vzg0dlJocjBmcUhZWHFrQkNpcGNWaStaUGVPWWlJaUlocWdnS1pBcUdzakF5UDVreldSQlRBbVp1b1FSUFJ6V0Y5K3lPOVl4QVJoVHp0MkJHNG54MEg2K0tWZ05tc2R4d2lJbXFraE1CWUtkSEVyZVp5MWlZaW9vdXdhOWN1dlNNUVVSMTU5TkZIc1cvZlBtaWF4bVV3aVlpSXFFRVFRS3FVaVBDNHZKeTFpWWdDV054RVJFUkVRTTQ1YU1mNE9TZ1JFZWtyUEQxamc5NFppSWlJaUlpSWlJaElQL2IwakZGNlp5Q2kwTU5sNmFoQjB3N3VoN05QZDBpWEsvRFl0MnNuWEU4OENHZmZHK0I2ZkNpMHc0ZjBqa2xFZEhHOEhxaEwzMEQrc0x2aDdOc1QrVVB1Z3VlZEpZRG1YNUt6NUh0aGthSTJxQ29Bd0RWNkJBREEyVC9KMzA1RVJFUkVSRVQxam5manAxQ1RaMEw3TGxQdktFUkVSRVJFUkVRMWhzVk4xT2g0MDFZamJHWXliQjk4Q3RHaUJkeXpaK2dkaVlqb29yaVRaOEczZFRQQ3ByOEsrN3AvSTJ6eWkvQ3NYd04xMlZ1VkhzTTZid2tBd0w1K0Mrd2JkOVJXVkNJaW9ndks2OVZ0anJOWHd2dk9udkV4ZW1jaElpS3FqN1R2OXNDVGxncmZyNy9vSFlXSWlJaUlxRnB5ZWljTXlPdlZkY2lSeEZpcjNsbUlLSFN3dUlrYUhkT0lVUkNSVVJCTm1zQTBZREMwbnc0SFpqY2hJdjFweDQ3QVBXMGk4dS9wQTJlL0pCUThQUXJ5eExHNk9YWVpNeHlGT25udUxMeWZwOEU4ZGdLVUs2NEVqRVlvVjNlQytlR1I4Szc3V085NFJFUkVWU0tCdmxKZ2tNOXNhS0ozRmlJaW92cklrSFFMekNOSHc5RHhXcjJqRUJFUkVSRlZpd0taQXFHc2pBeVBqdEE3Q3hHRkRoWTNVYU1qSWk4dGZoemVCSkFTOEhwMVRFVFVPR25IanNEMThNREFzbWhGZkZzM1E3bStLNnpMVnNPMmNnMWdNcU5nNWhTZFVvWSttWFVTa0JKSzY3WkI3U0kyRHZKc05pQlp2RWxFUlBXSEVCZ3JKUWE3MWR6amVtY2hJaUtxand4ZGU4QTBlRGlVdGxmcUhZV0lpSWlJcUZvRWtBcUpWUjZYdC83Y2lVNUV0YzZvZHdBaUltcWtjczVCTzNha1ZMTnA0QkJBVVlLZUYwd1k0NTloVFdGTjd2bEVWQlFBUUI3NUZhTGpOWUYyZWZ3b1JIUnpRQ2lBeWVSdmRCY0FWdjhzcnRLWlYrZFppWWlJS2hLZW5yRkI3d3hFUkVSRVJFUkVSS1FmZTNyR0tMMHpFRkhvNGJmRVJFUlVkVjRQMUtWdklIL1kzWEQyN1luOElYZkI4ODZTd0JLUFpTM3ZWdFJXTkZPVGEvUUlBSUN6ZjVLL3ZjaDVCVXd5K3d4RXN3aEFVVkR3OTZlZ3puMGxzRTFkdGhqNUEvdjZaMkFEb0gzL0hmTHY3dTJmamEyU0diMGIxaUgvM2x1aExwaGQ2alRWSlF1UVA3Zy90R05IQ3h0VXFQTmZSZjQ5ZjRMempwdmhmdkY1M1l1RVJHUVVqRW0zd0QxbkpyU2Yvd1A0Zk5BT0hvRDY5aUtZQmc4SEFDaHhyU0ZzTm5nL1QvUHY1SGJEODhHSzRJSEMvYXYvK0E3c2hjek5xY3RUSUNJaUlpSWlJaUlpcWxCOGZQeUREb2RERnYwVXRaZHNjemdjeitpWmtZaUlpSWhxQjJkdUlpS2lLbk1uejRMMncwR0VUWDhWU3FzMjBBNGZZU2ViS0FBQUlBQkpSRUZVUk1FTHowSDZmREEvTXJKU1kxam5MWUZyOUFqWTEyOEJ6T2F5TzNtOThIeTBDc1k3N2dFQUdIc2tCUlhsK0hadUIxUVYyaytIb2JUckFGOW1CZ3pkRWdHakVlNVhYcWhVUnQvdW5iQXVYdzFJQ2Zuckw0RjJ6NW9QNFUxTFJkanNoVkJheGhhZTl3ekk0OGRoWGJRQ01Kdmgvc2Z6VUJjbXcvTFU1Q3ErZ2pYTE1uRXExQ1VMVURCeERPUzVzMUF1YnduVEF3L0JkT2Q5aFIwc3NFeWFEdmVDWkhnKytRaEtWRFFNUFcrQ2I5Zk93QmhLWENzWWJ4K0FndWZHUTlqc3NIM0lpVE9JaUtqdTVmWHFOa2RBeE1EdEdXdmZtc21sNllpSWlJaUlxS1FLUDdDU1VpNnZpeUJFUkZSN2Nub25ERkNrWnMxMm5VeU4yMzZVUzlNUkVRRE8zRVFObk5MeFd0ZzM3b0N3V29NZW43KzkzTUlLSWlwRm5qc0w3K2RwTUkrZEFPV0tLd0dqRWNyVm5XQitlQ1M4Nno2dTBXTzU1NzRNS0FhWWh6NENBREQwNkFudDZLK1FwMzZEUEhjVzhsUVdETDF2ZysvYmJ3QUF2c3h2WWVqUnMwb1pUWU9IUWRqc0VQYndRSnZ2NjAzd0xIMERZVFBuUUdsOVJlRjVaOE83Y1FQTVk1NkdpRzRPY1Vrem1BWU9oVy96cGhvOTUycXhoTUg4NUhqWTNsOFArMmZiWVAzWEI4V0ZUWVVNaVVtd3ZmTXhiTXRYSTJ6T0lwZ0dEU3YxL21jWk53bjI5VnRZMkVSRVJMcVJRRjhwTU1obk5qVFJPd3NSRVJFUkVZV1d6TXpNVXdEU3k5c3VwZncyTTVNM1NSQVIxWGNLWkFxRXNqSXlQRHBDN3l4RUZEbzRjeE1SRVZXSnpEb0pTQW1sZGR1Z2RoRWJCM2syRzVCYWpSeEhmZU4xYVBzeUVUWm5FV0R5RitDSXlDZ283VHZDbDVrQkdBd3dkTDhCeHU0OTRmbHdKVXozRG9IdjBQZXdUSmtGZWVKNHBUT0ttTmpTeDM1ekxndzM5NEhTNGVvUzU1MEZTQW5YRThOTGgvVjZBS09wUnM2YmlJaW9NUk1DWTZWRUU3ZWF5eThraUlpSWlJaW9GRTNUM2xjVXBYZFoyNFFRYVhXZGg0aUlhcDRBVXFWRWhNZmw1YXhOUkJUQTRpWWlJcW9TRVJVRkFKQkhmb1hvZUUyZ1hSNC9DaEhkSEJBS1lDb3M5SEVYQUlXenBVbG5YcVdQb1M1WkFOK09iUWlidlJDaVdYQmh2akh4Qm45eGt5Wmg3SFViRE5jNzRKN3hkL2gyN1lDaFhYdUlKazBCajFweHhzQUpsWjdFMERKNUJ0elBqNGVuYlR1WTdocm83eGJoejJGYnVRYWkrV1dWUGhjaUlncGRuVHAxNm1JeW1icWMzKzV3T0FMcmwwb3BEMlZtWm02dTIyU05WM2g2QnFjUEpDSWlJaUtpY21tYXRsNVJ5bDJVaEV2U0VSRTFBUGIwakZGNlp5Q2kwTU5sNllpSXFFcEVaQlNNU2JmQVBXY210Si8vQS9oODBBNGVnUHIySXBnRysyYzFVdUphUTloczhINWVlTE9VMnczUEJ5dUNCd3Izcnpiak83QVhNamNuMEt3dVd3emZ0czMrd3FiSXFGTEhOeVFtd2JjdkU5cWgvVEE0dWdLV01DaFhkNEs2Nm0wWUVwTXFuZkZDbFBZZFlmbjdUS2dMNXNDNzhWUC9tTkV0WU9nY0QvZUNaTWhUV2Y0eGYvclJYMmhGallaMjdBamMweVlpLzU0K2NQWkxRc0hUb3lCUEhMdndQZ2Yzdzltbk82U3I3SnRNNUtuZjRIcjR2aHFiOVl5SUtzOWdNRVFDZUxQRVQ1R1NiUzExaUVaRVJFUkVSRVJsMkxkdjMxRXA1Zll5TnUzZnZYdjNmK284RUJFUkVSSFZDUlkzRVJGUmxWa21Ub1hoT2djS0pvNkJzMzhTM0M5TmhlbUJoMkM2NS83Q0RoWllKazJIWiszSHlCOStEd29taklhaGE0K2dNWlM0VmpEZVBnQUZ6NDJINjlIQmdYYlBzcmVnL2UrL3lCL1VEODQrM1FNL1VQMnpNU2xYdEFjMDZmK3pjTGs2UTQrZTBMNy9Eb1llTjFRK1l3VU0zUkpoR1Q4SjdsZi9BZDgyLzRRZGxza3pJSVNBNjdINzRiejlKcmhmZVFHUXN0cXZJNFV1N2RnUnVCNGVHUGg3VjhTM2RUT1U2N3ZDdW13MWJDdlhBQ1l6Q21aT3VhaGppZWptc0w3OVVabXppQkZSN2ZKNFBQK1dVam92ME1XVm5aMjl1czRDRWZKNmRadmo3Slh3dnJObmZJemVXWWlJaUlpSUtEUkpLZDhyby9uVE9nOUNSRVMxSXFkM3dvQzhYbDJISEVtTXRlcWRoWWhDQjVlbEl5S2lxck9Fd2Z6a2VKaWZIRjl1RjBOaUVteUZNeWtWTVEwYUZqek11RW13akpzVTFHYmZ1S1BDdzl0V2ZSSTg3b0RCTUEwWUhOeXBnb3hLeDJ0TEhldjhOdU90dDhONDYrMkI1eUlpRXBZcHN5ck1SdzFBempsb3g0NlVhallOSEFLVW1QcmNOSEFJQ2lhTUFUUXRxSjJJNm9jREJ3Nm84Zkh4N3dJWVVkWjJLZVVYdi96eVMwRWR4MnJVSk5BWEFoMDBzMkd5M2xtSWlJZ2FHdTNZRWJpZkhRZnI0cFdBMmF4M0hDS2lhbE1VSlEzQW5QT2F1U1FkRVZFRG9VQ21RQ2d4a2VIUkxZR2paUytKUUVTTkRyK0ZJeUlpb29iRjY0RzY5QTNrRDdzYnpyNDlrVC9rTG5qZVdlSXZRRUxaeThRVnRSWE4xT1FhN2E5emNQWlA4cmNYT2ErQVNXYWZnV2dXRVdqM3JINFArWVA3dzlrL0NlcUMyVUY5dFFQNzRIcmlRVGo3M2dEWGlBZWdIZHhmS2svUlk5L09iZjRad3ZvbG9lRFpjWkRuenRic2EwUkVKWDEwZ1cwZjFsa0tBZ0FJZ2JGU1lyQmJ6VDJ1ZHhZaUlxSUdwNXliT0lpSTZwdkM1ZWYybG1qNmNmZnUzZnYweWtORVJEVkxBS21RV09WeGVWbllSRVFCbkxtSmlJaUlHaFIzOGl4b1B4eEUyUFJYb2JScUErM3dRUlM4OEJ5a3p3ZnpJeU1yTllaMTNoSzRSbytBZmYyVzh1OW85bnJoK1dnVmpIZmNBd0RRamgrRm1qSWJZYS9NaDlMaEdzZ2p2d1IxOTN6eUFjSmVuQTFZd3VDZU5RWHUyVFA4ZDB5WE5mU0d0UWg3YlNIZzg2SGcrYjlCVFhrTmxtZGZxUFJyUUVTVmw1MmR2U2t5TWpJZmdPMjhUUVZaV1ZrWEtueWlXaENlbnJGQjd3eEVSRVFoeWV1QitzNFNlRGQrQ3ZuN2FZaUlTMkhxZnpkTXd4NEZGQVhhd2Yxd2pSNEIyOXF2SUt6KzFUdUsyb3ArcnlsNUV3ZFF1Wm1UaVloQzJBb0ExeFUrWHE5bkVDSWlxbG4yOUl4UmVtY2dvdEREbVp1SWlJaW93WkRuenNMN2VSck1ZeWRBdWVKS3dHaUVjblVubUI4ZUNlKzZqMnYwV082NUx3T0tBZWFoandBQWhNa0VDQUdabFFWaHMwSHBjSFZRZi9QSU1SQlIwUkJObXNCMHovM1Fmdms1TUp2VStVeVBQZ0VSRVFrUkZRM1RBdy9DdDMxTGpXWW5vbUtGeTg2VjlRYngxZkhqeC9Qck9rOWRrMUwrVFVyNU43MXpFQkVSMFlXNWsyZkJ0M1V6d3FhL0N2dTZmeU5zOG92d3JGOERkZGxibFI3RE9tOEpBTUMrZmdzTG00aW8zdk42dlorV2VQcXVia0dJaUlpSXFFNnd1SW1JaUlnYURKbDFFcEFTU3V1MlFlMGlOZzd5YkRZZ3l5NG1xaXIxamRlaDdjdEUyRDllQTB6K21aMUVkQXRZSms2RnVuUWhYSThQaGUrN1BjRVpMbzB1Zm15M0ExSUNYbStaNDR1b0ZrSDdTWmVyM0VJb0lycDRtcWFWV241TzA3U2FyWWdNVVptWm1iTXpNek5uVjl5emJ1VDE2amJIMlN2aGZXZlArQmk5c3hBUkVZV0t1cnlKZzRpb3Z0aTNiOTkrQUQ5SktZL3UzcjJiRlp0RVJBMUlUdStFQVhtOXVnNDVraGhyMVRzTEVZVU9GamNSRVJGUmd5R2lvZ0FBOHNpdlFlM3krRkdJNk9hQVVBQ1R5ZC9vTGlqZTdzeXI5REhVSlF2ZzI3RU5ZYk1YUWpTTENOcG03TjBYdGhXcE1IVHBCdmYwU2RVOEN3QWw4c2dqLzRPSWlnWVVYcllSMVJhUHg1TU9JUENtSUtWVURRYkQrenBHYXJRazBGY0tEUEtaRFUzMHprSkVSQlFxNnVvbURpS2kra1pLdVF4QUdnQ3BkeFlpSXFvNUNtUUtoTEl5TWp3Nm91TGVSTlJZR1BVT1FFVFUyRWtwbThmSHg1dWNUcWRVRkVVYURBWUpBRVdQaTU2Zk8zZE9HZ3dHYVRRYUEyMG1rMGxtWldWSm85RW9BY0JvTkVxTHhTTER3c0xrcmwyN2luNnBseVYraUJvMEVSa0ZZOUl0Y00rWkNjdUVxVkJhdFlGMitCRFV0eGZCTkhnNEFFQ0phdzFoczhIN2VacS96ZTJHNTRNVndRT0YrNzlUOXgzWUM2VmRCNGdtVFFFQTZyTEY4RzNiN0M5c2lvZ00ya1ZtbllSMktndUdxNjZCaUlrRFZOVS9PMU0xcUV0U1lCNzlOT1R2cDZHdWVodkcyKzZvMWpqVXVEZ2NqblFBdmZUT1VWOUpLU0dFQUFBSUljeFN5ck1PaDBQblZJM1BNMDROVmdBN1BOb2h2djdGSEE0SHIrT28zcEpTN3N6TXpPeXVkdzZpK3F6a1RSeWk0eldCOW5KdjRyRDZiM0N2eWswY1JJMkZ3K0hZQXVBR3ZYTlF6U2o2UGM3aGNEeWhkeGFxT1ZMS0gzTnpjenY5NXovL2NldWRoWWowSVlCVUtSSGhjWGxkZW1jaG90REI0aVlpSXAwWkRJWWZBQ0E4UEx6TTdiS3dPS0pwMDZabGJtdmV2SG1aN2Z4Q2tCb3J5OFNwVUpjc1FNSEVNWkRuemtLNXZDVk1EendFMDUzM0ZYYXd3REpwT3R3TGt1SDU1Q01vVWRFdzlMd0p2bDA3QTJNb2NhMWd2SDBBQ3A0YkQyR3p3L2JoQmdDQVo5bGJBSUQ4UWYyQ2ptbGZ2d1hTNTRYNjJvdlFUaHlEY2xrTUxKT21BWVdGRWxXbFhOMEpyb2Z1QTFRVnh0NTlZWDV3UkxYR29VYUhoVTBYUVpUNDkxcXkwSW5xMWc1UFVRMFBYMytpaGtJSWthQjNCcUw2cnJadjRpQnFaRmpZMUlEdzk3YUdTUWh4cGQxdWJ3WGdzTjVaaUVnZjl2U01VWHBuSUtMUXcrSW1JaUw5YkpOU2RnRWdoUDgzOGFJZlNDbURucGZjWHJnTkY5cFBGUDltSDlpblJGK2loczBTQnZPVDQyRitjbnk1WFF5SlNiQWxKZ1cxbVFZTkN4NW0zQ1JZeGdVdkxXZmZ1S1BjTVpXWVdGaVhsbDdGU3VsNGJhbjlTcmFWZkZ6MGxiNnhULy9pWWl5aUt0cTFhNWZlRWVvbHA5T0ozcjE3UTBxSnp6Ly9ISmRjY29uZWthZ2UwZzd1aDJ2MENGaWVtZ3gxMFZ3WSsvVDEvMytrcWxBWHpZVTMvVE5JandmR3hCdGdIanNSd3U0dmJwZm56c0k5ZXdaOEdkc2hJaUpoNm44MzFLVnY0c1pzTHdCZ2M0UVJ0clZmUVJUT3hGRjBIUHY2TFlEWlhPSDRudFh2d2JQcWJjaThYSmp1dU9lQy8wY1MxYVF1WGJyb0hZR293YWpObXppSUdpUCsza1FVbXZyMzc0K3NyQ3o0ZkQ3TzFrSkVSRVJCV054RVJLU1R6TXpNMit2Nm1BMWxTWk55dnpna0lpS3FKcnZkamh0dXVBRTVPVGtzYk5LUm1qSWI4dmZUTUQ4NURpSXFXdTg0MWViYnZSUFc1YXNEeTVPNmsyZEFIajhPNjZJVmdOa005eitlaDdvd0daYW5KdnUzdnp3TktDaUFiWGtxQUFuMzlHZXJkTHdMamE4ZFB3bzFaVGJDWHBrUHBjTTFrRWQrcWVHekpTS2lPbEdMTjNFUUVSRVJFWVdTbk40SkF4U3BXYk5kSjFQanRoOWxzU01SQVFBVXZRTVFFUkZWVjlFWGg2YUhSK29kaFlpSUdvQmJiNzBWTjkxMGs5NHhHalZ2eG5aNE42ZER1dkwxam5KUlRJT0hRZGpzRVBad3lIUFo4RzdjQVBPWXB5R2ltME5jMGd5bWdVUGgyN3dKQUNEUFpzTzNZeHZNVDR5QmlMd1VJaklLcHVHUFZmcFlGWTB2VENaQUNNaXNMQWliRFVxSHEydmxuSW1JaUlpSWlJaUlhb0lDbVFLaHJJd01qNDdRT3dzUmhRN08zRVJFUlBWVzBSZUhSQTFGV1V2WUVWSGQ2ZDY5Tzd4ZXI5NHhHalhMcVBHUStma1FsMGJwSGVXaWlKall3R09abFFWSUNkY1R3MHQzOUhvZ2Y4dnk3OU15cm5qL3d1WGtYcGt4QTFyV0NXRFp3bktQVmRINElycUZmeW1qUmZQZytYQWx6SDk5Qm9aTzExZnp6SWlJaUlpSWlJaUlhcGNBVXFWRWhNZmw1YXhOUkJUQTRpWWlJcXEzU241eFNFUkVkTEc0SEozK0ROMFM5WTVRTTBUeEpNa2l3bitUb1czbEdvam1sNVh1Rys0dlpKSm5UZ2VLbXJUVHB3QUF2VzY1QmRxdi80VnIyVUxBWFFCWXJmNit6cnpLancvQTJMc3ZqRGYxaHJwNFB0elRKOEgyd2FjWGVZSkVSRVJFUkVSRVJMWERucDR4U3U4TVJCUjZ1Q3dkRVJIVlg0TC9qUkVSRVZGb0U5RXRZT2djRC9lQ1pNaFRXWURQQisybkgrSEx6QUFBS0RHeFVGcTNoZnJXQXNqY1hNaVR4K0Y1ZjNsZ2Z5V3VOWVROQnUvbmFmNEd0eHVlRDFaVWVueVpkUksrL1hzQkNJaVlPRUJWQVNucjdQeUppSWlJaUlpSWlJaUlMaGEvRlNZaUlpSWlJaUtxUlpiSk15Q0VnT3V4KytHOC9TYTRYM2tocU1ESU1ua0c1T2xUeUIvVUR3WFRKc0xVLys0U08xdGdtVFFkbnJVZkkzLzRQU2lZTUJxR3JqMHFQYjcwZWFHKzlpS2NkOXdFNytyM1lKazBEUkNpVHM2YmlJaUlpSWlJaUtpcWNub25ETWpyMVhYSWtjUllxOTVaaUNoMGNGazZJaUlpSWlJaW9ocWdkTHdXOW8wN1NyV0xpRWhZcHN3cWY3OVdiV0JOV1JwNHJoM2NIN1Rka0pnRVcySlNVSnRwMExCS2phL0V4TUs2OVAxSzVTY2lJaUlpSWlJaTBwc0NtUUtoeEVTR1I3Y0VqcnIwemtORW9ZSEZUVVJFVk8rVTk4VWhFUkVSRVJFUkVSRVJFUkVSMVY4Q1NKVVNFUjZYbDRWTlJCVEFaZW1JaUlpSWlJaENoSFp3UDV4OXVzTzdZUjN5NzcwVjZvTFovZzJxQ25YK3E4aS81MDl3M25FejNDOCtEK25NQyt3bno1MUZ3WlJuNE95ZmhQeGhkOE96NHA5dzl1a09xR3BnVE9seWxUb09WTFZTNDN0V3Y0Zjh3ZjNoN0o5VW5JbUlpSWlJaUlpSWlLaUcyZE16Um9WL3VYTm9zNisveTlZN0N4R0ZEaFkzRVJFUkVSRVJoUmpmN3Ayd0xsOE4wOE1qQVFEdTVCblFmandNNjZJVnNLMUloVHg3RnVyQzVFQi85OHZUZ0x4YzJKYW53anB2Q1h3WjMxVHBlQmNhWHp0K0ZHcktiRmdtVFlQdHc4OWc3TjIzNWs2VXloU1lwZEpzMWpzS0VSRVJFUkVSRVJFUmtlNVkzRVJFUkVSRVJCUmlUSU9IUWRqc0VQWnd5SFBaOEc3Y0FQT1lweUdpbTBOYzBneW1nVVBoMjd3SkFDRFBac08zWXh2TVQ0eUJpTHdVSWpJS3B1R1BWZnBZRlkwdlRDWkFDTWlzTEFpYkRVcUhxMnZsbkltSWlJaUlpSWlJaUhKNkp3ekk2OVYxeUpIRVdLdmVXWWdvZEJqMURrQkVSRVJFUkVUQlJFeHM0TEhNeWdLa2hPdUo0YVU3ZWoyUXYyWDU5MmtaVjd5L1BielN4NnBvZkJIZEFwYUpVNkV1bWdmUGh5dGgvdXN6TUhTNnZ2SW5RMFJFUkVSRVJFUkVWRWtLWkFxRUVoTVpIdDBTT09yU093OFJoUWJPM0VUVWdIay9UMFArZy9mQ2VXc2kxSDh1aE92aCt3Q3BWYmlmUFBWYmhYMjFnL3ZoN05NZDBzVnJDaUlpSXFwL0tuTzlveXRSL0t1YWlJZ0FBTmhXcm9GOTQ0NmdIeGhOUUxpL2tFbWVPUjNZUnp0OXFuZ3NrOG4vcDdzZzBDU2RlWlVmSDRDeGQxL1lWcVRDMEtVYjNOTW4xZXk1VXEzaWRYdmxoUHg3QWhFUkVSRVJFVkVqSVlCVVNLenl1THo4TUlPSUFsamNSTlJBeWQ5T3d2M0tQMkIrL0VuWTEyK0dlZGlqc0w3OVVkQVhaZVVSMGMwcjNaZUlpSWlvUHFwUDF6c2l1Z1VNbmVQaFhwQU1lU29MOFBtZy9mUWpmSmtaQUFBbEpoWks2N1pRMzFvQW1ac0xlZkk0UE84dkQreXZ4TFdHc05uZy9Uek4zK0Iydy9QQmlrcVBMN05Pd3JkL0x3QUJFUk1IcUNvZ1paMmRmeEh0MkJHNEhoN29QMzZJcW1yRytuQk9qVVY5ZWs4Z0lpSWlJaUlpYXNqczZSbWp3ci9jT2JUWjE5OWw2NTJGaUVJSFA3V2pDdkVEOS9wSi92NDdJRFVZRTIvMDMzRnZDZE03RWhFUkVSRlZrMlh5REFnaDRIcnNmamh2dndudVYxNElLakN5VEo0QmVmb1U4Z2YxUThHMGlURDF2N3ZFemhaWUprMkhaKzNIeUI5K0R3b21qSWFoYTQ5S2p5OTlYcWl2dlFqbkhUZkJ1L285V0NaTkE0U29rL01Pa25NTzJyRWpkWC9jcXFocXh2cHdUa1JFdFVBN2RnVHVhUk9SZjA4Zk9Qc2xvZURwVVpBbmpsMTRud3Btb3VNTWJFUkVSRVJFUkVRTkY0dWJxR0w4d0wxZWNvMStEQURnN0o4RVo1L3VRUjhDRmozMjdkb0oxeE1Qd3RuM0JyZ2VId3J0OENFQXBUOHc5S3grRC9tRCs4UFpQd25xZ3RsQng5RU83Q3NlWThRRDBBN3VyOXNUSlNJaUlxcUdxbHdiMVNXbDQ3V3diOXdCWWJVR3RZdUlTRmlteklKdDdWZXdiL2dhMWplV3dlQklLTjZ2VlJ0WVU1YjZ0eTFjQnFWMTI2RDlEWWxKc0wzek1XekxWeU5zemlLWUJnM3pMenRuTmxjNHZoSVRDK3ZTOTJIZnNCWFdmMzBBUTQ4Ykx1b2M4eCs0QS9sRDdvTG5uU1dBNXY4Q3Vxd3ZySXZhaW02eWNJMGVBYUQ0K2pZVVZUVmpXZjJMenR1N1lSM3k3NzBWNm9MWmxYcDlJRFY0M2wzbVg1YTZiMC9rRDdtenpML0Q2cElGeUIvY0g5cXhveGQ3dWcxS3FMNG5FTlYzNWQwdzU5dTZHY3IxWFdGZHRocTJsV3NBa3hrRk02ZGMxTEU0QXhzUkVSRVJVY09RMHp0aFFGNnZya09PSk1aYUsrNU5SSTBGZjl2WFFWa2ZWZ01BVkJYcS9GZVJmOCtmNEx6alpyaGZmQjdTbVJmWVQ1NDdpNElwejhEWlB3bjV3KzZHWjhVL0F4OW1WK3JEN2dyR0w2K0FwVDU4aVVDbFdlY3RBUURZMTIveGYzRlZCbS9hYW9UTlRJYnRnMDhoV3JTQWUvYU1VbjIwNDBlaHBzeUdaZEkwMkQ3OERNYmVmWU8yZXo3NUFHRXZ6dmFQY1ZsTW1XTVFFUkVSMVFlVnVUYWlpMmRibm9xd3lTL0NzMzROMUdWdlZYcS95bHpmNnEycUdTL1UzN2Q3SjZ6TFY4UDA4TWhLSFZ0OTQzVjQwbEpobVRBRjluWC9SdGlzdVJDWE5BdnE0MW56SWJ4cHFRaDdlUjZVbHJHVkdyY3g0M3NDVVEwbzU0WTUwOEFoTU4wOUVLSkpFNGlJU0pnR0R2SGZMS1Z4MWlVaUlpb2JaK2dqSW1vOEZNZ1VDR1ZsWkhoMGhONVppQ2gwc0xoSlIrZC9XTzFPbmdIdHg4T3dMbG9CMjRwVXlMTm5vUzVNRHZSM3Z6d055TXVGYlhrcXJQT1d3SmZ4VFpXT2Q2SHhMMVRBVWgrK1JLRHFNWTBZQlJFWkJkR2tDVXdEQmtQNzZYQ3BEeEtGeVFRSUFabVZCV0d6UWVsd2RkQjI4OGd4RUZIUi9qSHV1Ui9hTHovencwZ2lJaUtxbHlwemJVUTF3R2lFY25Vbm1COGVDZSs2ai9WT0U3Sk1nNGRCMk93UTl2QUsrOHE4WEhoU1A0RGxiOC9CY08xMS90ZTRWUnVJRnBjRit2aSszZ1RQMGpjUU5uTU9sTlpYMUdiMEJvUHZDYVEzaDhQeG9zUGh1Qk42Zlg3bjlVQmQrZ2J5aDkxZE9DTmNEYzY2cHdTZmtzdytBOUVzSXRCZW5SbWt5NXlCYmVjMi81S3IvWkpROE93NHlITm5hL1kxSWlLaU9zTVorb2lJR2c4QnBFSmlsY2ZsTFh0TmFpSnFsSGdWcUtPU0gxYkxjOW53YnR3QTg1aW5JYUtiUTF6U0RLYUJRK0hidkFrQUlNOW13N2RqRzh4UGpJR0l2QlFpTWdxbTRZOVYrbGdWalY5UkFRczFUQ0x5MHVMSDRVMEFLUUd2TjdoUGRBdFlKazZGdW5RaFhJOFBoZSs3UGNIYkw0MHVmbXkzbHprR0VSRVJVWDFRbVd1aitxSm9lYnVpWmVkQ2tZaU5nenlielR1dnl5RmlLait6a2p4eEhQRDVvTFJyWDI0ZjljMjVNTnpjaDcvclZVRkRlaytnK2tsS2VRdUFUK0xqNDAvRng4ZC9IaDhmUHdTQXFhNk83MDZlQmQvV3pRaWIvcXAvUnJqYW1uWFA2NFhubzFVdzNuRVBnSnFkUWRxN1lTM0NYbHNJMnpzZlE1NzVIV3JLYTVYT1RrUkVSRVJFK3JDblo0d0svM0xuMEdaZmY1ZXRkeFlpQ2gwc2J0SlJ5UStyWlZZV0lDVmNUd3lIczA5M09QdDBSOEZ6NHlEem5ZRFhBL2xibG4rZmxuSEYrMWZpRHQ3S2psOVJBUXMxYnNiZWZXRmJrUXBEbDI1d1Q1K2tkeHdpSWlJaWFnRGs4YU1RMGMzOWQxNmJDcityZHhjVWJ5K3hoSGFqVlBLTzlBcGVIOUhNUDB1N0xHUHBweUtXeVRQZ1M5OEF6eWNmMW14T0lxcDFRb2hJSWNTZmhCQXI0K1BqZjNNNEhHdmo0K09IdEd2WHpsSmJ4NVRuenNMN2VSck1ZeWRBdWVMS1dwMTF6ejMzWlVBeHdEejBFUUExTzRPMDZkRW5JQ0lpSWFLaVlYcmdRZmkyYjZuUjdFUkVWSGZLbktGdjE4N2kyZndlSHdydDhDRzlZeElSRVJGUkxXRnhrNTVLZkZndEl2d2ZSdHRXcm9GOTQ0NmdIeGhOUUxpL2tFbWVPUjNZUnp0OXFuaXNpajdzcm1oOHNJQ0Z5aWF6VHNLM2Z5OEFBUkVUNTU5YVhrcTlZeEVSRVJGUmZlWHpRVHQ0QU9yYmkyQWFQQndBb01TMWhyRFo0UDA4emQvSDdZYm5neFhCKzRVMzhlOStZQzlrYms1ZEpxNjhxbWFzWlArS1hoOFIzUnlHeENTNGsyZEIrK2xILzJ2ODAySElFOGVLeDJqZkVaYS96NFM2WUE2OEd6K3R4c2tSVVNnUVFqUURjSWNRWW1YVHBrMVBPUnlPRFE2SDQ5R1ltQmhiVFI1SFpwMEVwSVRTdW0zdzhXdDQxajMxamRlaDdjdEUyRDllQTB6KzJRWnJjZ1pwRWRVaWFEL3BjbkY1U1NLaUJzU2J0aHBoTTVQOXMvbTFhSEhCMmZ5SWlLait5T21kTUNDdlY5Y2hSeEpqclhwbklhTFFZZFE3QVBtSjZCWXdkSTZIZTBFeUxLUEdRMFJHUWZ2bFo4aWNzekRFZDRNU0V3dWxkVnVvYnkyQTVhbkpnRE1YbnZlWEIvWXYrV0czYWZEd01qN3N2dkQ0TXVza3RGTlpNRngxVFhBQml4QkJIN2dyN1RwQU5HbGE1NjhQNlVmNnZGQmZleEhhaVdOUUxvdUJaZEkwLzk4TElpSWlJbW9VdElQNzRSbzlBcmExWDBGWUwvNHpwZnloZDBGWWJUQTk4QkJNZDk3bmI3UllZSmswSGU0RnlmQjg4aEdVcUdnWWV0NEUzNjZkZ2YyVXVGWXczajRBQmMrTmg3RFpZZnR3dzBWbnFXbFZ6VmpwL3BWNGZTeVRwc096ZUQ0S25oa05tZStFOG9kV3NEejdRdEF3aG02SnNJeWZCUGVyLzRDdzJXSDQ0NDBYZmM1RVZLRjJEb2Zqaytyc0tLVzhxb0l1VFFEY0J1QzJ5eTY3Ykg2TEZpMTJWdEMvMGtSVWxEL0RrVjhoT2w1VG5LbThXZmNLLzMrb3lxeDc2cElGOE8zWWhyRFpDd016MEJVeDl1NEw0MDI5b1M2ZUQvZjBTYkI5VU0yaVRHZGVjYllqLzRPSWlnWVUzdXZaVUdqSGpzRHpWZ3A4ZTc2RkxIRERjRzFuV01ZL0MzRjV5OW8vZGcxZkh4RlI5WmhHaklLSTlQK2ZaUm93R0FYUGp2TVhzZks5bm9pb1hsTWdVeUNVbU1qdzZKYkFVWmZlZVlnb05MQzRLWVJZSnMrQU92ZGx1QjY3SDlMamhkSzZMY3dqL3k5b3Uvdmw2Y2dmMUE5S203WXczVFVRN29QN0N6ZFc0c1B1QzR4L29RS1crdkFsUWxWMDZkSUZBREI1OG1RTUdEQkE1elMxUitsNHJYOW1yaktlaS9PMm5iODlxSzgxRnRhbDcxYzRmbmx0UkVSRVJLR29LdGRHZFVrN2RnVHVaOGZCdW5nbFlEYlhlUDlRWUhzdnJjeDJRMklTYklsSlFXMm1RY09Dbmx2R1RZSmxYR2pQTWx2VmpPZjNMKy92WGtXdmo3RFpZUDdyTXpELzlabFMrNVljejNqcjdURGVlbnVsOHpVV29mcWVRUFdYeitjN1p6QVlwQkJDQUxpek9tT0lLdHhZSktWMEN5SDJTeWx2cnM2eFNoMDdNZ3JHcEZ2Z25qTVRsZ2xUb2JScUErM3dvWEpuM1N2clJqc0E1ZDR3cHk1YkROKzJ6ZjdDcG9qSTRITXA3d2E4YWxDWHBNQTgrbW5JMzA5RFhmVTJqTGZkVWExeFNGL2xYZS80dG02R2NuMVhtTWMvQjNnOWNML3lBZ3BtVG9GMTdsczZwaVdpdWlRaUx5MStITjZrZURhL2V2SzdFUkVSbFUwQXFWSWl3dVB5c3JDSmlBSlkzS1NEOGo0VUZSR1JzRXlaVmY1K3JkckFtckkwOEZ3ckttd3FWT0dIM1JjWVg0a3B1NENsU0UxOGlUQnExQ2g4ODgwM2lJeU14QmRmZkJGb1AzNzhPTzY4MC84NVgySmlJdWJQbngvWTl1cXJyMkxWcWxXSWpZM0ZtalZyTHVyNGVsRlZGYmZkZGh0eWN2ekxUQ3hjdUJBSkNRazZweUlpSWlLaWtKUnpEdHF4STdYWG4rcWNzMC8zVW0xSzY3YXd2clZLaHpSRVZGY09IRGh3MHVGdzlKZFNSbFRjdTF6VGhCQlhYbUQ3YVFEdkFkZ0hZTjN1M2J1UE94eU8vN3RBL3lxeFRKd0tkY2tDRkV3Y0EzbnVMSlRMVzliWXJIdWVaZjdpay94Qi9ZS09hVisvcFVabmtGYXU3Z1RYUS9jQnFncGo3NzR3UHppaVd1T1F6c3E1M2pFTkhCSTBPNHRwNEJBVVRCakRXVnVJaUlpSTZqbDdlc1lvdlRNUVVlaGhjUlBWbWNURVJIenp6VGM0YytZTWpoMDdocFl0L1ZORWI5dTJMZEJuNzk2OThQbDhNQmdNQUlCOSsvWUY5cTJ2Tm0vZWpKeWNISmhNSm5nOEhxU2xwYkc0aVlpSWlJaks1QnJ0LzlMVjJkOS8wMEpGTThXVTFiOW9tUlRMVTVPaExwb0xZNSsrTU41eWE2bWxVNHI2MmRkdjhkL1pMRFY0M2xzT1Qxb3E1S2tzaUloSWhFMTdwZFF4MVNVTDRQMXNIY0tTRjBGNTAzL2VBQUFnQUVsRVFWUnBHVnRqNTk1UWNiWWZvc1pyOSs3ZEZ6WDFkWHg4L0dnQTV4YzNuUUR3cnBReU5UTXpjeHNBNzhVYzQ0SXNZVEEvT1I3bUo4ZVgyNlc2cys1ZDZMMnh2QnZ3S3BwQnV1VGpvbm1lakgzNkZ4ZGprVDY4SHFqdkxJRjM0NmVRdjUrR2lMZ1VwdjUzd3pUc1VVQlJ5bHplN2Z4cmxIS3ZqODRyWUpMWloveExIQ29LQ3Y3K0ZKU29GakNQZVJxQWY3WXc3eWNmK1pjNEZBTGE5OStoWU5KWTJENzZESUNzVk1ienI2MUtLblY5cEtwUUY4MkZOLzB6U0k4SHhzUWJZQjQ3RWNJZVh1WjRGL3AzUmtSRVJFUkVSQ3h1b2pxVW1KaUk1T1JrQVA2aXBhTGlwcTFidHdJQXpHWXo4dlB6Y2VEQUFYVHUzQm1xcXVLSEgzNEFBUFRvMGVPaWpxMXBHcFE2dUdPcnJPTjg4c2tuQUlDZVBYdmlxNisrUW5wNk9pWk1tQUNielZicmVZaUlpSWlvZnJIT1d4SmNjSFFSL1gyN2Q4SzZmRFVnSmVTdnYxUTRsdnJHNi9CdTJ3TExoQ2t3WEhVTnRHTkhJTUtza0dkT0IvcDQxbndJYjFvcXdtWXZaR0VURVZFZGtWTCtBdUJkSWNTYTNidDNad0R3NlJ5SnFOTGN5Yk9nL1hBUVlkTmZMVnplOENBS1huZ08wdWVEK1pHUmxScWpVdGRIWGk4OEg2MkM4WTU3QUFER0hrbEJ5eVQ2ZG00SFZCWGFUNGVodE9zQVgyWUdETjBTQWFNUjdsZGVxRlRHOHE2dHlybytjaWZQZ0R4K0hOWkZLd0N6R2U1L1BBOTFZVElzVDAwdWM3enFHRHQyTEFEZ2wxLzhXWVFRTHpzY2p1eHFEVVpFUkVRVVFuSjZKd3hRcEdiTmRwMU1qZHQrbEV2VEVSRUFGamZWYStVdGJ4ZXFycmppQ2pSdjNoeS8vZlliOXUzYmgzNzkra0ZWVldSa1pNQmtNdUg2NjYvSHpwMDc4ZTIzMzZKejU4NDRlUEFndkY0dmpFWmowRXhIaHc0ZHdwdHZ2b2s5ZS9ZZ1B6OGZMVnUyeEYxMzNZV0hIbm9vVUZqVXBVc1hBTUJmL3ZJWGJOdTJEZDk5OXgweU1qTEt6SldhbW9vWFhuZ0JBREJ0MmpUY2NjY2RBSUJmZi8wVktTa3AyTGx6SndvS0N0Q21UUnM4OHNnanVQWFc0anV6S2pyTzZkT25zWDM3OWtDZm5UdDNJajgvSDE5KytXWGdPRVJFUkVSRXRjRTBlQmlFelE2Z2VBYUw4c2k4WEhoU1AwRFlTL05ndVBZNkFQNWxzUUVFaXB0OFgyK0NaK2tiQ0h0cExwVFdWOVJhYmlJaUNwaW5hZHFUZS9iczJZdUszOHFKUW80OGR4YmV6OU1RbHZ3bWxDdjhrNUFwVjNlQytlR1JVTithWCtuaXBzcHd6MzBaVUF3d0QzMEVBR0RvMFJQdTVKbVFwMzREekdiSVUxa3c5TDROdm0rL0tTeHUraGJHdm5kV0tXTloxMVpsWFIvSmM5bndidHdBNnh2dlFFUTM5Kzg3Y0NqY0x6NFBsQ2h1S2psZWRXelpzaVhvdVJDaVo3VUhJNm9IU240ZklpcVl6WStJaU9vM0JUSUZRb21KREk5dUNiQzRpWWo4R2tSeGs4UGhXQVFBVWtwUjJGVDBKNFFRb2tUWFV0dEw3Qk5vcjhJK3RUZjFkd1BWdlh0M3JGMjdGbnYzN2dVQVpHWm13dVZ5b1V1WExraElTQWdVTnozMjJHT0JKZWs2ZGVvVW1PVm8vLzc5K1BPZi93eFZWZEc4ZVhQRXhjWGg0TUdEbURkdkh2NzczLzlpMnJScFFjZGJ0bXdabWpWcmhsYXRXcFdaNTlpeFkzanR0ZGNBQUE4ODhFQ2c0T2gvLy9zZkhuNzRZZVRtNWlJMk5oYVhYWFlaZnZqaEIweWFOQWxTU3R4MjIyMlZPazVhV2hvMFRVUHIxcTNScmwwN0pDWW1JajA5SFd2WHJtVnhVeldZemVaZkhRNUhtZHVrTFA4MnQrQi8wc1c3bERGR3VjY1dRbFRtZytReUQwUkVSRVNrQnhGVCtabVY1SW5qZ004SHBWMzdjdnVvYjg2RjRlWStVRHBjWFJQeGlJaW9BcG1abWF2MHpsQmY4UXZ1MENDelRnSlNRbW5kTnFoZHhNWkJuczBHcEZZangxSGZlQjNhdmt5RXpWa0VtUHd6TzRuSUtDanRPOEtYbVFFWUREQjB2d0hHN2ozaCtYQWxUUGNPZ2UvUTk3Qk1tZVcvQnFwa3hyS3VyY3E2UHBKWldZQ1VjRDB4dkhSWXIrZUM0MVhGbkRsekFuOFd6dDcwRElDREZ6Vm94ZkpyZVh3aUlpSWlDQ0JWU2tSNFhGNFdOaEZSUUwwdWJwSlM1Z2tod2dIOEdTaTNnT0dDTG1ZZkthVzd5anMzY29tSmlWaTdkaTErL1BGSHVGd3ViTnUyRFFEd3h6LytFUWtKQ1pnL2Z6NzI3TmtEajhlRDc3NzdMckJQa1pTVUZLaXFpbXV1dVFaTGxpeUJ5V1RDcDU5K2l1ZWZmeDdyMXEzRFk0ODlGbFJnMUxwMWF5eGR1aFFHZzZGVUZrM1RNSFhxVk9UbjU4UGhjR0Q4K09LMTdlZk9uWXZjM0Z6Y2UrKzllTzY1NXdBQXI3LytPcFl0VzRaLy9ldGZwWXFieWp2TzJyVnJBUUEzM1hRVEFPREdHMjlFZW5vNmR1M2FoUk1uVHVEeXl5K3Y5bXRaSGRyQi9YQ05IZ0hiMnE4Z3JOWmFHNyt5eTZqVUpGSDFmOHlsK2xmbi9hQXNVc296TlRJUUVSRVIwY1VRSlpaTE5wbjhmN29MZ01MclFPbk1LKzdhTE1MZmR1d0lSRG5GUzViSk0rQitmanc4YmR2QmROZkEyc2xNZmxLRDc4QjM4RzM1RXVZL2p3YU05ZnBYZHlJaWFxUkVWQlFBUUI3NUZhTGpOWUYyZWZ5b2YwWWpvVlI0alZJUmRja0MrSFpzUTlqc2hZSHJtU0xHeEJ2OHhVMmFoTEhYYlRCYzc0Qjd4dC9oMjdVRGhuYnRJWm8wQlR4cXhSa0RKNlRnZkdWZEg0a0lmdzdieWpVUXpTOHJQM3daNDFWRlVsSVNBT0NmLy93bkFFRFR0SzE3OXV6WmRsR0RFaEVSRVlVQWUzckdLTDB6RUZIb3FkZWZrR3FhZHFQQllPaGE0cmtFU3Myd0VuaGNvbDJldjA5NTI4c2FxMmdmUlZGOEFONjk2Qk1KQWJWZDlGS2tlL2Z1VUJRRm1xYmgrKysvRHhRM0pTWW00c29ycjBUVHBrMlJrNU9EL2Z2M0IyWnU2dEdqUjJEL29vS25QLzNwVHpBVmZ2alJxMWV2d1BidnYvOCtxTGlwVDU4K1pSWTJBY0Q3NzcrUEgzLzhFVTJiTnNWTEw3MFUxSzlvYWJtUFAvNFlIMy84Y2RCKy8vM3ZmMHVOVmRaeDl1L2ZIK2hiVk55VWxKUVVPUCswdERROC92amo1YjVXVkpyUDUvdC9pcUw4WHZSY1NpbUtabEl6R0F6bHpzaDIzdlB6MjBUUmNvWW9QVVBiaGJZVlpSSUFoTUZnYUNxRWVBM0FPVlZWWDZydU9SSVJFVkVqRjk0RUFPQTdzQmRLdXc3K0w5MXFvTDhTMXhyQ1pvUDM4elNZQmc4SDNHNTRQbGdSMkM2aW04T1FtQVIzOGl4WW5wNE1wWFZiYUwvOEZMUlVpdEsrSXl4L240bUN5VTlEMk93dzl1bDNrU2RMNWNtLy93NEFBdkxNYVpoSDhQTThJaUtxbjBSa0ZJeEp0OEE5WnlZc0U2WkNhZFVHMnVGRFVOOWU1TDhlUWNYWEtBREt2ZDVSbHkyR2I5dG1mMkZUUkdTcDR4c1NrK0Q1KzlNUVJpTU1UejBIbU14UXJ1NEVkZFhiTVBhOHFkSVpMNlNzNnlNUjNRS0d6dkZ3TDBpR1pkUjRpTWdvYUwvOERKbHpGb2I0YmhmemtoSVJFUkVSRVRWYTlicTRhZS9ldlprQU12WE00SEE0YXIyNFNUdDJCTzVueDhHNmVHV2R6NFpUMDVvMWE0YXJycm9LMzMvL1BkTFQwL0h6eno4ak1qSVM3ZHUzaHhBQ0NRa0oyTGh4STlMUzBuRHExQ2xjY3NrbDZOaXhZMkIvVGZOUEJWMVUyQVFBUHA4djhOaDQzaDNOVFp1Vy8yVlFxMWF0OE9PUFB5SW5Kd2Q3OXV3SktwTHllRHlCUGxHRmQ1bGRTRm5IS1pxMUNRQWVlK3l4VXR0WjNGUjFQcDl2L2Q2OWU0L29uYU1zblR0M2JtNDBHbCtUVWhZY09IQkExVHNQRVJFUjFVOUtYQ3NZYngrQWd1ZkdROWpzc0gyNG9XYjZXeXl3VEpvTzk0SmtlRDc1Q0VwVU5BdzliNEp2MTg3aUxwT213N040UGdxZUdRMlo3NFR5aDFhd1BQdEMwRENHYm9td2pKOEU5NnYvZ0xEWllmampqUmQ5emxSYTJJdkpnTmNEMStnUmVrY2hJaUs2S0phSlU2RXVXWUNDaVdNZ3o1MkZjbmxMbUI1NENLWTc3eXZzVVBFMVNublhPNTVsYndFQThnY0ZGMXdYelNpdVhORWUwS1QvejhMbDZndzlla0tkL3hvTWYzdXU4aGtyVU5iMWtXWHlES2h6WDRicnNmc2hQVjRvcmR2Q1BQTC9xdjA2RWhFUkVUVW1PYjBUQmloU3MyYTdUcWJHYlQvS3BlbUlDRUE5TDI1cU5ITE9RVHNXa3ZVYzFkS2pSdzk4Ly8zMytPS0xMd0Q0WjNNcVdnNnNSNDhlMkxoeEk5TFQwd1BiU3N5Y2cydXV1UWE3ZCsvR2wxOStpVUdEQnNGZ01BVDZLb3FDVHAwNlZUcEhZbUlpbWpWcmhnOC8vQkJUcDA1RisvYnRFUnZyWCt1K2ZmdjIyTDkvUHpwMjdJZ1hYbmdoa0tHZ29DQ29tS284cXFyaXM4OCtBd0JjZnZubGlJbUpDV3c3ZCs0Yy92T2YvK0RYWDMvRjNyMTdjZDExMTFVNmM0M3plcUMrc3dUZWpaOUMvbjRhSXVKU21QcmZEZE93UjRIQ2MvWmxaa0I5WXk2MC8vME1FUlVOeTlpSk1IVDF6NllsYzNPZ3ZqWUQzb3h0RU0waVlPcC90MzduUWtSRVJOUkFXTVpOZ21YY3BHcjNWenBlQy92R0hhWDZHUktUWUV0TUNtb3pEUm9XZUN4c05wai8rZ3pNZjMybTFMNGx4elBlZWp1TXQ5NWU2WHhVZGNxVkhhQWQzSzkzRENJaW9vdG5DWVA1eWZFd1B6bSszQzRWWGFNQVpWOGZsWFc5Y3o3YnFrK0N4eDB3R0tZQmc2dVVzYXhycS9QYnpyOCtFaEdSc0V5WlZlbnhpSWlJaUtpWUFwa0NvY1JFaGtlM0JGamNSRVIrRjdld045V0pvcnQxbmYyVDRPelRIWUIvR1Rsbm4rN3dibGlIL0h0dmhicGdkcUJOdW9yZjQ0dmFvQlpPSkNNMWVONWRodndINzRXemIwL2tEN2tUMnVGRHBZNnBMbG1BL01IOW9SMDdXdVBuazVpWUNBQTRjK1pNMEhQQVg4d0VBRGs1T2FXMkFjQmYvdklYR0F3RzdOcTFDM2ZkZFJjZWV1Z2hUSjgrSFFBd1pNZ1FYSGJaQmRheEw4UFlzV01SR3hzTHA5T0paNTU1Qm1yaDZ6Unk1RWdvaW9JTkd6YWdYNzkrR0RGaUJJWU9IWXBiYnJrRmh3NlZmcjNPdDJuVEp1VG01Z0lBSmsrZWpFV0xGZ1YrRmk5ZUhKaDVhdDI2ZFZYS1c5UGN5YlBnMjdvWllkTmZoWDNkdnhFMitVVjQxcStCV25qbkd3REE2WVRsYjgvQy9za21HSHZlQlBlYzRoWFgzQzlQaDh3OUI5czdIOE02YndsOEdkL29jQlpFUkVRVWlzcTZOcTJOOFFQWHVRMllzMC8zVWordXg0Zm9IWXVJaUlpSWlJaUlpS2pHQ1NBVkVxczhMaThMbTRnb2dNVk45WUIxM2hJQS9pbVZ6NytyeDdkN0o2ekxWOFAwOE1oS2phVys4VG84YWFtd1RKamlMMmFaTlJmaWttWkJmVHhyUG9RM0xSVmhMOCtEMGpLMlprNmloTTZkTzhObXN3RUFoQkRvMGFOSFlGdE1UQXppNHVJQ3owdHVBd0NIdzRIRml4ZWplL2Z1eU1uSndlSERoOUdtVFJ0TW1EQUI0OGFOcTNJV3E5V0s2ZE9uUTFFVS9QREREM2o1NVpjQkFEMTc5a1JLU2dxNmRldUcvUHg4N051M0Q3Ly8vanR1dlBGRy9PRVBmNmh3M0tJbDZWcTBhSUZ1M2JvRmJXdmF0Q2x1dk5HL2ZNY1hYM3dSS0tpcWEvTGNXWGcvVDRONTdBUW9WMXdKR0kxUXJ1NEU4OE1qNFYzM2NhQ2Y0WWFib2JScUErMlhud0Y3T09USjQ0RFhDM2syRzc3dFcyQitZZ3hFWkJSRVpCUk13MHN2djBkRVJFUkVGOGUrY1VlcEgrdGJxL1NPUlVSRVJFUkVSRVJFVk9QczZSbWp3ci9jT2JUWjE5OWw2NTJGaUVJSGw2V3I1MHlEaDBIWTdBQUFXVUZmbVpjTFQrb0hDSHRwSGd6WCtwZENVMXExOFc4N2N4b0E0UHQ2RXp4TDMwRFlTM09odEw2aVZqSWJqVVpzMmJLbDNPMnBxYWtYM1ArNjY2N0RnZ1VMTHRobjE2NWRsZDUyM1hYWElTTWpvMVMvaElRRUpDUWtWT3M0OCtmUHYrQitSVVZVZXBKWkp3RXBvYlJ1RzlRdVl1TWd6MllEVWdPRUF2V3RCZkJ1K0FUSzFaMGdMQlovSjAyRC9DM0wzNzlsY1RHYXNJZlhXWDRpSWlJaUlpSWlJaUlpSWlJaUlpSnErRmpjVk0rSm1NclByQ1JQSEFkOFBpanQycGZiUjMxekxndzM5NEhTNGVxYWlFY2hURVJGQVFEa2tWOGhPbDRUYUpmSGowSkVOd2VFQXUzNFVYamVmUnZXSmU5Q2FkVUd2bSsvZ1hmVEYvNk9oWVZNOHZTcFFGR1RkdXEzdWowSklpS2k4bG12dXVxcVN3MEdRMUQ5dDZJb2dlY2x0NVY4YkRRYTVlKy8vMTVtZThteFNtNHptVXp5eElrVHBZNVJjcCtTankwV1M5QllZV0ZoZ2VkTm1qU1JYMzMxVmRIVDgrdlhaU1VlMXdqdDRINjRSbytBYmUxWEVGWnJVSnQ5L1Jab1B4MkdhL1FJaEwwMEQrcWllZEQrOTE4b3NYK0E1Wm0vUTJsL1Zla0J2UjZvN3l5QmQrT25rTCtmaG9pNEZLYitkOE0wN0ZGQThVOG82OHZNZ1ByR1hHai8reGtpS2hxV3NSTmg2T3FmeVZQbTVrQjliUWE4R2RzZ21rWEExUC91bWo1bElpSWlJaUlpSWlJaTBsbE83NFFCaXRTczJhNlRxWEhiajNKcE9pSUN3T0ttK2srVVdGblFaUEwvNlM0QUNyK0FrczY4NHE3Tkl2eHR4NDVBbEZPOFpKazhBKzdueDhQVHRoMU1kdzJzbmN3VUVrUmtGSXhKdDhBOVp5WXNFNmI2bDU0N2ZBanEyNHRnR2p6YzM4bm5CUURJckJPUWtWSHdySDR2c0wvU01oWktxelpRMzBxQjVabS9BODQ4ZU41ZnJzZXBFQkVSbFNLRStLUE5aanRkMmY1U0Z0Y0dlVHdlTkczYXRFckhrMUxpc3NzdXE5SSs1UjAvNS8remQrZHhVWmJyLzhBLzl6TWJNNkFwZ3BaQW9KVnJhdUp4b2JKTjdiaUh4MXhPbW5YVW8xLzFtR2xsYXRKUlNsTXJyVlJ5elNWVFUwOVNxY2RLeTkreDQ1cGlpcGw2VWd0UWNSY2NtUFc1ZjM4TURJeHN3enFBbi9mcnhZdG5ubnU3Ymhwd1lpN3VLeTBOa1pHUkpaNnJvam0yYm9iZk8vTUFuUUhXV1cvQ09uY21qSXRXNStsbm5UY0w2c2tUOEl0OUwrdDF4d2xZM25vRDB1bUUvc1dzRXN0bU13eXZUSUVTY1I5c3l4ZkMrc0ZzbU5ac2RvMmZFd3RrbUdINjFGVSsxeG83cGNMMlNFUkVSRVJFUkVSRVJCVkRnVndJb2RRUERBZ09BWmpjUkVRdVRHNnFDZ0pxQUFDY3gzK0djbjlqaUJyNXY5bW1oRVZBbUV4d2ZMdlZsWnhpdGNLKzhUTjN1d2l1QzAxVVIxam56WUxodFJnb0VRMmhudnZOWGRZT0FKUkdUV0Y0OHgxWVlsNkRNUGxEMjdsYitlNk5mTW93YVJwc3krTmdtZlFTNU0wYlVPNEpnVzdnRU9oNjlRWGdlazdwK2d5QVpmb2tLRUhCMEViM2gzUC9ucHp4TVROaG5ST0xqSDdkb0RTOEg3cGVmV0g5OWJpdnRrTkVSTlZjOCtiTkEvUjYvWFlBNFZtM3hPMmZwWlFhSVlSRFN1bk9BQmRDSUI4aWQwS1JOL0tiUjBxWjcrUkZySjE3Zk82SGRpRkU5bzNiOStaeG5iMnU4RnlnOE1YS2lXN1lHSWhBMTRtUXV1aitzRXdaRDZpcVJ4OTU4d1ljMzI2RjM3ekZVTzU3QUFDZ05Hc0IvUXNqWUZ1MndKM2NwSG4wQ2NCcWdYcnVET0FmQUhueFBPQndRTjVLaDNQdmJoampWdWFzTlhnb25KUEdWZHhHaVNxUXVYUDduT3Z1SGQzWC9qdjIreUljSWlJaUlpSWlJcUlLSTRCNEtWSGJudWxnWWhNUnVURzVxUXBRd3NLaDdSRU55eHNUSUV6K01HM2FubjlIZ3dHR3liR3d4czJEL2F0L1FRa0todWFSeCtFOGRDQ255K1JZMkpjdWdHWGlXTWdNTTVSN3cyR1k4cGJITkpxMlVUQk1tQXpyZTI5RG1QeWhlZml4OHR3ZVZTQ2w2WU9lYjRnWS9LQWZQUUg2MFJNS0hLTWZNd0g2TVRudHVqNERjdWFMYUFoajNFcVAvdHB1dmNzc1hpSWlvdHdVUldrZ2hIakVtNzVGSlJWNTI2ZTg1OGc5WGxYVkp4SVNFdllVMHIxUWtaR1JaVjZhemhzaXNFN09kVUFOUUVyQTRmRG9JMU12QWxKQ2lXam9PVFkwRFBMR2RVQ3FnRkJnV3hZSHgvYXZvRFJyQVdFd3VEcXBLdVNsVkZmL2tMQ2NzVmxsY1ltcUl5WXhFUkVSRVJFUkVkR2R5bi9ud1RHK2pvR0lLaDhtTjFVUmh2R1RZUmcvMmYwNFQ1SktGazFVUjVpaU9ucmMwL1ViNUw0V0poUDA0eVpDUDI1aW5yRzU1OU0rM1FQYXAzdVVSZWprQTduLzBqdWJFdEVReG1YcmZCQU5FVlYyYmRxMEFRREV4TVFnT2pxNjFQT3BxZ3BGVVlydVNGUkNVc3F6VHFmenNleFRqaFJGOGZoc3NWams3VzBhalVhbXA2Zm42YXZSYU55UHM2L1QwdEx5N2FQVmFqMGU2M1E2cWRmclpWSlNrcnN0KzdQQllKQUE0T2ZuSndHZ1JvMGFjdGV1WGRuSlI3bVRrT1J0anl1UElrb2VGNGNJY3AyMkpKUCtnR2phM0gxZm5rK0dDSzRMQ0FYcStXVFkxNitDY2ZsNktPRU40UHhwSHh3L2ZPZnFtSlhJSks5Y2RpYzFxWmN2bFNnV0lpSmZVRThrSW5Qc01KaSszZ1dSOVRPMVBPYjMzN1liME92TGZINGlJaUlpSWlJaUlpSmZZbkpUSmNGa0ZDcEwvRXR2b3Nvdk82R29NSWNPSGFxQVNFcnY1TW1UK1BYWFg5MmZUNTA2aFI5Ly9OSFhZVkUxSm9SSVAzcjBhTEt2NDZqdWlpcDVYQndpTUFqYWprL0Mrc0U3TUx3K0RVcDRBNmluZm9WdDFSTFgzQURnZEozMkpGTXZRQVlHd2I3NTg1eFlRa0toaERlQWJkbENHQ2ErQ1podndiNWhUYW4zU0VSRVJFUkVSRVJFUkpWTFdxZDIwWXBVamRjekw4YUg3VTFtYVRvaUFzRGtwa3FEeVNoRVJIZVczTWxOMlVsTTRlSGhDTW82M2FRcWVlNjU1M3dkQWhHVkJ5OUtIaGRydWtuVFlGc2VCOHVrbHlCdjNvQnlUd2gwQTRkQTE2c3ZBRmN5bGE3UEFGaW1UNElTRkF4dGRIODQ5K2RVNlRQRXpJUjFUaXd5K25XRDB2Qis2SHIxaGZYWDQyV3lWU0lpSWlJaUlpSWlJcW9jRk1pRkVFcjl3SURnRUlESlRVVGt3dVFtSWlJaUgxaXlaSW43T2p2UmFjaVFJVVdXaGF1TUpkK2VmUEpKTkd2V0RKY3ZYOGFHRFJ0OEhRNFJsYUhDU2g3blZ5WTU5NzA4N1FZLzZFZFBnSDcwaEFMWDA0K1pBUDJZbkhaZG53RTVjMGMwaERGdXBVZC9iYmZleGRvUEVWRko1VmRXTG5jcE9QVzNVOGdjT3d4K3MrZkR0bVErMU4vUFFnbTlGNGFKYjBKcDFDVHZoQTQ3Yko4dWgyUEh2eUd2WG9Hb1hRZTY3czlBTitodlFOWnJQV2ZDUWRnV2ZRVDE5ek1RUWNFd3ZEd0ptajkxQUFESTlEVFkzcDhKeDhFOUVMVnFROWY5bVFyN1doQVJFUkVSRVJHVkp3SEVTNG5hOWt3SEU1dUl5SzF5dlR0S1JFUkVIdHEwYVlNMmJkcGcyYkpsR0RwMEtOcTNiNStuTFQ0KzNuMHZQajdlZlQrMzVPUmt4TVRFb0V1WExtamJ0aTA2ZGVxRUxWdTI1THRtN2prSzZwUGJlKys5aDZGRGg2Sng0OFlsM0NVUkVSRlI5ZURZdWhsKzc4eURhZU8vSWVyVmczWHV6SHo3V2VmTmd2Ty8vNEZmN0h2dzMvTC80QmN6QS9adFg4SzJlbGxPSjdNWmhsZW13UCtySDZCOTVIRllQNWlkTTM1T0xHVDZUWmcrL1FMRytjdmhQTGl2dkxkR1JFUkVSRVJFVkNIOGR4NGNFL0Q5Z2VkcS9YanN1cTlqSWFMS2c4bE5SRVJFVmNEcTFhdHg1Y29WaEllSEYzdnN1WFBuTUhqd1lHemJ0ZzFtc3huTm16ZEhRRUFBVWxKUzh2Uk5TVW5CKysrL0R3QVlPSEFnZXZic1dlcllpWWlJaU80VXVtRmpJQUtESUdyVWdDNjZQOVRmVGdHcTZ0RkgzcndCeDdkYm9YLzVkU2ozUFFCb3RWQ2F0WUQraFJGd2JQbkMzVS96NkJOUXdodEFQWGNHOEErQXZIZ2VjRGdnYjF5SGMrOXU2RWUrNUZvck1BaTZ3VU1yZXF0RVJFU1V4Zkh0Vm1ROC94ZVluNDZDN1pPUGtmbENYMENxUlk2VGx5OFYyVmM5a1FoejUvYVFtVHk0Z29pSWlJanViQ3hMUjBSRVZBVkVSRVJneFlvVjBHZzB4UjQ3Zi81OHBLZW5JelEwRk11WEwwZFFVQkFBNE9iTm14NzlWRlhGdEduVGtKR1JnY2pJU0V5WVVIRHBLQ0lpSWlMS1N3VFd5YmtPcUFGSUNUZ2NIbjFrNmtWQVNpZ1JEVDNIaG9aQjNyanVlb05US0xBdGk0TmorMWRRbXJXQU1CaGNuVlFWOGxLcXEzOUlXTTVZLzRCeTJoRVJFUkVWUmw2NkNPdTdiOE13OVMxb0gza2NjRHFCb2FPOEdpdUM2OEs0NmwvbEhDRlIyVk5Ua21DZE1oN0dwV3NCdmQ3WDRSQlJOWlRXcVYyMElsWGo5Y3lMOFdGN2s1bmhTMFFBbU54RVJFUlVKWFR1M0xsRWlVMEE4Tk5QUHdFQSt2YnQ2MDVzQW9DNzdyckxvOStHRFJ0dyt2UnAxS3haRTdObnp5N3hla1JFUkVUVmprN24rbXkxQUVZakFFQ2FiNVZvS3BIMWVrd20vUUhSdExuN3ZqeWZEQkZjRnhBSzFQUEpzSzlmQmVQeTlWRENHOEQ1MHo0NGZ2ak8xVEVya1VsZXVleE9hbEl2WHlwUkxFUkVSRlE2OHVwVlFLclFSajBHYUhXdUQ2THFMdTBtMUpRa1gwZEJSTldZQXJrUVFxa2ZHQkFjQWpDNWlZaGNXSmFPaUlpb0NxaFpzMmFCYlZKSzk3V3E1ajNLM0dhekFRQVVwZkIvOXJOTDNxV2xwZUhJa1NNbENaT0lpSWlvV2xMQ0lpQk1KamkrM2VxNlliWEN2dkd6RXMwbEFvT2c3ZmdrckIrOEEvWE0vd0NuRStxSjQ3Q3RXZ0pkLzhHdVRrN1hhVTh5OVFKa2VqcnNtei9QaVNVa0ZFcDRBOWlXTFlSTVQ0TzhlQjcyRFd0S3RUOGlJaUlxbWN5eHJ0S3c1dTRkWWU3YzNxT01YUGExODlBQlpJNThIdWF1anlKeitITlFULzBLSUcvSk9mdm16NUhSdnp2TTNUdkNGamZYWXgzMStOR2NPWVlOaEhvaXNXSTNTdVVxKzduZzJMNEZHWDk1T3VlL3Y4MEcyNEwza05HbkM4dzluNEIxeGxTUEJIdDU4d1lzLzV3SWMvZU95QmowRE95ZmZRSno1L2FBelpadlNjUHNlOGo2WFdGUjh4ZjBuTXdjT3d4QXp2T2VpS2lzQ1NBZUV1dnNtUTRtTmhHUkc1T2JpSWlJcXFnYU5Xb0FBTTZlUGV1K2QvejQ4VHo5bWpadENnQ0lqNC9IalJzMzNQZXZYYnZtMFM4cUtnclBQdnNzQUdEYXRHbElUazR1ODVpSmlJb3J2MS9JRWhGVk9JTUJoc214c0gvOUJUSUc5NEhsOWJIUS9LbER5YWViTkEyYVZwR3dUSG9KNXU0ZFlaMDlEYnFCUTZEck13Q0FLNWxLMTJjQUxOTW53ZktQRi9Pc1pZaVpDWG4xQ2pMNmRZTWxkakowUGFKTHRUMGlJaUlxR2VQODVRQUEvMjI3NGI5amY3NTlIRnMzdysrZGVUQnQvRGRFdlhxd3pwMlpwNDk2UGhtMmhYTmhtRHdkcGszZlFOdXBxMGU3L2F1TjhKc3gxelhIM2ZYem5ZT3FQdWZoQXpDdTJRemRDeU1BQU5aNU02R2VQZ1hqa3M5Zytpd2U4c1lOMkQ2ZTUrNXZuVE1kdUpVTzA1cDRHT2N2aC9QZ3ZtS3RWOWo4aFQwbnZYbmVFeEdWaHYvT2cyTUN2ai93WEswZmoxMzNkU3hFVkhtd0xCMFJFVkVWMWFGREIzejMzWGRZdjM0OXJsNjlpb3lNRE96YmwvZVhHR1BHak1Hb1VhTnc5dXhaOU9yVkN3ODg4QUJTVTFQUnUzZHZqQnc1MHFQdnl5Ky9qSDM3OWlFNU9Sa1RKMDdFeXBVcm9kZnJDNDFqeEFqWEwxeXVYTG1TNTk2U0pVdEt1MDBpcXNUVWxDUllwNHlIY2VsYW9JaWZGVVJFVlowbXFpTk1VUjA5N3VuNkRRSUFLRTBmelBQR1R1NTdlZG9OZnRDUG5nRDk2QWtGcnFjZk13SDZNVG50MllsUEFLQkVOSVF4YnFWSGYyMjMzc1hhRHhFUkVWVU0zYkF4RUlHdXNyUzY2UDZ3VEJrUDNIYnl0dERwQUNFZ1UxTWhXcmVGYU56TW8xMC80aVdJb0dEWEhIMEd3REo1bkd1T0lrN3BwcXBGMTM4UWhNa2ZBQ0J2WG9kangzWVlGMzNxS2wwTVFQZnNjN0RPbUFxOEdnTjU0enFjKy9mQUdMY1NJckNPcTMzd1VEZ25qZk5xcmFMbUwrbzVTVVJFUkZUUm1OeEVSRVJVUlUyY09CRTJtdzM3OSsvSDd0Mjc4ZmpqajJQVXFGSDQ4TU1QUGZxMWFkTUdTNWN1eGVMRmkzSHMyREVrSmliaW5udnVRZVBHamZQTWFUUWFFUnNiaStIRGgrUGt5Wk9ZTTJjT3BrNmRXbWdjaHc0ZDh1b2VFVlZEYVRlaHBpVDVPZ29pSWlvalVrcDN5ZU9pcm5PWFJzN3ZYbmE1WkNrbDdydnZ2cnArZm42S1hxOVhWRlVWRG9kRDQrZm5CN3ZkcmxGVlZkRnF0WXFxcW9wZXI0ZXFxb3JENGRDb3FxcElLWVZXcTFXMFdxMndXcTJLbEZKUkZFV1ROYitpMFdnVWpVYWpTQ21GbEZLb3FxcVJVaXA2dlY0QUVLcXFLbG1mTlJxTkJvcWlLRkpLdmd0TVJFUVZLanZ4QkFCRVFBMUFTc0RoOE93VFhBK0dTZE5nV3pJZjlrMXJvUjgzRVpvV0QrVzAxd25PdWZiM3o1bURmMlJTcllqNm9lNXJtWm9LU0luTWtZUHpkblRZSVMrbHVzYUVoT1dNOXcvd2VxMmk1aS9xT1VsRVZKN1NPcldMVnFScXZKNTVNVDVzYnpLUGN5Y2lBRXh1SWlJaThybkNFb0VLYXdzTURNVGN1WFB6M0I4eVpFaWVlNERtc05zQUFDQUFTVVJCVksxYXRVSmNYSnhYYTdScTFRb0hEeDRzY04zaXhFaEUxVnZtMkdFQUFITjMxMGttL2p2MlF6MlJpTXl4dzJCNE5RYTJKUjlCMjdrcnRFOCtqY3l4dzJENmVoZUUwUWdBN243KzIzYTdmaUV2VmRnL1h3UDcxbmpJeTZrUXRRUGhOLzNkUEd2YWxzZkI4YzBXK00xYkFpVWtORTg3RVJFVm42cXFhTnUyYmJuTUxZVEFYWGZkbFpyOVdLUFJRS1BSUUVvSnJUYm4xMUtLb3JnVG9uTGZCMXdKVW9XZEppcUVjTStkbTVKMW1rWDI1OXpKVjBSRVJKV050bE5YYUIvdkJOdlNCYkRHVG9acDQ3OTlIUkpWTkpHVGd5MXExd1lBbU5aK0NWSDM3cng5QTF5SlRQTGFGWGRTazNybGNrNjdUdWY2YkxVQVdmOGZMczIzdko4ZmZFNFNrZThva0FzaGxQcUJBY0VoQUpPYmlNaUZ5VTFFUkVSVXFDNWR1dVI3djEyN2RwZ3hZMFlGUjBORWxZbHgvbkxQQktWY25JY1B3TGhtTXlBbDVCL25pcHpMdHVoRE9QYnNodUgxZjBMVHBEblVsQ1FJUHlQa3RaeVNsL1l2TjhHeE5SNStjejltWWhNUlVSbTZQZmtuTzFrb1cwbnY1OU1tODBzd3l0VW5UN3Zyc0tVOFkrUnQ2OGdDMXZFWUtJVElmdXlYSndnaUlpSWZrcWtYb1Y1T2hhWkpjNGo2WVlETjVqcWRpZTVZSXJnZU5DMWJ3eG8zRDRZeEV5QUNnNkNlT3dPWmRnT2ExbTJoMUErRkV0RVF0bVZ4TUx3YUE1alRZZCt3eGoxZUNZdUFNSm5nK0hZcmRQMEhBMVlyN0JzLzgzcitBcCtUUWdBQk5RQUF6dU0vUTdtL01VU05taFgrOVNHaTZrMEE4VktpdGozVHdjUW1JbkpqY2hNUkVSRVY2cnZ2dnZOMUNFUlVCZW42RDRJdytRTzQ3WjNsZk1oYjZiREhiNFRmN1BuUVBOZ0tBS0NFTjNDMVpTVTNPWC84QWZZVmkrQTMreU1vRWZlVlc5eEVSSGVxYmR1MlFWRVVDQ0hjSHdEYzkzS2ZncFQ3Y2ZiMTdlMkFxend5QUJ3K2ZGamN2cDR2UlVaRzh0MWlxcmF5dis5aVltSVFIUjN0NDJpSXlGdlM2WUR0L1JsUUw2UkF1YnMrREpPbnU1Skk2STVtaUprSjIwZHprRGwwQUtUZEFTV2lJZlFqL3VIUmJwMFRpNHgrM2FBMGFBaGQ3MmRoUFpHWTFXaUFZWElzckhIellQL3FYMUNDZ3FGNTVIRTREeDN3YXY3Q25wTktXRGkwUGFKaGVXTUNoTWtmcGszYnkzenZPcDF1VTJSa1pBUUFGWUFxcFZTRkVHcjJZN2lTMmQzMzhtbFg4MnVYVXFwd0pjYmYzdjVnbVcrQ2lFck1mK2ZCTWI2T2dZZ3FIeVkzRVJFUkVSRlJtUlAxdlQ5WlNWNDREemlkVU81dlZHQWYyK0tQb0htaU01VEd6Y29pUENJaXVrMjlldlY4SFFKUmxaV2RVRlNZeWxUTys5S2xTMWkxYWhWKy9QRkhYTHg0RVVhakVXM2F0TUc0Y2VOdzc3MzNsdnQ0b3VwRWFmb2cvSGZzei9leHVLM3Q5bmFQdnNaUUdGZHNLSEwrZ3U1UjFWYlFmMU5ST3hDR2Y4NHFlRng0QXhnWHJuQS9Wck1UbTdKb29qckNGTlhSNDU2dTN5Q3Y1bGZxNS8rY3pHWVlQeG1HOFpNTGJDOHRJY1JkQU9ybWVweGZuM3l2QzJzdmFFejJ0WlF5clJSaEV4RVJVVGxpY2hNUkVSRVJFWlU5b2VSYzYzU3V6MVlMWURRQ0FLVDVWazdYV3JWZDkxS1NJQXBJWGpMRXpJUjE2Z1RZRzk0UFhlOW55eWRtSXFKS1RqMlJpTXl4dzJENmVoZEUxczlUSXZLOTNNbE4yVWxNNGVIaENBb0s4bFZJaGRxMmJSdldyMStQa0pBUU5HN2NHS2RPbmNLdVhidVFtSmlJelpzM3cyUXlsZXQ0SWlvNzVzN3Q4OXhUSWhyQ3VHeWRENkloS2pzT2grTlpBSmRVVlJVR2cwRnhPQnlLMCtsVWREcWR4MmRWVlJXdFZ1dHhuZlZacUtxcXFLcXFhRFFhajg5U1NrVngxVDcydUMrRXNDVWtKUHpnNjcwVEVaRFdxVjIwSWxYajljeUw4V0Y3azFtYWpvZ0FNTG1KaUlpSWlJaEtLcUFHQU1CNS9HY285emVHcUZFejMyNUtXQVNFeVFUSHQxdWg2ejhZc0ZwaDMvaVp1MTBFMTRVbXFpT3M4MmJCOEZvTWxJaUdVTS85NWk1ckJ3QktvNll3dlBrT0xER3ZRWmo4b2UzY3JYejNSa1JVVEdwS0VxeFR4c080ZEMyZzEvczZIQ0txUUV1V0xIRmZaeWM2RFJreXBNaXljS3FxdWtzNlZxU1FrQkFzWGJvVWtaR1JBSUREaHcvajczLy9PNjVjdVlMOSsvZmp5U2VmTE5meFJGUjJlSUlUVlZlcXF0NU1URXk4NU9zNGlNZzNGTWlGRUVyOXdJRGdFSURKVFVUa1V2SC85MHhFUkVSRVJOV0NFaFlPYlk5b1dONllnTXkvOVMrNG84RUF3K1JZMkwvK0FobUQrOER5K2xoby90VEJzOHZrV0dpYVBnakx4TEV3OTN3QzFqbXhrRGFiUng5TjJ5Z1lKa3lHOWIyMzRkenpuL0xZRXQxaDJyUnBnelp0MmlBK1ByN0FQcU5IajBhblRwM3d2Ly85cndJam95b3A3U2JVbENSZlIwRkVsVmoydnp2TGxpM0QwS0ZEMGI1OSt6eHR1ZjlOaW8rUGQ5L1BMVGs1R1RFeE1lalNwUXZhdG0yTFRwMDZZY3VXTGZtdW1YdU83RDVkdW5SeEp5WUJRTk9tVGQzWHR0dGVmK1dudE9PSmlNcVNONi9wN3hUdThuWk10Q2VpS2s0QThaQllaODkwTUxHSmlOeDRjaE1SRVJFUkVaV1lZZnhrR01aUGRqOTIvekwxTnBxb2pqQkZkZlM0cCtzM3lIMHRUQ2JveDAyRWZ0ekVQR056ejZkOXVnZTBUL2NvaTlEcERyQnQyelpzMnJRSnAwK2Zoc1ZpUWMyYU5SRVpHWWwzMzMzWDZ6a3VYYnFFdExRMDNMcDFxK2pPZEVmTEhEc01BR0R1N3ZwWjU3OWp2N3VNbk9IVkdOaVdmQVJ0NTY3UVB2bDBudEp5MmYzOHQrMTJ2UmtsVmRnL1h3UDcxbmpJeTZrUXRRUGhOejN2ODlhMlBBNk9iN2JBYjk0U0tDR2hGYmRaSWlxVjFhdFhvMWF0V2dnUER5LzIySFBuenVIRkYxOUVlbm82REFZRG1qZHZqdXZYcnlNbEpTVlAzNVNVRkx6Ly92c0FnSUVEQjZKbno1NzV6dm5mLy80WEFLRFQ2ZkNuUC8ycDJER1ZkandSVlUxanhvekJ2bjM3RUJnWWlPKysrODU5Ly96NTgralZxeGNBSUNvcUNnc1dMSEMzdmZmZWUxaTNiaDFDUTBQeDVaZGZWbmpNcFhGN29xbFdxMFc5ZXZYdzJHT1BZZVRJa2FoUm80YVBJaU1pcW43OGR4NGM0K3NZaUtqeVlYSVRFUkVSRVJFVnlOeTVmWjU3U2tSREdKZXQ4MEUwUk41YnNXS0YrNDJVa0pBUUJBVUY0Zno1OHpoMDZGQ3g1bG03ZGkxdTNicUZ3TURBOGdpVHFoSGovT1dlQ1VxNU9BOGZnSEhOWmtCS3lEL09GVG1YYmRHSGNPelpEY1ByLzRTbVNYT29LVWtRZmtiSWExZmNmZXhmYm9KamF6ejg1bjdNeENhaUtpWWlJZ0lyVnF5QVJxTXA5dGo1OCtjalBUMGRvYUdoV0w1OE9ZS0NnZ0FBTjIvZTlPaW5xaXFtVFp1R2pJd01SRVpHWXNLRUNmbk9sNUtTZ3Rtelp3TUFoZzRkaWpwMTZoUXJudEtPSjZLcUt5b3FDdnYyN2NPMWE5ZVFrcEtDa0pBUUFNQ2VQWHZjZlg3KytXYzRuVTczejd1alI0KzZ4MVpWNGVIaHFGT25EaTVmdm95a3BDU3NXN2NPdi8zMkd6NysrR05maDBaRVJFUlVyVEc1aVlpSWlJaUlDcFRmS1V4RVZjSGF0V3NCQUlNR0RmSjRRemY3RFJWdjZmVjZKalpScWVuNkQ0SXcrUU1BWkJGOTVhMTAyT00zd20vMmZHZ2ViQVVBVU1JYnVOcXlrcHVjUC80QSs0cEY4SnY5RVpTSSs4b3RiaUlxSDUwN2R5NVJZaE1BL1BUVFR3Q0F2bjM3dWhPYkFPQ3V1Kzd5NkxkaHd3YWNQbjBhTld2V3hPelpzL05kTHlrcENTTkhqc1MxYTlmUXRXdFhEQjgrdkZpeGxIWTgwWjBxKzhURzNLYzRsc2Y4K1NWY2w2V29xQ2pNbXpjUGdPczFkblp5VS9acGJucTlIaGtaR1RoKy9EaGF0bXdKbTgyR2t5ZFBBZ0E2ZE9pUS82UmVVbFVWaXFLVWFvNlNyak5reUJCRVIwY0RBT2JObTRjMWE5Ymd5SkVqNVI1TFJTdnY1eWtSVVdIU09yV0xWcVJxdko1NU1UNXNiekpMMHhFUkFDWTNVUldRM3pIKyt0RVRBSnNOdGlVZndiSHpHMGk3SGRxb1I2Ri9lUktFZndBQVFONjhBZXZjbVhBZTNBdFJPeEM2N3MvQXRtSXgvTGZ0aHZyYnFhTExBQlF4djMzejU3Q3ZXd1Y1S3gyNm5uMWNNUkVSRVJFUlVhV1FrWkVCQUxodzRZTEhYNHUzYk5reTM3NHhNVEg0L3Z2djRlL3ZqOUdqUjd2ZnNNZ3VQeEVURTRQbzZHajM0MWRmZlJWbnpwekJqaDA3WUxmYjBiNTllN3orK3V1b1c3ZHVSV3lQcWhoUjMvdVRsZVNGODREVENlWCtSZ1gyc1MzK0NKb25Pa05wM0t3c3dpT2lDbGF6WnMwQzI2VE1TWUZVVlRWUHU4MW1BNEFpMzlRUER3L0g2ZE9ua1phV2hpTkhqdUNwcDU3eWFQL3R0OTh3YXRRb1hMMTZGZjM3OThkcnI3MVdyRVNCMG82bjZzL2hjUHkxUllzVzZZcWlPQlJGY2FpcXFpcUs0cFJTT2hWRmNUZ2NEb2VpS0U2YnplYlVhRFNPckRhSFJxTnhxcXJxc0Znc0RxMVc2OVRwZEE2TlJxTmFyVmFwMFdoVXJWYXJXaXdXcWRGb1ZKMU9wNXJOWnFuVDZWUzlYcS9ldkhsVEdnd0cxYy9QVDAxTlRaVitmbjZxd1dDUXg0OGZWd0dvS0RySG1Jcmh2dnZ1UTkyNmRYSHAwaVVjUFhvVTNicDFnODFtdzhHREI2SFQ2ZkRRUXcvaHdJRUQrT21ubjlDeVpVdWNPSEVDRG9jRFdxMFc3ZHExYzgvejY2Ky9ZdkhpeFRoeTVBZ3lNaklRRWhLQzNyMTdZOGlRSWU2Zks5bXZ3VWVOR29VOWUvYmcyTEZqT0hqd1lMNXh4Y2ZINDYyMzNnSUFUSjgrM1YyUzg0OC8vc0RDaFF0eDRNQUJXQ3dXTkdqUUFDKysrQ0tlZnZwcDk5amlyQ09saE5sc0JnQTgvUEREcGZsU0ZwdWFrZ1RybFBFd0xsMWJyZ2xzUkVTK29rQXVoRkRxQndZRWh3Qk1iaUlpRnlZM1VaV1IreGgvQUxET213bDUvanlNU3o0RDlIcFkzNTRLMjhmellIZzF4dFUrWnpwZ3NjQzBKaDZBaERWMlNySFdLMngrOVh3eWJBdm53dS9kQlZBYU40ZE1PbGZHdXlVaUlpSWlvdExvM0xrenRtelpndSsvL3g1OSsvYkY4ODgvajE2OWVrR2Z6eS8vbHl4WmdycDE2MEtuMCtIcTFhdVlNV01Hb3FLaVVLOWV2UUxuLy9qamorSG41NGV3c0RDY09IRUN1M2J0d29VTEYvRFpaNTlCQ0ZHZVc2T3FTT1I2dzErbmMzMjJXb0NzUDdhUjVsczVYV3ZWZHQxTFNZSW9JSG5KRURNVDFxa1RZRzk0UDNTOW55MmZtSW1vUXRXb1VRUHA2ZWs0ZS9hcys5N3g0OGZ6OUd2YXRDbCsvdmxueE1mSG8yZlBucWhWcXhZQTROcTFheDRuRFVaRlJhRldyVnJZdEdrVHBrMmJoa2FOR2lFMDFKVm8rZXV2djJMMDZORklTMHZEU3krOWhCZGVlS0ZZc1paMlBOMFpOQnJOeDdsUERNdSt6bjZkcE5XNjNwcnc4L1BMYnl6OC9mM2RqMVZWZGIrR1UxVVZCb01CVWtwSUtXRXltZHpYTldyVWdCQUNxcXA2Skp4SFJrYTZFd2VsbEh5dFZvYmF0MitQcjcvK0dqLy8vRE1BSUNFaEFabVptV2pUcGczYXRXdm5UbTRhT25Tbyt3VFZGaTFhd0dReUFRQVNFeFB4OTcvL0hUYWJEWFhyMW5XL3RwNC9mejdPbmoyTDZkT25lNnkzZXZWcTFLcFZDK0hoNGZuR2s1S1NndmZmZng4QU1IRGdRSGRpMCsrLy80NFhYbmpCWGRiejdydnZ4c21USnpGNThtUklLZkhuUC8vWjYzVldyMTZOclZ1MzR2ejU4MGhOVFVXZlBuM3d5aXV2bE9LcldBSnBONkdtSkZYc21rUkVGVWdBOFZLaXRqM1R3Y1FtSW5Mam45TlFsWkY5akwvd0Q0QzhlUjJPSGR1aGYrazFpT0M2RUhmVmd1N1o1K0Q4enc4QUFIbmpPcHo3OTBBLzhpV0l3RG9RZ1VIUURSN3E5VnBGelM5ME9rQUl5TlJVQ0pPSmZ5MUxSRVJFUkZUSlRKbzB5ZjFYMkVsSlNaZzVjeWI2OU9tVGI4bUlkdTNhWWNPR0RZaUxpd1BnZXRPc3FQSjFEUm8wd0pZdFc3QjY5V3JNbWpVTEFIRHk1RWtjTzNhc2pIZENWVVpBRFFDQTgvalBrT2xwQlhaVHdpSWdUQ1k0dnQzcXVtRzF3cjd4TTNlN0NLNExUVlJIV09mTmd2cmJhY0RwaFByYktjZ0xLVGx6TkdvS3c1dnZ3QmIzQVJ3Ny9sMCsreUdpQ3BWZG9tbjkrdlY0NDQwM01INzhlR3pidGkxUHZ6Rmp4a0NqMGVEczJiUG8xYXNYaGc0ZGloNDllbURqeG8xNStyNzg4c3NJRFEyRjJXekd4SWtUM2FjK2pSdzVFamR2M2tSQVFBRCsrOS8vWXNTSUVlNlBIMy84c2NoWVN6dWU3aGdXQUJZcHBSV0FUVXBwazFMYUFkaWxsQTRBRGlHRUU0QlRTcWtDVUxNK1MrbktSSEtmc3BRN0dTbjd1ckI3K1NVdkNTSGNINldsbmtpRXVYTjd5TXpNUFBkZ3M3bXZuWWNPSUhQazh6QjNmUlNadzUrRGV1clgvQ2QwMkdGYnNRZ1pnNTZCdWVzanlQaHJiOWcvWFE3a09yM05tWEF3YTY1SGtERTRHczZmOXJuYlpIb2FyTk1td2R6ak1XUU1lZ2JPd3dkS3ZVZHZSVVZGQVFCT256Nk56TXhNN05tekI0RHJKS1AyN2RzREFJNGNPUUs3M2U1K25adzlCZ0FXTGx3SW04Mkc1czJiNDZ1dnZzTHExYXNSR3hzTEFOaXlaUXQrLy8xM2ovVWlJaUt3ZWZObWJOcTBLVThzcXFwaTJyUnB5TWpJUUdSa3BFZHA2bzgrK2dqcDZlbjR5MS8rZ2krLy9CTHIxcTNEa0NGREFBQXJWNjdNTTFkaDYveisrKzg0ZlBnd0xsNjhDQ2tsdnZubUcyemZ2dDNycjFsWnlCdzdEQUJnN3Q3UjlieER6blBRc1gwTE12N3lOR3h4YzR0OHJnSUFwQXI3K3RYSWVQNHZXYysvWHZrK1YyM0w0NURSdnp2VWxPVHkzeUFSM2ZIOGR4NGNFL0Q5Z2VkcS9YanN1cTlqSWFMS2d5YzNVWldSK3hoL21ab0tTSW5Na1lQemRuVFlJUytsdXNhRWhPV016eW9uNTQyaTVoZkI5V0NZTkEyMkpmTmgzN1FXK25FVG9XbnhrUGViSVNJaUlpS2ljbVUwR3ZIT08rL2doUmRld0pvMWEvRE5OOS9nNHNXTEdEdDJMTDc4OGt1UDB5Mnl5MkkwYWRMRWZTKzd4RVJCdW5mdjdqNUJvR1BIanU3N1NVbEorWmErbytwUENRdUh0a2MwTEc5TWdERDV3N1NwZ0RlNURBWVlKc2ZDR2pjUDlxLytCU1VvR0pwSEhvZnpVTTRia1liSnNiQXZYUURMeExHUUdXWW85NGJETU9VdGoyazBiYU5nbURBWjF2ZmVoakQ1US9Qd1krVzVQU0lxWjluSlIvdjM3OGZ1M2J2eCtPT1BZOVNvVWZqd3d3ODkrclZwMHdaTGx5N0Y0c1dMY2V6WU1TUW1KdUtlZSs1QjQ4YU44OHhwTkJvUkd4dUw0Y09INCtUSms1Z3padzZtVHAyS1c3ZGNwOFdscDZmajBLRkRIbU82ZCs5ZVpLeWxIVTkzQmlIRTNZY09IYnBaUnRNcGJkcTAwVnk5ZWxWVHMyWk5UVVpHaHNab05HcXNWcXRHcjlkcmREcWRScXZWYXV4MnUwYWowV2djRG9mSFo2ZlRxVkVVUmFNb2lrWkt1YmVpVG01eWJOME12M2ZtQVRvRHJMUGVoSFh1VEJnWHJjN1R6enB2RnRTVEorQVgreDZVOEFaUVQ1MkE1YTAzSUoxTzZGOGM0ZXBrTnNQd3loUW9FZmZCdG53aHJCL01obW5OWnRmNE9iRkFoaG1tVDc5d1BTNW1CWVBTYU4rK1BSUkZnYXFxK09XWFg5ekpUVkZSVVhqZ2dRZFFzMlpOcEtXbElURXgwZjNIQTluSm5BRGNDVTlkdW5TQkx1dDB5OXhsTkgvNTVSZVAwNU02ZCs2TTNDZUM1Ylpod3dhY1BuMGFOV3ZXeE96WnN6MzZaWmVXKytLTEwvREZGMTk0ak10OVlwNDM2MlNYcTc1eDR3WldyVnFGMWF0WFkrYk1tV2pkdWpVaUlpTHkvMEtWTWVQODVjZ2NPd3orMjNibktVdVh1d0tHL09OY2tYUFpGbjBJeDU3ZE1MeitUMmlhTkllYWtnVGhaNFM4ZHNYZHgvN2xKamkyeHNOdjdzZFFRcnd2dDB4RVJFUlVscGpjUkZWSHJtUDhSVzNYTWYybXRWOUMxTDA3Yjk4QVZ5S1R2SGJGbmRTa1hybWMwMTVVR1lDaTVnZWc3ZFFWMnNjN3diWjBBYXl4azJIYXlMK1dKU0lpSWlLcWJKbzBhWUszMzM0YlBYcjB3RC8rOFE5a1pHVGd3SUVENk5xMXE3dFBkbGtVUmZIK2NPUGNmUzBXaS92YVlEQ1VRZFJVVlJuR1Q0WmgvR1QzWTZYcGcvRGZzVDlQUDAxVVI1aWlPbnJjMC9VYjVMNFdKaFAwNHlaQ1AyNWluckc1NTlNKzNRUGFwM3VVUmVoRVZFWnVUL2J4dGkwd01CQno1ODdOY3ovN1pKSGNXclZxNVQ1dHNLZzFXclZxNVg1VDM1czR2RkhhOFVRbG9CNDZkRWdGWUMvdFJKR1JrV1VRam5kMHc4WkFCQWE1cnFQN3d6Smx2TWRwVEFBZ2I5NkE0OXV0OEp1M0dNcDlEd0FBbEdZdG9IOWhCR3pMRnJpVG16U1BQZ0ZZTFZEUG5RSDhBeUF2bmdjY0RzaGI2WER1M1ExajNNcWN0UVlQaFhQU3VBclpZNjFhdGRDa1NSUDg4c3N2Mkxseko4NmNPWVBBd0VBMGF0UUlRZ2kwYTljT08zYnN3TmF0VzNINThtWGNkZGRkYU5xMHFYdThtdlgxeUU1c0FnQ24wK20rem42ZG5xMW16Wm9GeGhJZUhvN1RwMDhqTFMwTlI0NGM4VWlTc3R2dDdqNUJRVUZGN3F1d2RiTFZxbFVMbzBhTnd1clZxNkdxS2hJVEV5c3N1YWt3MlJVd2dGekhueFZBM2txSFBYNGovR2JQaCtiQlZnQUFKYnlCcXkwcnVjbjU0dyt3cjFnRXY5a2ZRWW00cjl6aUppTEtMYTFUdTJoRnFzYnJtUmZqdy9ZbXN6UWRFUUZnY2hOVlVTSzRIalF0VzhNYU53K0dNUk1nQW9PZ25qc0RtWFlEbXRadG9kUVBoUkxSRUxabGNUQzhHZ09ZMDJIZnNNWTlQbmNaQUYzL3dmbVVBU2g4ZnBsNkVlcmxWR2lhTkllb0grWTZ3bFZLZ1BYYWlZaUlpSWdxaGFWTGwyTFFvRUV3bVV3QWdIcjE2cm5ic3UrVnhxNWR1OUMzYjE4b2l1TCs2MjlGVWZEZ2d3K1dlbTZxdkxMTGZ1U21SRFNFY2RrNkgwUkRSRlErdW5UcGt1LzlkdTNhWWNhTUdSVWNEVkhWSlFMcjVGd0gxSEQ5L3RqaDhPZ2pVeThDVWtLSmFPZzVOalFNOHNaMVFLcUFVR0JiRmdmSDlxK2dOR3NCa1oxTXI2cWxybUJRRmpwMDZJQmZmdmtGMzMzM0hRRFhhVTdacDJOMTZOQUJPM2Jzd002ZE85MXR1ZjlJb0huejVqaDgrREMrLy81NzlPdlhEeHFOeHQxWFVSUzBhTkhDNnppaW9xSlFxMVl0Yk5xMENkT21UVU9qUm8wUUd1bzZaYWhSbzBaSVRFeEUwNlpOOGRaYmI3bGpzRmdzSHNsVXhiVnIxeTczOWQxMzUvOUgwaFV0ZHdXTW9zZ0w1d0duRThyOWpRcnNZMXY4RVRSUGRJYlN1RmxaaEVkRTVCVUZjaUdFVWo4d0lEZ0VZSElURWJrd3VZbXFMRVBNVE5nK21vUE1vUU1nN1E0b0VRMmhIL0VQajNicm5GaGs5T3NHcFVGRDZIby9DK3VKeEt4R0w4b0FGREsvZERwZ2UzOEcxQXNwVU82dUQ4UGs2VXhzSWlJaUlpS3FSQll0V29SUFB2a0U5OTkvUHdEZzFLbFRBSUI3NzcwWDdkdm5UVkFwcmdNSERpQTZPaHIrL3Y3dXVYdjM3bDFwM3RTZzhwSGZLVXhFUk5WTmRvSUNFUldnaUtvQXhTR3lUaEdTU1g5QU5HM3V2aS9QSjBNRTF3V0VBdlY4TXV6clY4RzRmRDJVOEFady9yUVBqaCt5dmsrekVwbmtsY3M1RlF3dVh5cFJMQ1VWRlJXRlR6NzVCTmV1WFhNL3pwYjl1anN0TFMxUEd3Q01HalVLLy9kLy80ZERodzZoZCsvZXFGT25EazZjT0FFQStPdGYvMXJzMTlZdnYvd3k5dTNiaCtUa1pFeWNPQkVyVjY2RVhxL0hpQkVqOFBMTEwyUDc5dTM0NmFlZkVCb2Fpc3pNVEp3OWV4WUxGaXhBbXpadHZGNWo5ZXJWMkxadEc2NWZ2NDR6Wjg0QWNKMlNWNUduZ2hVcVZ3V01JaXRZMUhKVnNKQXBTUkFGSkM4WlltYkNPblVDN0Ezdmg2NzNzK1VUTXhIUmJRUVFMeVZxMnpNZFRHd2lJamNtTjFHbFY5QXgvcUoySUF6L25GWHd1UEFHTUM1YzRYNnNaaWMyWlNteURFQWg4eXYxUTJGY3NjR3IrSW1JaUlpSXFPSkZSMGZqNE1HRDdzU2pldlhxNFpGSEhzSGYvLzczTWlrZE4zVG9VUHo4ODg4NGN1UUlnb0tDMExOblQ0d2VQYnJVOHhJUkVSRlI1VlpVVllEaUVJRkIwSFo4RXRZUDNvSGg5V2xRd2h0QVBmVXJiS3VXdU9ZR0FLZnJ0Q2VaZWdFeU1BajJ6Wi9ueEJJU0NpVzhBV3pMRnNJdzhVM0FmTXVqZ2tGRmFObXlKVXdtRXpJeU1pQ0VRSWNPSGR4dDlldlhSMWhZR0pLU2tnREFvdzF3bFFsY3VuUXBGaTllakdQSGp1SHExYXRvMEtBQm5uMzJXZlRyMTYvWXNSaU5Sc1RHeG1MNDhPRTRlZklrNXN5Wmc2bFRwK0tSUng3QndvVUw4Y2tubitENDhlTTRldlFvQWdNRDhkaGpqK0hlZSs4dDFocS8vLzQ3ZnYvOWQyZzBHb1NFaE9DcHA1N0NpQkVqaWxYaXV0UUNhZ0FBbk1kL2huSi9ZNGdhK1pmUks3cUNSVjFvb2pyQ09tOFdESy9GUUlsb0NQWGNiKzZ5ZGdDZ05Hb0t3NXZ2d0JMekdvVEpIOXJPM2NwM2IwUkVBUHgzSGh6ajZ4aUlxUEpoY2hNUkVSRVJFUkZWT3pFeE1VWDJPWFRvVUpIMzh1c0RBUGZjY3c5R2pScFZzdUNJaUlpSXFPcnlvaXBBc2FhYk5BMjI1WEd3VEhvSjh1WU5LUGVFUURkd0NIUzkrZ0p3SmFqbytneUFaZm9rS0VIQjBFYjNoM1AvbnB6eHVTc1lOTHdmdWw1OVlmMzFlSmxzMVJ0YXJSYTdkKzh1c0QwK1ByN1E4YTFhdFVKY1hGeWhmUXA2VFo1Zlc2dFdyWER3NE1FOC9kcTFhNGQyN2RxVjJUcStwSVNGUTlzakdwWTNKa0NZL0dIYXREMy9qdDVVc0pnY0MvdlNCYkJNSEF1WllZWnliemdNVTk3eW1FYlROZ3FHQ1pOaGZlOXRDSk0vTkE4L1ZwN2JJeUlpSXNvWGs1dUlpSWlJaUlpSWlJaUlpSWk4VkZoVmdQd3FFZVMrbDZmZDRBZjk2QW5RajU1UTRIcjZNUk9nSDVQVHJ1c3pJR2Z1aUlZd3hxMzA2Sy90MXJ0WSs2R3F4ekIrTWd6ako3c2ZGMVFCbzhnS0ZpWVQ5T01tUWo5dVlwNnh1ZWZUUHQwRDJxZDdsRVhvUkVSRlN1dlVMbHFScXZGNjVzWDRzTDNKTEUxSFJBQ1kzRVIza0lKZTNCTVJFUkVSRVJFUkVSRVJFVlVXNXM3dDg5eFRJaHJDdUd5ZEQ2SWhJcXBZQ3VSQ0NLVitZRUJ3Q01Ea0ppSnlZWElURVJFUkVSRVJFUkVSRVJFUlVTWEJQOVFtb2p1WkFPS2xSRzE3cG9PSlRVVGt4dVFtSWlJaUlpSWlJaThkT25USTF5RVFFUkVSRVJFUkVWVmIvanNQanZGMURFUlUrU2krRG9ESUY5UVRpVEIzYmcrWm1YL0NyN3g4Q1prdjlBV2tXc0dSRVJFUkVSRVJFUkVSRVJFUkVSRVJFVkUySmpkUmxhT21KQ0h6aFdjQm02M2MxaERCZFdGYzlTOUE4RnVFaUlpSWlJaUlpSWlJaUlpSWlLZ2lwSFZxRjMzcnFULzlOU2txMU9qcldJaW84bUJaT3FwNjBtNUNUVW55ZFJSRVJFUkVSRVJFUkVSRVJFUkVSRlNHRk1pRkVFcjl3SURnRUNBNS96SThSSFRINGJFMFZPVmtqaDBHQURCMzd3aHo1L1pGOXJkdi9od1ovYnZEM0wwamJIRnpQZHJVNDBlUk9mSjVtTHMraXN4aEE2R2VTSFRkejFXMkx2dmFlV0FQTW9jT2dMbGJSMWltakllOGVhUHNOMGRFUkhrVVZVcTByT2IzNWtSQXg3ZGJrZkg4WDJCK09ncTJUejcydW9TcE4rVk95M3VmM25yb29ZZHErVFFBSWlJaUlpSWlJaUlpSXJwakNTQWVFdXZzbVE0bU5oR1JHMDl1b2lySE9IODVNc2NPZy8rMjNZQmVYMmhmOVh3eWJBdm53dS9kQlZBYU40ZE1PdWZSYnY5cUkveG16QVVNZnJETytpZXNjMmZDdUhSdHZuTTV0bjhOdi9jL0JweE9XS2ErQXR2QzkyR1k4bFpaYll1SWlDbzVlZWtpck8rK0RjUFV0NkI5NUhIQTZRU0dqdkpxckx2Y2FTWFZwRW1UT241K2ZuOFdRdlFYUW5RSFVQZy9zRVJFUkVSRVJFUkVSRVJFNWNCLzU4RXh2bzZCaUNvZm50eEUxWnJRNlFBaElGTlRJVXdtS0kyYmViVHJSN3dFRVJRTVVhTUdkSDBHUUQxM0JsRHpQMVZEOTdlUkVMVURJWUtDb1J2NFBKeDdkMWZFRm9nSzFMSmx5OGlXTFZ2NlYvUzZQRVdIN2xUeTZsVkFxdEJHUFFab2RZREJ6OWNobFVyejVzM3ZidFdxMWQ4aUl5TzNtMHltVkVWUlBoTkNQQU5BNSt2WWlJaUlpSWlJaUlpSWlJaUlpTEl4dVltcU5SRmNENFpKMDJCYjhURXloejhINTdFam51MTFnbk91L2YwQktRR0hJLys1Z3VwNWpKT1ptUVVtUWhGVkJLMVd1MHVyMWQ1cTNicjFsdzg5OUZDUE5tM2FCUGs2cG9xVWZZcU9mdmhvK0cvN0QvU0QvdVk2R1VjVS9VK2IreFFkTC9wUzZlV1hLSlk3aWMxZC92UFFnWnhTb2NPZmczcnExL3duZE5oaFc3RUlHWU9lZ2Juckk4ajRhMi9ZUDEzdThUUFptWEF3YTY1SGtERTRHczZmOXJuYlpIb2FyTk1td2R6ak1XUU1lZ2JPd3dlOEt5ejA2Z0FBSUFCSlJFRlUya2ZtMktFQWNzcWk1bHZDdElBOTNQNDFLRW5KMUxMUXZIbnplMXUzYnYxL3JWdTMvbjhHZytHOFJxUDVCTUNmQVdqS2JCRWlJaUlpSWlJaUlpSWlvaEpLNjlRdSt0WlRmL3ByVWxTbzBkZXhFRkhsd2JKMFZPMXBPM1dGOXZGT3NDMWRBR3ZzWkpnMi9ydGtFNWx2QVViWHY2RXk2WGVJb0dCQVlXSUUrWjRRb3JjUW9yZVVFcEdSa2Q5S0taY29pckxuMEtGREYzd2RXM25LYzRxT2xvZk5WSFdPclp2aDk4NDhRR2VBZGRhYnJsS2hpMWJuNldlZE53dnF5UlB3aTMwUFNuZ0RxS2RPd1BMV0c1Qk9KL1F2am5CMU1wdGhlR1VLbElqN1lGdStFTllQWnNPMFpyTnIvSnhZSU1NTTA2ZGZ1QjdIVHZFcXZ0dkxvdWFYZE9UTkhzcXlaS28zYkRZYnBKUVFRdXcwR0x3N2Jpb3lNdktQRWk5WWpxU1VBYjZPZ1lpSWlJaUlpSWlJaUlqS2p3SzVFRUtwSHhnUUhBSWtzN3dHRVFGZ2NoTlZSUUUxQUFETzR6OUR1Yjh4UkkyYUJYYVZxUmVoWGs2RnBrbHppUHBocmpKWFVwWm9XZHZ5aGRDUGZRM3k2aFhZMXEyQzlzODlTelFQVlh1R3lNaklyaFcwVm40bnJUd3RoSGhhU29uV3JWdnZrVkl1QlhENXlwVXIzeWNubDlNTFFJY2R0aytYdzdIajM1QlhyMERVcmdOZDkyZWdHL1EzZHdLZ00rRWdiSXMrZ3ZyN0dZaWdZQmhlbmdUTm56b0FjSjJpWTN0L0pod0g5MERVcWcxZDkyZThXamIzS1RwQVR1S0o2ZXRka09kK1ErYllZZkNiUFIrMkpmT2gvbjRXU3VpOU1FeDhFMHFqSmxCUEpMcjdDcU1SOXMyZnc3NXVGZVN0ZE9oNjlvRis5QVQzT3VyeG83QXRYZUNhSXlRVWhsZW5RbW42WUZsK0JTbUxidGdZaUVEWEFXUzY2UDZ3VEJtZjU0UThlZk1HSE45dWhkKzh4VkR1ZXdBQW9EUnJBZjBMSTJCYnRzQ2QzS1I1OUFuQWFuR1ZHL1VQZ0x4NEhuQTRJRytsdzdsM040eHhLM1BXR2p3VXprbmpLbXdQSGlWVFc3ZUZLS0JrS2dEbytneUFaZkk0MXh6RlRLaDFPQnhZdVhJbFRwOCtEU0VFQUJTbmpsNVlzUmFySUZuN2dKUXkyY2VoRUJFUkVSRVJFUkVSRVZFNUVFQzhsS2h0ejNRd3NZbUkzSmpjUkZXT0VoWU9iWTlvV042WUFHSHloMm5UOWdMN1NxY0R0dmRuUUwyUUF1WHUrakJNbmc1a3ZURmE3SFdidFVEbWtMNkF6UVp0cDY3UVB6K3NwRnVnYXNoaXNhZ0JBUUVRUXRRQ1VNTGp3Y3FXRU9KaEljVERBRkMzYnQxamRldldYVmdlNi9BVUhTb3JJckJPem5WQWpYeExoY3JVaTRDVVVDSWFlbzRORFlPOGNSMlFLaUFVMkpiRndiSDlLeWpOV2tBWURLNU9xZ3A1S2RYVlB5UW5kMGY0bDkxaFFON3N3VjB5ZGNsODJEZXRoWDdjUkdoYVBKVFRYbERKVkwyK1dMRm90Vm9NSHo0Y1AvNzRJNDRlUFFvQU80VVFEd0dvVThSUTJHeTJlNHUxV0FWU0ZFVWVQWHEwV3A5TVIwUkVSRVJFUkVSRVJIU244dDk1Y0l5dll5Q2l5b2ZKVFZRbEdjWlBobUg4NUNMN0tmVkRZVnl4SWUvOXBnL0NmOGYrQXUvbHZzNCs1MG5idVR0MHZmcVdMbkNxdGs2ZE9uV2xkZXZXc3dDMHFxZzFoUkJkNFAzUDhmc0IvSzJzWStBcE91UVZYVmJKUUtzbHA3eW4rVmFKcGhKQnJ2K2VNdWtQaUtiTjNmZmwrV1NJNExxQVVLQ2VUNFo5L1NvWWw2K0hFdDRBenAvMndmSERkNjZPV1lsTThzcGxkMUtUZXZsU2lXSXBqVElybWVvRklRU0VFRkJWOWMyRWhJUURyVnUzN2dKZ0lJQS9DeUhxNVRjbU1URXhxZHdDSWlJaUlpSWlJaUlpSWlJaUlpb0dKamRSdFdEdTNEN1BQU1dpSVl6TDF2a2dHcnBUSlNRa0ZKMXhWNFlpSXlQVEFOUW9wTXROS2VVZUFPdXZYNysrNGR5NWM1Ykl5TWlTMVdVc0FFL1JJVzhvWVJFUUpoTWMzMjZGcnY5Z3dHcUZmZU5uSlpwTEJBWkIyL0ZKV0Q5NEI0YlhwMldkRnZZcmJLdVd1T1lHQUtmcnY3Rk12UUFaR0FUNzVzOXpZZ2tKaFJMZUFMWmxDMkdZK0NaZ3ZnWDdoaldsM21OeGxHWEoxQkp3SkNRay9CdXVFK2FVbGkxYlBxSFJhUDRLb0tzUUlyU2lnaUFpSWlJaUlpSWlJaUlpeWs5YXAzYlJpbFNOMXpNdnhvZnRUV1pwT2lJQ3dPUW1xaVp1UDRXSjZBNTJSVXI1WHdDZkppUWtmQW5BVWRTQTB1QXBPdVFWZ3dHR3liR3d4czJEL2F0L1FRa0todWFSeCtFOGRLQmswMDJhQnR2eU9GZ212UVI1OHdhVWUwS2dHempFZmJxZUVoYmhPbVZyK2lRb1FjSFFSdmVIYy8rZW5QRXhNMkdkRTR1TWZ0MmdOTHdmdWw1OVlmMzFlSmxzMVJ0bFdUSzFsTlNqUjQ5K0QrQjdBT0toaHg1NldGR1U1NlNVM1h3UkRCRVJFUkVSRVJFUkVSR1JBcmtRUXFrZkdCQWNBakM1aVloY21OeEVWSVQ4U3RnUlZUSVhWRlhkclNqS2lzT0hEMzhMUUMxeVJCbmhLVHJrTFUxVVI1aWlPbnJjMC9VYkJLQjRwVUlCQUFZLzZFZFBnSDcwaEFMWDA0K1pBUDJZbkhaZG53RTVjMGMwaERGdXBVZC9iYmZlUmU3aDlqaHlQeGJGMklNd2xxeGtham1UUjQ0YytTK0EvMWJFWWtSRVJFUkVSRVJFUkVSRStSRkF2SlNvYmM5ME1MR0ppTnlZM0VSRVZFVkpLZGM0bmM1MVI0OGUvUkdBejdKeGVJb09WU2NzYzBwRVJFUkVSRVJFUkVSRTVEditPdytPOFhVTVJGVDVNTG1KaUtpS1NraElHTzJMZFhtS0RrOXlxODc0MzVlSWlJaUlpSWlJaUlpSWlJaW9jbUZ5RXhFUlZWbzhSWWVJaUlpSWlJaUlpSWlJaU9qT2tkYXBYYlFpVmVQMXpJdnhZWHVUV1pxT2lBQXd1WW1JaUNveG5xSkRSRVJFUkVSRVJFUkVSRVIwNTFBZ0YwSW85UU1EZ2tNQUpqY1JrUXVUbTRpSWlJaUlpSWlJaUlpSWlJaUlpTWpuQkJBdkpXcmJNeDFNYkNJaU55WTNsWkVCQXdiNE9nU2lhaXMxTmRYWElSQVJFUkVSRVJFUkVSRzVxU2NTa1RsMkdBeXZ4c0MyNUNOb08zZUZmdlFFd0dhRGJjbEhjT3o4QnRKdWh6YnFVZWhmbmdUaEh3QUFrRGR2d0RwM0pwd0g5MExVRG9TdSt6T3dyVmdNLzIyN29mNTJDcGxqaDhIMDlTNElvOUZqSGY5dHV3Rzl2c2o1N1pzL2gzM2RLc2hiNmREMTdPT0tpWWlJcUFyeDMzbHdqSzlqSUtMS2g4bE5wWGNCd0QzLys5Ly9mQjBIVVhWbnRsZ3NOMzBkQkJFUkVSRVJWWDU1M2dRc2c3bHl2OGw0ZXhzQVFGR2dORzRLdzhRM29ZUkZsR3BOb29LMGJ0MjZkMEpDd3I4QjJIMGRTMkVLKzc0cHkvbTkrUjUzZkxzVnRrK1hRNlplZ0c3Z0VEai8zdzRZVjI0RWhGTG9PSG41RWl5dmppcTBiM252ODA3QjUwdkZhTjY4dVY2djF3OUxTRWo0dU1JWHIrYWNody9BdUdZeklDVUF3RHB2SnVUNTh6QXUrUXpRNjJGOWV5cHNIOCtENGRVWVYvdWM2WURGQXRPYWVBQVMxdGdweFZxdnNQblY4OG13TFp3THYzY1hRR25jSERMcFhCbnZsb2lJaUlqSU41amNWRXBTeWxZQXduMGRCM2xQQ0hFUUFLU1ViWDBkQzNuUDZYUmUvTi8vL3BmbTZ6aUlpSWlJaUlodVovcDZGNkE2WVpzN0U5WjNwc0VZdDlMWElWRTFKWVI0UHpJeWNoMkF3d0RXWDd0MmJmbTVjK2Nzdm82cnNwS1hMc0w2N3Rzd1RIMEwya2NlQjV4T1lPZ29yOGFLNExvd3J2cFhPVWRJbFVsMWZMNjBiTm5TWDZQUkRCVkM5SmRTdGhaQytBTmdjbE1aMC9VZkJHSHlCd0RJbTlmaDJMRWR4a1dmUWdUWGRiVS8reHlzTTZZQ3I4WkEzcmdPNS80OU1NYXRoQWlzNDJvZlBCVE9TZU84V3F1bytZVk9Cd2dCbVpvSzBib3RST05tNWJCaklpS2k4cFhXcVYyMElsWGo5Y3lMOFdGN2sxbWFqb2dBTUxtcDFCSVNFaTREdU96ck9NaDdrWkdSQUlDRWhJU2ZmQndLRVJFUkVSRVJWUlBDUHdEYW5uMWdtVGdXa0dxUnAzd1FsWUlKd0tNQUhxMWR1L2JzMnJWcjd4VkNiSFE0SEovNU9yREtSbDY5Q2tnVjJxakhBSzNPOVVGVWdPcnlmR25UcHMxZFVzcVJVc3ErUW9pV0FQd0FRQWpoNDhpcUwxRS8xSDB0VTFNQktaRTVjbkRlamc0NzVLVlUxNWlRc0p6eFdlWGt2RkhVL0NLNEhneVRwc0cyWkQ3c205WkNQMjRpTkMwZThuNHpSRVJFbFlBQ3VSQkNxUjhZRUJ3Q01MbUppRno0bXpZaUlpSWlJaUlpS2o2cHdyNStOVEtlL3d2TVhSOUJ4bDk3UVQzMXE2dk5ZWWR0eFNKa0RIb21xNjAzN0o4dUIxUVZnS3MwajdsemV6aSsyWUtNL3QyUjBiOEhuQWtIWWYvWE9tVDA2WUtNZnQzZzNMczdaeTJiRGJZRjd5R2pUeGVZZXo0QjY0eXBrT1piT2FHa3A4RTZiUkxNUFI1RHhxQm40RHg4d0RQV0l1SXBjais1MkpiSElhTi9kNmdweVhtL0pPWmJFSFdDbU5oRUZVWUk0UytFNkF4Z3NWYXJ2UUlBVWtxa3A2ZVhhdDdzNzFHWm1abm5IbXcyOTdYejBBRmtqbndlNXE2UEluUDRjL2wrendEdzZudlFtWEF3YTY1SGtERTRHczZmOXJuYml2d2VMMERtMktFQUFIUDNqakIzYnUreHI2TDJjUHZYd0w3NWMyVDA3dzV6OTQ2d3hjMzEvSG9kUDVveng3Q0JVRThrZWhVZkZZRFBsMktUcm5Kb3d5TWpJdzlKS1M4RG1DMkVhSWVzeENZcVo3biszUmUxYXdNQVRHdS9oUCtPL1I0ZjBPcUFBRmNpazd4MnhUMUd2WkxyYjZkMVdVbDExcHhEK1hLLzVpbHlmZ0RhVGwxaCtpd2Vtalp0WVkyZFhMWjdKU0lpcWdBQ2lJZkVPbnVtZzRsTlJPVEdrNXVJaUlpSWlJaUlxTmhzaXo2RVk4OXVHRjcvSnpSTm1rTk5TWUx3TXdJQXJQTm1RVDE1QW42eDcwRUpid0QxMUFsWTNub0QwdW1FL3NVUjdqblVjMmRnWFBVdjJENmFBK3VNR0dnZWZRTEd0Vi9CdHVnRDJCWjlBR05VeDZ6NVprS2VQdy9qa3M4QXZSN1d0NmZDOXZFOEdGNk5jYlhQaVFVeXpEQjkrb1hyY2V3VWoxaTlpYWVnL2VSKzg5SCs1U1k0dHNiRGIrN0hVRUpDb2FiZGNMZkpHOWRoMy9BWmRBT2VMNGV2TnBXSHlNaklBakp4S2k4cDViMkZuTDdpUHAzbGlTZWV3SU1QUG9pbm5ub0t6enp6REdyVnFsVXU4VGkyYm9iZk8vTUFuUUhXV1cvQ09uY21qSXRXNStubjFjOEVzeG1HVjZaQWliZ1B0dVVMWWYxZ05reHJOcnZHRi9FOVhoRGovT1hJSERzTS90dDJBM3A5dmtrazN1eEJQWjhNMjhLNThIdDNBWlRHelNHVHpubTAyNy9hQ0w4WmN3R0RINnl6L3VtYVkrbGFyMktrdlBoODhjN2x5NWV4ZWZObW5ENTlHa0lJQ0NIKzVzMjR5TWhJVmlFb1J5SzRIalF0VzhNYU53K0dNUk1nQW9PZ25qc0RtWFlEbXRadG9kUVBoUkxSRUxabGNhN1hNZVowMkRlc2NZOVh3aUlnVENZNHZ0MEtYZi9CZ05VSys4YlB2SjVmcGw2RWVqa1ZtaWJOSWVxSEFUWWJJQ1hBazd1SWlLZ0s4ZDk1Y0l5dll5Q2l5b2QvU2toRVJFUkVSRVJFeFNKdnBjTWV2eEdHVjk2QTVzRldnRllMSmJ3QlJMMjdJVy9lZ09QYnJkQy8vRHFVK3g1d3RUVnJBZjBMSStEWThvWEhQTHBuK2tFWWpkQjI2UVo1NHpyMEExOXdQWDd5YWRmSlNFNG41TTNyY096WUR2MUxyMEVFMTRXNHF4WjB6ejRINTM5K2NNVnk0enFjZTNkRFAvSWxpTUFnaU1BZzZBWVB6WW5WaTNnSzIwODI1NDgvd0w1aUVmemUrUUJLeEgwZSs4am85UVF5bnUwSzNMd0JVYU9tNTRsUVZKazFybW9mUWdpOXQ1dExURXpFMTE5L2pSMDdkc0JxdFJiM2ErTVYzYkF4cnUrN0dqV2dpKzRQOWJkVGVaNy8zdjVNMER6NmhDdVI1ZHdad0Q4QTh1SjV3T0VvOG51OEl2WWdkRHBBQ01qVVZBaVRDVXJqWmg3dCtoRXZRUVFGdStib004QzFCLzRjS0JFK1g3eWpxaXArKyswM1hMaHdBUmFMcGVnQm5vTEsrU09idmJpQlZSZUdtSmtRUWlCejZBQ1llendPNjd0dnVSS01jclhMSzVlUjBhOGJMTk1uUWRmOW1WeUREVEJNam9YOTZ5K1FNYmdQTEsrUGhlWlBIYnllWHpvZHNMMC9BK2FlajhPeCtYTVlKazluWWhNUkVSRVJWUXM4dVltSWlJaUlpSWlJaWtWZU9BODRuVkR1YjVTM0xmVWlJQ1dVaUlZZTkwVm9HT1NONjRETTlRYnVYYTdUWklUUjVQb2NXTWYxMldCd3RUdWRrS21wZ0pUSUhEazRieUFPTytTbFZOZVlrTENjdGZ3RGloVlBZZnZKWmx2OEVUUlBkTTd6SmpVQW1MN2VCZUhuQjVsNkViYkZIOEx4bisvaEYvdHVnWE9SYjFtdDFuczBHczFkdm82akpMUmE3YmNBN2kycTN5dXZ2SUtISDM0WUVSRVI1UnBQOXZjc0FJaUFHcTQzMXgwT2p6NWUvVXdRQ216TDR1RFkvaFdVWmkxeWZnYW9hcEhmNHhXeEJ4RmNENFpKMDJCYk1oLzJUV3VoSHpjUm1oWVA1YlRYQ2M0Vm0zL09ISHF2YzlFb0M1OHYzbEVVQlIwNmRFQ0hEaDF3NXN3WkhEdDJERUtJelFDZUFsRG96N2VNakl5Z3d0ckxnbDZ2dHh3OWVqU2p2TmZ4TmFYcGc2NXljTGNSdFFOaCtPZXNnc2VGTjRCeDRRcjM0OXRQQ2RORWRZUXA2L1RLYkxwK2c3eWFYNmtmQ3VPS0RWN0ZUMFJFVkZtbGRXb1hyVWpWZUQzelluelkzbVNXcGlNaUFFeHVJaUlpSWlJaUlxSmlFclZxQXdEay8yL3YzcVBzck9xN2dYK2ZNMmRtTWpQaExZbVpFSElwQ0JTTGdRZ0poRkpNQ1FZVm9tZ1VCZlN0K3FKcjZhcFVWS3FVb0tpQW9xOFhvTllnUldsbHFhQ0NOaW9XWTBteHBVQTFrZ1JNRnI2Q0xHMjRKRndLSkV3bWN6dlArOGZrUWlEWFNUSm5rdmw4MXBvMWMvWitudjE4OTZ4elpwMHo1M2YyZm1SRmloY1UreFJqK3Q4ekxWZjhkNG9qSm05c0x4OTlPRVg3MktUWXVVV2tpMUg5MTJxOTRZY3B4bzU3OFFIcjM3UXVuM3hpNHh2WXRTY2UzNms4MjVyUEJzMFhYNTZ1ajUrZm5rTU9TK01iM3JLRm9FV0tjUWVtT3VmTXJQdkkremUrQWMvUXMzejU4cFZKVnRZN3gwQk1uVHExZXd2TlpWbVd2eXFLNG9Za1Z5YkoyOS8rOWwyN1VHTmovL2V1ZFVsTC8zYVRaY2R6QXhwcVJ4NkR0VWNmVHM5M3JrL0xkZDlKNWFDWHB1OVgvNVhlMi8rMS84RHRQTVlIUzNYV3FhbWVOQ3ZkWC90S3VpNmRtOWFiYmgzMERNT0IrOHZPcTFRcUtZb2l0VnJ0aXowOVBXYzNOalllVjZsVTNwamtuR3kra2xLUzVEZS8rYzFUZXl3TUFNQnVVRWs1TDBWbC9PaVI3Uk1TeFUxQVAvOWxBd0FBaG8zYS9jdlNjY3J4U2ZlVzNoc2UyRmhsNTdiL3g5TDNYLytaamxPT1Q4LzN2N1BMMTRTaG9tZ2ZtNFlUWnFUcnlzK2w5cnNIa3I2KzFINzMyNVNQUFpKaTlKaFVaNXljcnFzK205cEREL2IzM2I4ODNkZGZtOFl6dDdENjBuYXZkVUFhcGh5VHJxdXZUUG5FcXZYWGVpQjlTeFlsU1NvVEpxWnkwRXZUL2ZWNUtkZXNUcm55MGZSODcxdWJ6dCtCUE51YXp3YVZ3NDlJOHljK20rNnJyMHJ2YlZ0NGs3b3MrNjk5OHcxcG1EeEZZUk43Vk5udjdscXRkbTZ0Vmp0a3laSWwweGN2WG56VjdocS9NdW5nRksydDZmM1pUL29idXJyU2M5TzNCelRXRHYxTjZPdGYrYVpjOVZqS05XdlM4OC9mM1pSbE80L3h3VkN1V3BtK1pmY21LVktNbjlUL1BPSjVXMHl4KzdpLzdKcmx5NWQzTDEyNjlNN0ZpeGRmc0hqeDR2RmxXYzVNY2xXU3h3WWxBQURBYmxBazgxUG14cDdPWG9WTndFWldiZ0lBQU5pRGVoZmNrc3I0aWVuOTJTMXBQT1BzZXNlQjNhWjU3cVhwK2RwWHN1NkNENlJjMjVIS0h4K1U1b3N1UzVIMGI4ZHozZFZaZCtGNUtaOTlKcFVESjZUeDdIZW04ZlF6Qm5hdGl5OVA5NWMvbjg1M241V3lwemVWZ3c5SjAzdi9lclArcnM5Zm1yVnZQUzJWUXc1TDQrbG5wT3MzeXpmMTcwQ2VyYzNuK1JxT095SE41ODlOMXhjL25hSzFMY1dvMFVtU3RhZlBUSklVKysyWGh1a25wdW44aXdZMFQ5aWVzaXp2TE12eUM3Mjl2YmN1Vzdac3hSNjdVSE56bXVkZW1xNnJyMHpQajc2ZnlwajJOSng0VXZydStlWEFodHZPWTdBeTZlQTB2dW1zckx2a3dsVEd0S2M2NTh6MC9lS3VUZWR2NXpHK3A1Vjl2ZW4rMG1kU2UreVJWTWFOVC9QY1M1S2lHTFRyRHpmdUw3dE56NUlsUy80OXliOG4rWnNwVTZZY1Y2MVczMUNQSUd6YjFyYTNBNERocW0zaG9uUHJuUUVZZXJ3S1o5aVpPblZxbVNTTEZ5OTIvMmZZMlhEL3YrZWVlK29kQlJnazU1eHpUdTY3Nzc3VWFyVVRseTVkZXRmMnoyQnY1Vy84anFuZHZ5eWRIM2hQMnY3bGpxU3BhYmVNMWZyam42ZFl2MlhQQzVWclZtZnRXMmRueEtlL21IVnpQNXlXYTY1UDVkRERkK202QUh1TGFkT21KZkg2ZXpCNVBnRERqOWQ4TzhmZlNSamFacytlblZXclZxVzd1L3VQOTJnaE53Q3cxN0Z5RXdBQXNIdVZ0ZlI4OTF2cCtjbjhsRStzU2pGcWRFWmM4b1ZVRHYvVHBMY24zZCs4THIyMzNacnlxU2RUakhwSkdtZS9NWTMvKzV5a1V0bFlNTlQ4MFl2VGZkM1ZTWW8wei8xVWFnODltSjV2L1dOU3JhYjUvSXZTY01LTS9tdDFkNmY3MmkrbmQrR0NsRDA5cVo3d3lqUjk2TUlVYlNQN282eFpuZTR2WFo3ZVJYZWwySDlVR21lL2NmT3MyOG16cmZtOFVQZDFWNmQzd1MwWmNlVzFxVXlZMkQvOHdnV3BISFJ3R283OXN6UWNjMng2Rjl5U3B2ZWZ2NmQrOHdBdzdIU2NjdnlMMmlvSEg1S1dyOTlZaHpRTWRlNHZBQUJEMytwWjArZFV5bHJMMDUwcjUwKzYrMkZiMHdGSkZEY0JBQUM3V2ZjMWY1ZmV1KzVJODk5K01nMS9Pam0xUjFha0dORy9zbEhYbFo5TDdmL2RueEdYZmpHVmcxNmEybS92ejdyTFBwYXlyeTlOLytlOUc4ZW8vZjZodEZ6Ly9YUi8rZlBwK3N6RmFYamx6TFRjOEtOMFgzTlZ1cSs1S2kzcmk1dTZycnc4NWFPUHB1WGFieWROVGVuNjlNZlQvZFVyMC95UmkvdjdQMzlwc3JZanJkLzhRZi90U3pmZkttcEg4bXh0UHVYL1BMbHhuSjRmM3B6ZW44elBpQ3UrdXJHd0tVbDZmM1pMcXFlY2xpU3B2bnAydXEvNXV6Uzk5N3lrNnFVWUFPd090bkppWjdpL01OUnRiM1hZOG9uSHMrNGpmNVdXYjl5VUZKVTZKQVNBUGErU2NsNkt5dmpSSTlzbkpJcWJnSDZlL1FJQUFMdE4rZHlhOU15L0tjMS84N0UwSFBtS3BGcE41YUNYcGpoZ1hNcG5uMG52ejM2U3BnLzliU3FIL2tsLzM4dVBTdE83M3B2ZVczNncyVGlOYjN4cmlwYVdWRjk5V3Nwbm5rN1QyZS9xdjMzeWExSjc1T0drcnkvbHMwK245N2FmcHVtOGo2Wm9INXZpai9aUDQxdmVucjcvdUwwL3l6TlBwKy91TzlMMHZ2TlNqQjZUWXZTWU5QN2x1emRsM1lFODI1clBCbjMvZVh0Ni91bWFqUGpzVmFrY2ZPakc5dHJ2ZjVmYUE3OU5kZFpya3lUVkdUTlRkcTFMM3kvdTNHTy9md0FBb0Q1cWo2eEk1N3Zla25SMzc3RnJGTzFqMDNMOTl4VTJBYkJQSzVMNUtYTmpUMmV2d2laZ0l4OFhCZ0FBZHB2eXNVZVR2cjVVRGp2OHhYMnJWaVpsbWNyQmgyeldYa3ljbFBLWnA1T3l0cW54ai9idjcydHA3ZjgrK2lYOTM1dWIrL3Y3K2xLdVdwV1VaVHJmOTVjdkR0TGJrL0x4VmYzblRKaTA2VnJydDZ2YjBUemJtczhHM2YvdzVUVE1QQ1dWbDcxODh3Z0xmcEtrVE9jNVp6M3Y0SzcwTExnbERTZWV0Tlh4QUFDQXZkRHFaMU43WkVXOVV3REFYcTl0NGFKejY1MEJHSHFVOXdNQUFMdE5zZitvSkVtNWhYL3FGMlBHOVBldCtPL04yc3RISDA3UlBuYW5QMzFjak9xL1Z1c05QMHpiYmIvWTdDdlZ4bVI5SVZQNTVCTWJ6Nms5OGZoTzVkbldmRFpvdnZqeTlDMzhhWHArZFBPbXhyNis5Qzc4YVpyKzZzTnArWWR2YmZ4cXZ2Q1M5UDN5cnBUUFByMVRjd1VBQUlhMnpnKzhKMG5TTVh0R09rNDVmcnZIOS96emQ3UDJ6Tm5wbUQwajNWZGZzVmxmYmZsOTZYemZPOUp4Nml2VCtaNnpVN3QvV1gvNy9jdlNjY3J4S1RzN04vN2M5OHU3MHZudXM5Sngyb3lzdStqREtaOTladmRQRGdBQTZreHhFd0FBc05zVTdXUFRjTUtNZEYzNXVkUis5MERTMTVmYTczNmI4ckZIVW93ZWsrcU1rOU4xMVdkVGUrakIvcjc3bDZmNyttdlRlT1lXVmwvYTdyVU9TTU9VWTlKMTlaVXBuMWkxL2xvUHBHL0pvaVJKWmNMRVZBNTZhYnEvUGkvbG10VXBWejZhbnU5OWE5UDVPNUJuVy9QWm9ITDRFV24reEdmVGZmVlY2YjN0MWlSSjM2SzdVNjUrTnRYWHpFNHg3c0NOWDlXVFpxVm8yeSs5dHkzWWxWOHpBQUF3eExUOC9YVkprclovdWFQL0F4ZmJVSHYwNFhUUHV5TE5jeTlKNjgwTFVwMTE2bWI5UFQrNktTTStjMFZhYjdvMXhiang2YnJpOHEyTzFmdlRIMmZFbDc2YTFtLytJT1gvUEpYdWVWL2E5Y2tBUUIydG5qVjl6bk92T3ZadEswNlkyRkx2TE1EUW9iZ0pBQURZclpyblhwcUdJNDdNdWdzK2tJN1h6MHpYNXk5TjJkM2QzM2ZocDlMd2lxbFpkK0Y1NlpnOUkxMy85MU5wUFB1ZGFYelRXZHNaZFN2WHV2anlGRVhSLzBubDE1MlVyaTljbHBUbFp2M2xVMDltN1Z0UHk3cEw1NmJ4ZFhNMlAzOEg4bXhyUGhzMEhIZENtcytmbTY0dmZqcDlkLzFIZWhmY2tvYXAwMU9NM0cvendBME5xWjQwSzcwL3UyVkE4d1VBQVBaK1JXTmpVaFFwVjYxSzBkcjZvaTJ1bTk1N1hvb3g3U24yMnkrTmJ6b3J0ZDgvbE5ScVd4eXI4WnozcFJnMU9zV1k5alNlL1k3MDNYM0hZRXdCQVBhWVNzcDVLU28zakI3WlBxcmVXWUNobzFydkFBQUF3TDZsYUcxTjB3Y3ZTTk1ITDNoeFovT0lOTDMvL0RTOS8vd3RubHM1NHNqTlB1Vzh2ZHZGcU5GcC91VG50cHFsY3ZBaGFibjZHNXUxVlU5N3d3N24yZDU4bnArbCtwclhwZnFhMXlWSkd2NzhMN1k2WHRONUg5MXFId0FBc084cjJnOUk4NFdmU3ZlMWY1K2VtMjlJMHdjdlNNTlJSMi9xZjBuN3BwL2Iydm8vd05IYnUrV3h4aHl3MlhsbFoyZC9JVlRGWjlzQjJEc1Z5Znl5ektpZXp0N09lbWNCaGc3RlRRQUFBQUFBQUlPb091dlVWRSthbGU2dmZTVmRsODVONjAyM0RteWdqdWVTbHY1ZGU4b1ZmMGd4cGwxaEV3Qjd0YmFGaTg2dGR3Wmc2UEVNRndBQUFBQUFZRmVzMzVLNmIvbTlLZGVzM3VhaDVhcVY2VnQyYjVJaXhmaEpTWGYzWnR0cjc0enU2K2FsWE51UjJvby9wUHZHNjFOOTdlc0hOQTRBQUF4bFZtNENBQUFBQUFEWUJaVkpCNlg2dWpsWjk3SHpVN1MycGZYbW4yNzEyTEt2TjkxZitreHFqejJTeXJqeGFaNTdTVklVQTd2dXk0OUs1enZQU0xxN1U1MTFhcHJlOFo2QlRnRUFob1RWczZiUHFaUzFscWM3Vjg2ZmRQZkR0cVlEa2lodUFnQUFBQUFBMkdYTkg1NmI1Zy9QM2U1eGxmRVQwL0pQMzN0eCt4RkhwdTIyWDJ5MTdmay9iMWpucVhySzdEU2Vmc2F1QlFlQUlhU1NjbDZLeXZqUkk5c25KSXFiZ0g2S213QUFBQUFBQUhhempsT09mMUZiNWVCRDB2TDFHK3VRQmdEMkRrVXl2eXd6cXFlelYyRVRzSkhpSmdBQUFBQUFnTjNzaGFzd0FRRGIxN1p3MGJuMXpnQU1QWXFiQUFBQUFBQUE5aUpiMnNJT0FBRDJWWXFiQUFBQUFBQUFBSUM2V3oxcitweEtXV3Q1dW5QbC9FbDNQMnhyT2lDSjRpWUFBQUFBQUFBQVlBaW9wSnlYb2pKKzlNajJDWW5pSnFDZjRpWUFBQUFBQUFBQW9PNktaSDVaWmxSUFo2L0NKbUFqeFUwQUFBQUFBQUFBUU4yMUxWeDBicjB6QUVOUHBkNEJBQUFBQUFBQUFBQUF0c1RLVFFBQUFBQUFBQUJBM2EyZU5YMU9wYXkxUE4yNWN2Nmt1eCsyTlIyUVJIRVRBQUFBQUFBQUFEQUVWRkxPUzFFWlAzcGsrNFJFY1JQUVQzRVR3REIweFJWWDFEc0NNRWdlZXVpaGVrZGdrSjF6empuMWpnQUFBRENrZWQwRVE5T3FWYXZxSFFFWUFvcGtmbGxtVkU5bnI4SW1ZQ1BGVFFERHk5b2tyZC8rOXJmcm5RTVlmR3ZySFlBOTdyRWtCOTUzMzMzMXpnRUF6L2RVdlFNQXdBWmxXVDVlRk1WWXI1dGdTT3RzYm01ZVhlOFFRUDIwTFZ4MGJyMHpBRU9QNGlhQVlhUldxNzJtS0lyajY1MERHRnhsV2E1Y3VuVHAwbnJuWU04cXkvSVZaVm4rU2IxekRIZEZVVnhTbHVVbjY1MEQyRFZGVVp4YWx1WG9KRGZVTzh2ZXJpaUszOWM3QXdCczBOUFRNNlZhclI1YTd4eGJVcWxVN2t5U1dxMTJZcjJ6UUowOXVuVHAwbWZySFFJQUdGb1VOd0VNSTB1WExyMHp5WjMxemdIQTdyZGt5Wklua2p4Ujd4ekQyWlJHaWk0L0FBQUhFa2xFUVZRcFU0NXNhR2lZMWRmWDk3NWYvL3JYOW9TRXZkalVxVlBuSmhtMVpNbVN2NjUzRmdCZzkxbTJiTm1xSkVOeTM2dXBVNmNtU1pZdVhYcFhuYU1BUUYydG5qVjlUcVdzdFR6ZHVYTCtwTHNmdGpVZGtDU3AxRHNBQUFEQXZxQ2hvZUdzb2lpS2hvYUdzK3VkQlJpNG80OCtldjhrcHhaRjhXZkhISE5NZTczekFBQUF3SEJTU1RrdlJlV0cwU1BiUjlVN0N6QjBLRzRDQUFEWURZcWlPSDM5OTluMXpnSU1YS1ZTZVczNlY3cHVTUEsyT3NjQkFBQ0FZYVZJNXFmTWpUMmR2Vlp0QWpheUxSMEFBTUF1bWpadDJxRzFXbTFLVVJSSmNzSzBhZE1Pdk9lZWV4NnJkeTVnNTVWbCtkYjFqK1VVUlRFbnlaZnJtd2dBQUFDR2o3YUZpODZ0ZHdaZzZMRnlFd0FBd0M0cXkvTE54ZnBxaUtJb0ttVlp2cm5lbVlDZDk3S1h2V3kvSks5L1h0T0pSeDExbEdYd0FRQUFBS0NPRkRjQkFBRHN1ak8yY3h2WUM0d1lNZUtVb2lpYW45ZlUxTmpZZUdiZEFnRUFBTUF3czNyVzlEblB2ZXJZdDYwNFlXSkx2Yk1BUTRmaUpnQUFnRjF3NUpGSFRpckw4cmdYTlAvRjRZY2ZQcVl1Z1lBQnExUXFiOWxDODVzR1BRZ0FBQUFNVTVXVTgxSlViaGc5c3QxS3lzQkdpcHNBQUFCMlFXTmo0NXlpS0Y3NDJxcWhyYTN0RFhVSkJBekkrUEhqVzR1aW1MT0ZycFBXYjFjSEFBQUE3R0ZGTWo5bGJ1enA3TzJzZHhaZzZLaldPd0FBQU1CZTdzMWJhVDhqeVQ4T1poQmc0TWFPSFh0eWt0WXRkSTFvYVdrNUk4azNCamNSQUFBQUREOXRDeGVkVys4TXdOQmo1U1lBQUlBQm1qSmx5dGlpS0dac3FhOG9pbGRiN1FYMkhrVlJiSzFRTVpWSzVZekJ6QUlBQUFBQWJLSzRDUUFBWUlDcTFlcWJralJzcGJ1eHJhM3RqWU9aQnhpWXd3NDdyTGtvaXJkczQ1Q1RKMDZjMkRKb2dRQUFBR0NZV2oxcitwem5YblhzMjFhYzRIVTRzSW5pSmdBQWdJSGI2a292NjFudEJmWUNJMGVPL0lzay8yc2JoN1MxdDdjclZnUUFBR0RZS3lkUGJpcW5UV3N0azJKRDI1by9uekwycVpsVEpwYlBxejlZTjNQcVlWMG5IemY1OXBtcGJtanJtRG45Mk5VblRaMVJUcHZXdUtIdHVabkhuZEx4cXVOT0x5ZFBia3FTU3NwNUtTbzNqQjdaUG1xdzVnUU1mZFh0SHdJQUFNQUxUWjQ4ZVdTU0k1TThzYjZwTFVscmtvNGthOWUzVFR2c3NNT2FIM3p3d2E0NlJBUjJVRm1XdldWWlhyYmhkbEVVRjY5dnYreDV4M1RXSXhzTXhFVVhYVlR2Q01BZ2VmREJCK3NkQVFEWWh6MDNhL3BEU1E1TTFoNDhjdUd5VlVuU2NVRGJIMUprWEdZZFB5NExmN0VxU1lvUkkrNXRMakt1WStaeEIrYm5pMVltU1crbDRZNFV4YmpqK280N01PbHZLeXY1Y2FXb2p1dllyend3eWNva1NhWDRabGxrM0hNVEdnN0k4anhlSlBOVDVweXkxdE5YbDBrRFE1TGlKZ0FBZ0FGWXZuejVjMGttYkxnOWJkcTB5OHF5L0hoWmxwOWJzbVRKcCtzWURkaEo5OTU3NysxSmJ0OXdlK3JVcVJjbnlaSWxTejVSdDFBd01HdVM3TGRnd1lKNjV3QUdXVU5EdzVwNlp3QUE5a0ZsbWxKa1JLVnMyRmhYVUJUbDJxVG9TS1c3WWVOeFJmbFl5cUozczNPTC9DWmwrV1RaM1ZYYk5GejV5NlFZVmFiMi9HUC9OV1c1ZjIxTlgyK1N0QzFjZE81enJ6cjJnUTNGVkFDSjRpWUFBQUFBMkZlOHNpekx5ZlVPQVF5dVdxMzIxTDMzM3Z2cmV1Y0FBUFk5YmMvMkhaNzlucW9WUC8vOXVvMXRDeGNkK3NMalJpNWNOSFVMYlNlL3NHMi9mMXYwb2kzZlIvN2JMOS81NHJaZlhUV3d4TUMrU25FVEFBQUFBT3dERmk5ZWZGK1MrK3FkQXdBQTJEY1U5OXl6dHQ0WkFKS2tVdThBQUFBQUFBQUFBQUFBVzZLNENRQUFBQUFBQUFBQUdKSVVOd0VBQUFBQUFBQUFBRU9TNGlZQUFBQUFBQUFBQUdCSVV0d0VBQUFBQUFBQUFBQU1TWXFiQUFBQUFBQUFBQUNBSVVseEV3QUFBQUFBQUFBQU1DUXBiZ0lBQUFBQUFBQUFBSVlreFUwQUFBQUFBQUFBQU1DUXBMZ0pBQUFBQUFBQUFBQVlrcXIxRGdBQUFBQXdGRTJaTW1Wc3ZUTUFBQUFBd0hDbnVJbGg2K2lqajM1WHZUTUFBTER2S012eTZIcG5BSGF2YXJXNnF0NFpBQUFBQUdDNFU5ekVzRk9XWmEwb2lrcWxVdmxHdmJNQUFMRHZLWXFpVnU4TXdDNzdjVm1XMCtzZEFnQVlkcGJWT3dBQUFBeEZpcHNZamo2VVpFYTlRd0FBc084cHkzSmRiMi92ZCtxZEE5ZzFpeGN2ZmtPOU13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PdzUveCt4cW5GU2NPaFcxUUFBQUFCSlJVNUVya0pnZ2c9PSIsCgkiVGhlbWUiIDogIiIsCgkiVHlwZSIgOiAiZmxvdyIsCgkiVmVyc2lvbiIgOiAiMTEiCn0K"/>
    </extobj>
  </extobjs>
</s:customData>
</file>

<file path=customXml/item2.xml>��< ? x m l   v e r s i o n = " 1 . 0 "   s t a n d a l o n e = " y e s " ? > < s : c u s t o m D a t a   x m l n s = " h t t p : / / w w w . w p s . c n / o f f i c e D o c u m e n t / 2 0 1 3 / w p s C u s t o m D a t a "   x m l n s : s = " h t t p : / / w w w . w p s . c n / o f f i c e D o c u m e n t / 2 0 1 3 / w p s C u s t o m D a t a " > < e x t o b j s > < e x t o b j   n a m e = " E C B 0 1 9 B 1 - 3 8 2 A - 4 2 6 6 - B 2 5 C - 5 B 5 2 3 A A 4 3 C 1 4 - 1 " > < e x t o b j d a t a   t y p e = " E C B 0 1 9 B 1 - 3 8 2 A - 4 2 6 6 - B 2 5 C - 5 B 5 2 3 A A 4 3 C 1 4 "   d a t a = " e w o J I k Z p b G V J Z C I g O i A i M j A 0 N T Y 0 N D c 2 O D M y I i w K C S J H c m 9 1 c E l k I i A 6 I C I 1 N D E 4 O T A 2 N T A i L A o J I k l t Y W d l I i A 6 I C J p V k J P U n c w S 0 d n b 0 F B Q U F O U 1 V o R V V n Q U F C R n d B Q U F K U U N B W U F B Q U N 6 Y T N D S U F B Q U F D W E J J V 1 h N Q U F B c 1 R B Q U F M R X d F Q W 1 w d 1 l B Q U F n Q U V s R V F W U j R u T 3 p k Z D N S V T F j T E c 0 Z D l N Q 2 1 t R T B E S F V B T k l F Q W 9 s S U U 0 R l F S R k d w M G t T S z F B a U l J Q 0 J X N U t M M 0 F 3 V U J R U V c 1 S W 9 M U 3 J v S k F C S l Z P U k M 0 a U x S R H B S W G 9 O S W I x T S t m N k l H V E 1 r b 2 F T W D k x b U x 0 V 2 I y M l d l Z m Z j S U 1 a T j d a Q l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U k V S R V J F T X N U Z z R 1 S l N K Y m M 3 S V N J a U l p S W l J a U p T a 0 x q N C t m b F p N M 0 p p M W F w V l Y 5 M X Z X T 1 B x N m x x a G J 0 M j Y 1 N E N p e V d Y T 3 p z N j F h d G F z d V R N a j F 4 W V J F Y 2 x y S E h P N 0 F 5 S W l J a U t T T j d t N n V q Y X B Y Y n Y y T G d D c j F X c U 9 q W T M 5 N C 9 U c D B 3 T V N F a E t P M 2 x u W D N k M j l 2 c k 9 6 Y z V X N H V M a X o 5 O U 8 y b D V m W G d P a m 8 2 T i t B e U 9 T e U V p V k t k U H E 3 V E V S R U p O O V Q 0 Q 0 l p S W l K U 0 9 E Z z B i T m d 3 T 2 1 X Q n d X Q W 9 z b S 9 m U H N P O V R 0 e T N i M T l S d 0 1 I S H g y Z E I x Y X B W b H h 3 O W V y U V J n T H U 3 Z T V 2 c T F h d C 8 v M 2 R i e m d h R H d j S F g x e m M 4 d l h Z T 0 h q e m 9 C V G p V c j E v L 3 F v T 0 R n N m Z W Y W s y b 1 g 3 L y t E W U N R a 0 p C U 3 h Z c 1 h m O E h G e G F W R 3 F W S 2 x B c F B Q T 1 h M a 2 l G O T h m U H p 4 a k 4 y e W l J a E k 3 b E h n S W l J a U l 2 S U E 2 d F d y V j l 6 S n l X a 3 R V T n B r T W o w U k V o S n l M Y m Y 3 Z E o v T U o w K 2 V i Q k 1 a R 2 J r Z m l I R j F k Y T F R d l h y M T N U V n E x T m p o N X V i b W Q y Z m x C Z z B h U k I w N 2 R x e H R p c U x i M T Y 1 Z G 0 x K 3 p a c z J O Z 0 J H d 1 J F Z E h i e j U 0 O E t D W H E 2 d H I r Y X B W c S s 0 S U R R M n R C U 1 F X S 1 Z L a 1 d u e D g v S 2 w w K 2 1 G d 2 R I U X N 1 V y 9 m U H R l L 2 5 6 d j Q r Z m x G Z V h o N F B H R 3 h X S 0 w y N z k v d m t s e l I x O W M z e k d B d 2 1 M T G 8 v a 1 Z F U k h M V V B i L 1 J F Q k V S R V p F a z l l c l Z L K z d v N l B p e n d X Q m 8 5 S G Z S b n l h V H F Y V k 9 o Q z V X N j h v T X J h d V M w a W V m Y k N N a U l v N j M z K z d B d G 0 z S F d i Z n V N R E 5 t Z E x X c m s 1 Q m d v b W 5 U N m V 6 Z E 8 1 R k R o e T R 4 W U 1 C a W d v U E g 0 d W J t e k p Z d H g v a m 9 v M D F z M k R E Q z d w e V p N N 2 R R c 3 F R N y 9 m b z F C c U J S b z J u c z J m T j Z t b j B 3 b X k w O D l 0 a U g 3 T j A 3 M G U 1 N T U 4 N i t 0 R 3 I x T U M x Y V Z M Z l Z i Z E h p W T c 3 L 2 Z n a G x 5 a F R s N k 5 F a l g 5 Z X V Q V 2 x B W m 4 4 R 0 l p S W l P Y 1 d Z M n g w U U V S R V J 5 U T l T a G k w U F B m U V F W Y X B V Q W F q a j Z P a T R 0 W D c 5 K 2 1 W e X V Y d j N K V E N 3 Q m F H a G w 5 a T I 3 V G c 3 Z H B 5 a 2 V m T 3 E 3 T j U 5 b H N E Q T V a a E 1 s c n V l R 3 h Z V 3 c 1 S W x 2 O U 8 v Z i t N N 3 l x U F p 1 U E V J M 2 J z M 3 p G V G Y z b n F y Q T d 0 M 2 4 y W G J 0 a E 8 y T X J Q W m d y T n o w b 0 R z b U p q W S 9 r Z U 9 U R j Z V c V l 1 S W l J a m t J R T B w R W h F U k V i b U h s R 0 d M d D d j M 0 N 4 W X N 3 T W 5 K a V d I R G h u S G 1 6 S m 5 r M E N W S F J y c G t o c E 9 U Q T F P b V B N d k l r U 3 N 3 b V N 5 O C t t b 0 E 3 d T d P Z l B y c G R 1 Y k 0 y Y 2 F Z T V F G c G 5 0 Z W l 4 Y 2 N B V k t w V U h F O V B W e X d X S z B a a j B r R H A w T k R M U k V j b j B L b l R m R n Q 5 a T h W S 3 U z W n o 3 T n J Z d U h H V T N m T 0 F n T m w y e j Q x R 0 E x M j d O a U F 3 Y 0 R t M W E 1 Z W x i R m x Q V E N Z T H p z N E 9 0 a n A v a H k 1 b 3 B J d U l p T 1 F I Q 2 x 4 R V J F U k U 3 a U t 0 c 0 t W Y 3 V Y S U F 6 S j g v U D k r R k x 0 V 3 J s O G J m d n h K b n p 0 e k U w e k 5 w d V p S S m t 6 c l N 0 K z h p b m 5 t b U x w V X J s M G g x V G 5 E d 1 d G e G R u Y m w 4 K 1 R h e l p t M W g 4 K 2 F q e k p q U k R Z Q V d M Y X F 6 Z m Z z W X U v c U 5 H a z F M R m J E Y 2 F j d V c w Y 0 E v V T R v Q X F s W X R 4 Z l B Q T i t U R E R 6 Z n g w V W R k T U p z d E 9 E a z U y S j J u M E V W R V J Q S U x U U 2 t T R V J F U l N j Z m R 3 a G F B a 2 l W T E 1 u L y t m S H g 4 Z k N D Z l R D O D Z l Z k k 2 d i 8 v K 0 Y w N U 9 E c X h m S H d w Q X R X c W x X T E 5 t R 0 E 4 L 2 5 I N 1 h E U W J 3 O W k 1 R 3 o 1 N y t i T j k r Q W 9 z b D A w d k t w S 2 x m d n l h T U h S d E F R b 0 l K b z l H U U t u Q U J U U z h T R V p I O F F T T m N S R V J F U k 5 K d 3 I 3 Q W x X W E x v a 2 g 5 R 3 V 0 e S t I Y 3 V F Q 2 F z W l B i b 1 Z E U n R X N U 9 X W G w v U E V F O V h 4 O E N o Q 2 1 U S k Y 3 M 3 F 1 M V F x W E x v W H p 6 V G U v N C t 0 Y k F h U F J R T X V X T T l P c 2 E 3 R l k w e n c y Z D I 1 U D Z 0 U k o v V E 5 N e W R u W m d m T G x 2 U W d M a T Z G S W t m U i 9 W Z F Z J R j B s T F Z p d 3 V u W j l w Y 1 d t U n Z F V 0 J p N G l J a U 1 n Z D d q Z H N T W l l m U X B m d z h G a G V m b m s 1 a l J w V j V w b G 4 2 Z 0 V 3 Y W x R c l l t T V R j W E Z 4 S W p I U m p J d U x F O G V Q W D h Q R n h j b n U z T 1 E x W E R 3 O V h X a m V 2 Q n J 2 d l B N V V F L c X B S T W t h T l p x V z d q R 3 p P V 2 x 4 M 3 N j Z m 4 z S F g v c D Q 0 Y 1 k w U 0 p k e n Z X a 2 V o a T R n O X Z T Z E U 4 a F l G T G l J a U l p S X B Q R 2 p Z a 2 l 5 d m h 5 N U d v N E Z H a l N v e m V u U n J X M W 5 i d H J V Q X V I Q W h u R T Z k N W d G S k M r d S s 5 R k p U Q U 9 y V j g 3 W n Q z N X p W Z n Y z M U 5 j Q i t E W m R k d T g 0 d 2 F W S V F I a D V G d U h J b G d p R k R t d C t 6 S F g z Q U Z M R 2 4 5 N F J J M 2 1 I S T d R N k l p S W l J N U J V W k R W d F N 1 b m 5 6 W m 5 M b 0 F 2 Q 2 5 5 V 1 R L a 3 R B b H U 2 Z E t 4 T W V i c 0 Z p c 0 Z D b m l h T n V C S 0 t N Y U 5 a c k d u a j J 2 c D N 2 O D B L R k w x S 3 Z u Y l h 0 K y 9 2 d 3 R L b F l z V G 1 L a W 1 R c 1 h 3 b 2 1 Q V D h U T H k 0 M X k 1 V H h 0 Z G Z i d D I z Z l h h N 3 E 1 d V d v c W h S V D Z L V V g 3 O X U w a k t p b 1 J E d z h u d l N k R T h n Q U Z M a U l p S W l K a 1 R k a V N M R H R D R j M y U X Z I d m d B b 1 V 6 Z E d u U W 9 J R 1 g w V 2 c 4 Q U Z U T z R x W X Z X N j F X M y 8 z N z k x L 1 A 0 b m F 6 V l g 1 L 2 4 x Z 3 N W d W J O Q z J i N D h C W V p D a j c z N 2 R 2 S G t D R y 9 N S D k r T z R 4 R 1 E 2 R j h U N G p r S l p w U 0 p D S W l J b 1 Z l V m 9 Z d G t Q Z W 5 G e F Z V a F h F c W h k b H N y b W c w R 3 J N N m J B R j R 5 R 3 E x d G d M K 2 1 3 M X Q 1 e W 1 I R G w x a X d J R E Z k b V h W c X B W a T V j c k I r U H R Q d F p Y d D N U d n h y b l V C Y n Q 2 T T V v c 3 Z m a V U 0 K 0 N R M 2 I w W l R z c V F I Y m R y V V p O a X d 4 L 0 h 3 S 0 F M O E 0 0 M 3 V v W W V L Q V h E b H l t M i s v M z R v b F N 1 W H d H S 3 g 4 d V d Y d n p G c z J P T 2 s v R z c 4 N n R V S S t 2 Y j l H b 0 R v N k h n Y 0 h J e D J h e T J s d H c x N 1 l Y e F B p T 1 F s Q 2 x 4 R V J F U 2 t V T X Z x c 0 N X W l F w Z X N s e n h W N G 0 0 S z Z 3 Z k 0 2 d F d y c z J M R m l p e H B h K 0 R B Z 1 l T R W h B Q m N 6 S k l H O D R u Z z R M R z R 1 V G 5 i b F M x Y T F J O E J B e G F 6 Y T l l N G U 5 Y T l m a j J L L 3 Y w W D Q r d G J u c z g v N z Q y M 2 R 6 S E 9 u N y 9 G M 0 x u Y k d U T G t X e F l 1 Z k J G W D E z O W V 2 M E Z C Z 1 p 3 N 2 Q 0 d U J B e G R U b 1 l J W G d H M j d k Y V B S Y U 5 k M j J i S 2 V 0 b E N s Y j k 5 R m p C e l p r a V p O Z k 9 6 c U 5 H M z Z F W j k r M m l i V m Z S W F c 5 N F J J W G 1 D O G R 4 V V J F U k d S Z 2 l t N 3 d w W m t 5 Y U d M a j Q 4 U F F I T G 9 V a W J M T H B D U F d D e F d Q d n R z a C s w R F p V Y U 1 H Y l A x d n M 3 L y t 3 U G 1 v Z 3 h m U 0 N R R F B 2 N T R N e j Q r S m Z u M 3 Z 6 d F J 1 W E l K b k p 3 Y 3 F G c T F G T k 9 u Z D h W Z 0 1 M Q n c 0 V y t w e n R t O C t T a n Q y O W Z H d 1 N I c F k 1 b k p a T V p v T k d C S V p 6 Y l J 1 W E 8 z d U h n e G 5 F Y 2 Z m Y k J C V F h w U G l P U U 9 q W E F S R V J H U l F p b T d 3 N V p r d V R u U 3 B T Q l B s Y m d Y Z m F z d k 9 T a 3 V M c E V 0 V z Q 3 e H l T Y z l V b 1 V s U n F P Q k x s M T g r Z W F i M 3 h r e G 9 x W G R z U j k v U E 1 5 V U t j L 2 F u a 2 R I S j J D e F d M b D J M W k l 5 W l l x b X V z N S 8 v N 3 V Q e E V R e j d k d l A r Y n Q r U E 5 P b W R h R l Z x N G Z 2 M l V l O U o w U n l u Z 0 l Y R V J F U k t Y U n l L b X h K b H R 2 V G l 3 c n F W S W w 3 M F F k T X l T a 1 h M N F p q T W x t b 1 V T U H R B V 3 c r U G l X N W R P b T I z U W l 0 d U x o R W J 0 K 0 9 z M X N j O S 9 M b D J 3 Q W N P M 1 k x V m V C e T Y x W U 1 R V U d I V 0 w 1 O G t P M T k 5 Y 3 d 6 b j F P b F N v b j c 3 c W Z l R X l J N V M x T 0 t S R V J F c E Z E S j Z i Q W x X W D Z l W H B T W H A w c m N p N l p T e V A x c T B l S m o v U D J u N H U 4 L 2 x l b l R O e j F R W F p Q S k F v Q W h u U m U 0 d 1 d E Q V l E R F l o U 3 N 1 T G s 2 T U d 0 V 1 N H V E 0 y M j h y K y 9 Q T U t 4 W X E 1 c 2 5 2 M z J W U n R M R m l 3 a z l h d G E z R D d k a X l R R k 1 x N H V E a F N w V X J K Q j d w U H Z T Z E V j b z V H d U l p S W l F a W h r V n R o U z d M Y 0 h 1 b V N F W G x s c W 9 T Z m 5 4 L 3 d D d z B i T n J T R k 9 B K 2 d Q e k R n U V U r U 3 d p V 3 Q w V j M z V 3 p j e U 1 t b W t 5 c 2 1 U M T l J T U R j K 2 N 1 W m x t T V B M V V U 0 L 3 c 0 W W N i Q 1 F 1 T G 9 V U U p O N 1 p 0 T z g 2 Z 1 F j M V l 1 b l F Q W T h Z R T J G N 3 J J U 0 V Y M m J q e E N I U G 4 5 b V R D a E 5 Y M D d P b l B p U l B Y N m R Y c j B R e m R x M G E 2 a U 9 R T W p Y Q V J F U k d S U W l H M 3 c 1 W m s r V z J r U z N a T W x i a F R 5 c W t T V z d h T V p z d V c w W l F 1 W G Z T Q n B r c U k 1 S 2 F p U l Y x b z J 0 U 0 h w V X Y v U 0 h Y T W J M Y n c v Z m Y 3 Z W V x c E 9 x b U 9 P V G s 1 N E 9 u c H l 2 W H J r U n c v Z m 8 y a l I 2 L 1 N w W X N 2 M W F x V l p z T 0 d V R n U 5 c U t o N E p r N T h r c G 8 x e T d K d z R Z d j g 4 T U 5 C a m h 5 N V F 1 Z k 9 2 a G 5 1 c z B h N m l H U S 9 C U z R p S W l K U z R P V 1 Z z Q 1 Z a V G 9 j d W h X V 3 F o R W h 1 R 2 o r K 0 h R Y 1 B Y b U R 5 N V B X M m 9 Q T E V p V 3 V N R 2 Z N Z H p z N k 9 2 U E R D W T N i M V A v d H N C e j E 2 Z k l u Q k F C V X F l R E Y x N m k r O C t P S m p 1 T G s 1 T T J C Q U U r Y k 0 y V T U 0 Z U 5 K N 2 9 s b X p x c l J w V X h P Q W l J Z z R U Q 1 l M N z c v L 0 x J N k 8 v M 3 l j O C 9 X d D h N Q j l W d W d p a 3 I w V X V J a U l p R W l C b H R m Q 2 x t U T V H Y m 9 F Q j Q 5 b D c 5 N k o 3 T j A 3 a 1 h I a j J q N V F Y V y 9 2 W X J h c E V t b T U y M V N K U C 8 r O F R G a F l E S U J 0 c X N U V 3 J j Y 3 h t e T I y Z X N s V E p Y c j I 5 T 2 Z O T j l l d 2 R P a 2 V s a S 9 m b S t H c E V p S l p L W G 5 u c n F a T n A 5 K 3 p i c 1 d L e F Z t O H V E O G 1 r N W 4 r L 1 J m V H Z Q b D B Y b n R 0 R l R W c m x t W G V 2 T j Q 0 T 3 p 2 W T F l L 2 F 0 U U Z 2 d m R X Q i 8 v N T N N S j k 4 c 3 U z d j g 1 b 0 E 0 T 2 R Y a 1 N a T n F q Q j I 3 S G R F U j h m Y n p 0 b X d J W l R B d 0 d X O D l W W U h x b G N 2 Y m R m Z X J G b m R p W W h J c 0 l X Z z k w d W h p M G o y M F J v d U l p S W l V b U R s M W J B b F d Y N V k w e V h s V k l r N z E 2 Y T Q z N m t T T j I 1 R W N m V G 9 W V D c r d U J 1 N 2 Q 1 O W x 3 N F p R b m 5 t b U h w Q j Z x a 1 J n N E R L T V J p T n Z 2 Z F V o U i s 1 U H B G N D l i L 2 J 1 b l p q b X N U d k w 3 M V l Y b 0 h 4 N U w 3 d T F p K z Z t W E R s U G l o V n o 1 W U 1 Q Z n V M S W t T c 3 N X T k R I Y n N U S 0 c y O D h T V 0 R n Y 2 w 1 O D h X d S s r V 1 l B c z J a d D R j Q 0 J D M 3 o 2 Y V M r c V Z T d V Z x c j J o U T V j U 0 d u c V p S e D R w b W U 3 a T F P b l J t a T R p M l V P Q m k 0 a U l p Q l J J Z V Q x c 1 N a W W Z R c G Z 4 N D l z e F l N Q m l K a z l l e i t E Q n p T a G I x c E 1 6 W j I 0 d 1 o 4 N j J k S 2 R L Y k 5 0 M n d q W l Z Z d F N v L z l w T m x Y a m p q V F U 4 L 2 5 o M X Z M e G N h Z G F z c X U y O D V L a 1 N I M z d Z S 2 R O V E p V V H l L b 1 B C W U 5 2 V 0 9 U S F J q S n V i R X d z W D l x V l l N V m U 3 Z W k 0 d V R u e j J X U y 8 r O T c 4 e n V M a z V N M k p F U z l 6 Y 2 5 I R n l j a 2 l y V 2 I 3 O H N p O F d p N V V p U l R M O E V V K 0 x T N H R r T V U w c E V o R V J r U U l u d j R R d H l Y S m p J Z D M 4 T m x V a U x D d 2 F v O U d B M G F o Z l h 5 V i 9 N e G 9 O c k Z r e k h B Q l B U e G Z l Z k x O R H F y Q W x t Y X V y R T Y x Y j F 3 Q 2 d X R E h Y Z E 1 N V 1 N C c F Z s b 2 1 3 U l V T e W d k N l J J a U l p V X F E a 3 Q 3 Q W x X W G F N Z E N s b 1 V 5 V 2 F O U E Y 1 N E t r U 0 l p S W l 1 V V d C a T R p S W l C U V k r V F Z z U 1 p Z Z n B o Z m R U U j Z l S 2 l H U z c 4 V E V K T 0 R t N W d 3 a 3 J a Z G t z V m p 2 T 3 N K R l J Q S W V q Y 2 t V R V J H U k F p R y 9 o e T N K Y 2 1 O N l V W Y l J W Q W t w c U E 0 Z H V w U 3 E 3 T m l 4 c T h U R 0 p t W k o r O T k r d T R m T m 0 0 L 1 p u c 2 Z I b S 9 q c X E x M j I 1 N 3 Q y b m F G N z l 3 V l p j a T B S e V R u N m 4 w d E V S R V R 5 d l l J U 3 R p U k x h N l J M Y n Z k S n B E Q W J P W E l G M j d l U H N T d G J 2 e j R V R n h j b k F n T m J w S 3 I v K 0 9 N e j d x d m R I M z k 4 b V d M R l h L b F R w e H l C Z 2 N 1 S m p H e l B k O S 9 0 S n o 3 Z V J H e H N J c n Q y b m V H Y m J 3 W n c 4 d V I x N n R i M X p w S j d F W k d j b z h C R l J F U k U 4 c l d D R n J Z a 3 V 6 T j B 5 Z T M r a U F p O D h z c E s v d m 9 y e k s 3 c 3 A 1 O U N i W S t U U j N q R n h p Y n l 5 e S t q S 0 Z u U 1 B j M T J 6 R 1 l M a n o z M k l W W n I w d k 9 H R F N z e W N t U k x L b F l z V G 5 o N E x F R k J n U U I w N m p R U G d K Q 1 F p N 1 J v V V M y c m I w Z E V z c G t D R n h F U k V j b T N D b X J Z a 2 l 4 b D Z K S W R Z b U 1 U T 1 h u e U 9 2 W H F K W D F 6 U G 1 Y S 0 J w N T d y a D Y r d m h Y W X U v Y 2 N K c E 9 G e G 8 y c j N M V 0 5 5 T W c 0 c G t 6 W n d J Y 2 Z k a 2 0 z V G 1 q b 1 p T c F U 4 R W 8 x d l N n a H d V e E F 3 Q 3 g r L 2 Z X M V R O K 0 x T S F l J Q 0 p n T l F I U j B Q Q U V C c z l t e V p U V G Z m Y m V m e U 1 n N E J n N X N D c 0 N P S F N m W n N D R 1 U v L 3 U v V G h t K 2 p 0 b H N v V y 9 m c E 8 z V m I 5 N k 0 0 c V d Y d m d I Z z J y V W 9 F a F B O S E R 4 N G d R c 1 h i c k Z z M l I 5 Y 3 Z I a W J u V H Y x b m h I S k R 4 U z R p S W l J U 0 w 3 b D V P U z B G b W d F Y 0 9 u U 0 p U c D I 3 S m p w T n J 0 M D Z j T G J i N y t k N l h Z Q T V z e V p 3 N k p G a T d L a 3 J l e X d h Z E 5 S Z 2 9 J T 0 0 z O S t i d 0 M y Y l R 0 T 2 5 6 N l B B d U R 1 N 3 N 6 R W l X d G 8 z T G d L W T h l M n N h M m h r c E J n d 3 R u N W 4 x O G h F e E x N Z G 1 0 U H B G V m 5 3 N F p R R G g 2 O H d Q e j V m U m c w N k J 0 Y n V k V 2 F G U H I w N 3 I z U V Z 0 Y T J i U z B H R F d x V z l U Y 3 J r Z 0 Z i d G 9 3 R 2 9 H W E x t Y m J I V H o v O U N H K y t 1 W m E 0 d U V T a W 9 4 T 1 l O V 3 N M S D M y V W Z 1 Q j R M N U d S Y 1 l 3 W X N Z S 1 h Y b X B L c T F Z M U t G b l N n N F V M K 3 d K S k k x e D I 3 a n d O d 0 1 x V m d 6 R 2 J M V H p 6 e k 9 l W n Z D c 1 J 5 U 2 t L W E V S R V J D V G Z z b H F 0 e m 9 Z c z N p Z D Q 0 O G F O V 1 J h N D d O d T N M M H Z h e V M 3 Z m Y 3 K 2 Z m d j B h Q T N E b F N n U U p D V 1 o 4 Z k p L M l p h N V Z x e H h M b H Z S b n d Z S 2 R X S l B u U F F C T m 0 w N W 4 4 K 2 J S Z U h t b H Z S a H V X b l h H a k F s Z z J M Q m x M R i s r b D J Y T F h y T F Z T M G d 3 M G J U c G R M c 3 l r Y n p x N j Y v L 3 g 1 b z F J Y m J u Z m Z w O F p Y c z h m d n h x Q U J Z d W Z Q R 3 U 3 N D I w R k M z c X d 2 V H B Y W m t 4 W X p O T m 0 x W W x O a m F C L 3 Y w W F l 6 W m J p S T V P N E p k Z i 9 x U m 9 V U m V p b 3 V L N W Z U d V d V c V h T b n F Z a 0 l u b V B B a G N S R V J I S n Q v Y n Y z O T g 0 c T l x c V Y 2 O W V Q U 2 N u c D V E c 2 1 K S m t z V m l h S H p o d z R M Z E 1 O b U 8 5 Z D V V S G M r a l F K Z D U 3 Y n o y V E o 2 L 0 h Z c k V T R j V k S T Y 5 Y X p V d F Z i c 3 l h R T h 1 V z l X T H A w W U l h d T Q r Q m c 1 T 0 9 Q d S t I a F V R V E F O c U l s T 2 N k S k 9 j S 2 x j d V V T V E o z Y U 9 V U F h F Y 2 x x M T Y 1 R m N 1 V E l G Z U x p R X R t e T V U Z 0 x G c n h B e V p M d W J O O S t n c T F i a i 9 Q Z W U 1 a 2 Z W U W R R c G t 4 U n B r M U x l d D F 2 M 2 p 5 Y W 1 6 Z W o y Y k F o b E w 1 O U h 5 T W 1 K b 0 d n b 0 1 P R W h G d 2 t L a X F l c W x W T F p j a z F S U 1 Q 3 S 1 h B U k V S R V J L Y V Q y N 3 A x b 2 V 6 e D U 4 b n E 4 d l l z e F p F a n p M T D N H V j E v d F l 0 M j Z R N 2 k 2 T 3 Z Q d X U w L 3 g z b n M v M 3 J Y K 1 g z K 0 Z Z Y k Z Z T V J x e m R 1 U 1 N 5 S U 8 2 Y 1 N P S 2 5 q M i 9 w R W t U S D V 5 Z E h X b l F v Q U p E a G 5 3 T H d Q W H J V Y m k 0 T 0 5 H M T Z 4 Z D I 1 N n h h T l R U R D E 3 d D l P N V o z M 2 x u S G x T c 1 J u R D B i U n B V c U p W a T d O b W x F e l Z 0 d l B j W H E x U W V J a m s 2 Z 1 V h U E t H Y j h w R W N s U k N s e E V S R V J F Q 2 p t e j J V S n c 4 T W 0 3 T G 5 5 Y j B s T l B 6 V T F W M X J U c F I y b l c 3 Z G 5 U b i t l Z X E w K 2 5 U d k 9 v V 2 J P c 3 B n O U p 2 b E d x b E F l Y k 4 0 L 0 d h R F R R c 3 V W T X h v d 0 p Z T X l Z Q U t a T i s 0 W G l 4 Z D B Z T 3 Z S e E F D W k 1 X R T J y V m p W N C t 1 b E h N b n l 0 R 3 p l a W V Q S E Z y O W 1 3 W V F T S m l X W T Z k N T d Q e X B X R G J j Z m o 0 M D F z M 2 5 5 T X V M a E V Y b j I x Z G F i d l R V U n l o Z 0 l Y R V J F U m t V S n U 1 O D d U a E l m S E 1 I T G t D a 3 F V c 0 Y 4 Z j R 1 Y k 5 L T W F O Y T B l M 2 J n M E E r M U V 4 U 2 N l a m F k O S t E c n Q y a m J l V i t m d F B 0 V D E y Y z N Q R 3 p j M 1 o 3 c H h 1 M 1 J i Z z R K Q j Z C S X Z K W k 1 u V U N B R 1 J y S G J u U 0 t 2 d z h G a C s r d W x Q d W 5 a d H d L M W J N W n c 4 Z V o z a n g 2 L 3 g 3 M z l u Z k l j a W d I M z d 6 b E 8 z Y n R K d V l j Z V B Y e U 1 5 T X A 1 Z X Z S Y V N t R 2 p t K y s r S D R P V G t R T 2 5 T S G 5 o N E Z L R j h l Y T l N W F V 0 R W N v N E N G e E V S R V p G Q 2 J 0 b X l Q K 2 p m d n d s Y n R o e G o r Z k p C d G g y S m J 0 M k t v V 3 Z Y T D J q V 3 p N Z F c 5 O D R k a U 5 L e W Q r O U V F a E p N N l I 0 L 2 R 5 N k 1 Q W H R l V D F X Z U 1 x Z 1 J 5 W X U 4 d k Z 3 S k N n c G s y Y k k v N k 5 y M U M w d 2 1 D M i s 5 M V F G S F I y T 3 F 1 c z g 5 T j Q v N 1 h k T j c 5 K z Z 6 T k c 1 Y 0 J i U F p 3 b W V m N 2 V D b G w 1 c n k z S F A x R 0 R k d U 5 R a 0 p a c V p N V 1 U v S m t 1 N 2 N 1 a F h E L 3 Y z b m F k a X d Z a G J m b V l o a 0 J 3 V X V J a U l p S W 9 Y W X Z u M 2 5 P W H o 0 R W x P b m R z T E R v d 2 l m Z n J x Z H N X U G J Z T F h D Q n g v O F J M Z H V E W G 5 v b 1 d L M i t 2 Z X p T M U Y 0 Z U N 4 d D J z e E 9 O U m 9 t b W N W a X R W c 2 9 W e V N 2 a W 8 x T k p D b 3 F I a W N u Q n d B a U l 1 T D Q 3 Y m Z U N 0 5 s e m p x S k Z Y U W d J c U 1 u M D Z a d j Q 0 N D l 6 R E J u U 2 p M S m x Q U U Y 0 N 0 x F c V R K d l d H V T l Q b H p U Y n R W a X N q Q m l 4 Q W l l b n B L Q m 0 1 O D V U O U 9 q a D k z Z V p B N T A 2 M W V m R k Y 3 K 2 1 U W n V h R E J x M E J D Y 2 5 C e j c 1 c E F m W H I w Y 3 h k d X g z T E Z 2 M k V p N H V U a m 5 6 U X h D U k R G U G d J a U l p S W x K S U p T Y W F t V G J 0 R j R Z T 2 J V N n h Z c T c w N j l l W T R j T 1 h z V 0 R C V G 0 3 Y 2 l D S T Z P b 0 h B d 0 J a W m R y M 2 p 4 N j h S R m h h Z F p l M k p a T G R u b i 8 y Y z Z P Z 0 V l d l R 3 N D Z l Z i 9 1 V G R k N E 4 0 N U p H S G V Q Y l p l a n p 6 V E Q y Y 2 5 S M F l O S 2 d w M z N 5 e m g v S G p W N 0 4 0 Y 1 g 4 Q V B 2 K z g x M T N i T l J v T m R u V y s v c m 8 v W m N v V V p l V E l s d F N w O H h C R 2 8 0 R 2 d v R U F B R G g 2 O F N K M D Y 1 W E J 5 Y 3 N E R G 9 3 a i 8 r V T l m a F M w a S t Z U U N G e E V S R V p G Q 2 F 1 Y k 1 M Y m k 1 T 2 R P N 2 R 5 T W d h Z n Z t d 0 1 B b k d E N T h H U T R P U m h Z d T d J d U R R K 3 F w R W c 4 c U 1 k R k 1 m T H l K L 3 Y w W D g 5 N T d I V E V h R F d r d W 5 x c 3 B S W k x Y Y k 5 y M G l 0 M 3 p G a T J x N G U 1 Z X h L N n N h R k V Y Q W d O Y k 1 H e l k 0 e G 0 r V H R t e V J R R n M 2 N 2 l r N U 9 0 Y j N 1 N T V 5 W k x 1 c W V x S V N O N m t 3 R V Z F U k V T a 0 V G c T k r Z 0 J i d H g 1 b j B h S V h p W W l J W T h l T 0 U 2 e G Z I O H F W S 3 h I O D Y x L 1 A v T D B i e W 5 m V X J G b V c 5 d T F y M D Z o U k p k d D B p U W Z a c F F p U 3 B p M E J 2 U D U 2 T z U 1 O H N q W n Z 2 N z N X Z G l 3 a H d Z e l J h T 0 R L b F F q Y n R B M l J 2 T 3 J P c 0 N V b G J X V X V J b m R T N E N J a U l p S l N D R D M 2 Y U d V Y U 5 x e k k 3 Z H R 4 R E J 5 N E J I L y 9 p d l R z N l U r c l Z n L 2 J S c l Y w N k Z D S E g z N D R 5 S 0 p G d T d o N E 1 a e G h 3 e D V Q Z D E y V 2 x K T F h j R W 5 t N j F 1 Z U 9 Y T j Y w S 1 N K V D Z x N n Y v N T Z r d W 5 U T i t I b z Z N Q U x M e l R L d W h z V U V S S E p a U X B j U k V S R V J B c W h p a F d M M n g 1 d j J U T G F 0 a k 5 S U 2 k 0 d V R 2 V H E 5 U 2 k 5 Z W o z N l F H M T d l Y m 5 h Q l R N d U x r N T J Z V X Z L S F l v Q 0 F t b 1 N F R k R 6 Z 2 R v W H l X b 1 d p N V Y 1 O D R K N S 9 u a y 9 T c G Y y c 0 R 0 b U 5 s d U l q a z d n O X U x W X d z T m p 1 W E V q a X N x V l M x Q z F h c W t N W F N z M k 5 w R 1 R K N j l U c j E 3 U z l L R X B V e m J 3 M 0 h Q M T h Q V 3 R 3 T j Y 5 N X p D W k x E U n V Y T 1 d 1 Y l V S R 3 h q R m x 5 Z 1 k r L 0 x C T G h 2 b 2 d J a m x E Z 1 l 1 S W l J a E l J W m R X M k N K U z J C Z 0 0 w T H Y z U W o 3 N D R E b k 9 u T G 5 K L 1 B u Q k p D Y W F N U m d N e E 1 R a 1 V L M W F L V H c 5 W G Z I e W N 1 V 3 B w e D d K Y 0 9 D e W F k T l J n b 0 l P T T M 5 K 2 J 3 Q z J i V H R P b n o 1 S m 9 h Y T d 1 e k 1 U S j Y 2 a G N l T X F q Q j N i e H Z i Z X Z I T T c 5 b 1 F F T T V z M 0 g 3 T n I 5 M z Y y Y k J l U m 5 L V j N w S W l J a U l p S U Z H c E d v N E h B d 0 N k N C t P R X l 4 T V V s M H E x Y k F 6 c D F x b y t y c X h N S k N T Y W F O c D N P e X B X R H M r U m E z M y s v b j M 3 O U d n T n c 1 V W 9 F Q 1 F s b W Z I e V N 3 c H R h d G N x e F p F b C 9 G a X p Z a W R W c X R a M X p Q O X V 4 M z A 4 Z E V j b F p D b H h F U k V S R U N v R 2 Z m e j V D b X p Z M X V Y V X J o d m g 0 R X h V c W V H V z Z 6 Z E R R e T F T b z R F V 3 h Z d l l m O E J J U 3 p B U U V 6 T 0 x Y W D E v T H R i N k p Q S W l M R j h O e G N E R F N 0 b T B 0 V z F s M k x l S j g 2 T k F s M 2 5 0 d l B a T W 5 y O G R p c 1 J J W G w w a n I x c k 5 T M V Z 1 e k p v V H k 1 Y j F Z d W 5 S Z 3 R 2 U k R S T E t m Q W h j U k V S R 1 J R d U R O T j l l d 2 J k d X J S R W Z I c z N q e G J v b 1 h k M l B V c U Z h W m F u U E R o b E F P S H J 6 Q S 9 Q b D l H R F R v R z F 1 N T F a c T B U a 1 h 2 M 2 d 0 d F p X M 2 I x b U x R b 0 d Z U D N M Z E R o e T R 4 W U 1 C a U l H a 1 V R c D A 2 R H p G N W N r Z X F W Q 2 1 a c W I 2 T H B M U m 5 6 M S 9 N b X J X V m t T T m I w c k J o U m Z y M i 9 T c F Z u V H Q z N H R x M W E z e U d y c F Z 5 Z m F Q S m s 5 Z m o 3 V j J N S V V P Y V o 2 Z 3 R F Y 2 5 i R k x p S W l J a U l G Q 0 N u V H Q x Z y t Q Q m x h U j d y M n Z V T D R K K 3 R h O W V 1 U F F U Q X h v M m p N b l N 0 T V d N Q 0 d E W n N H Y 3 V Y N z J Y W n N w Z H M 1 Y 2 x U T U Z L V 1 p i U n Z I M y 9 j R F l E Z z R M R l l M R m F t V E 5 u Q U 8 r K 3 N Z O G 1 T Q V J u c X M w a G F P b m Y y e G N l b k Z O T 2 0 v V U t i T m p Y d H d w V G s x M 0 5 H Q T V i M G 1 N M F d n b 0 5 Q M 3 Z m Q 3 R 3 K z Z I Y n V J N U Q 0 R k x p S W l J a U l G U 0 x W c X B k a T R j U l F t a 3 d W S F I 2 T 3 Q z T j k v S 3 F 0 V 0 R h V m 9 V U m R i b W R X Y X R G Q m 9 S a m s 0 R 1 B u N D Q y N T R l Q l F C c 0 k x b 1 N W N T Z J d V V J b D h x V l N 6 Q j F h d W N I N 3 R 1 a F E 1 Z H N a U j R l U m V q V 3 J R R X Z 2 N 3 d j a T h X S z B a a U p 6 b 3 Z j d 2 R l M 2 Z J N U 8 z O W 0 1 O H p U a D R U R 0 1 I T G 1 D R W l Y Y z d Z N 2 R 2 Q m 5 G d U h I d D Z O Y X R B V U N x N 2 R o d j N v e W 1 m Z n M 1 Z G l H U X Y v L 1 U 3 T y s w a U R 3 U T Q 3 M n J p S W l J a U V o K 2 t w Q m d w b G V 2 T H p s L y 9 w W m Q r W T R k S j I y U E R 4 e T R 3 Q X N 2 Z k V W a 1 p G e U d y d k h W V j d 2 b z J 2 V U x B Z 0 9 Y Y y t M R U 5 i d H d K U z E v L 1 J X R 3 h X T E 5 k T i t p b 3 V J c F h i c W 9 3 a G J K R n A 5 L 3 Z v T 2 J O N k 1 C Y U 5 k d U R 1 M 2 F 6 Y U Z q e D g v d G 5 y Z H J O e W R M c n J W c z J S L z A 3 O S t F c 2 1 X T D h 2 M z N R d 2 d L Q 2 l R b 0 t K Q W x T L 3 J q N H V K R X M y Y i 9 i S 1 d l a 0 d D N l o z d D c 5 M D d F e m M w c F M v b 2 1 J b G x E S T F 4 R V J F U k V D a G h u W n d j N m R h c l B 1 S E d y V 0 x L a 3 Y y M n I y Q y s v L 0 k z M j d X d H o 5 d X h O e G 9 6 N W p 1 N 2 R H O X F O S 2 5 r U V B Y d j Y 4 O X h 6 O W V u V W F S N D F h N V p O T l g w b 0 8 v b 1 d G a G J E a 2 l X L z A 3 O S 8 0 d 3 o x V 2 V S d X J s N k 5 Z T 0 h D W G Z U b z R R O U F X R m g w c X B F b E F J M G F U Y 3 Y w d G Z i d E 8 4 L 2 h 3 N W V Z T 3 J V V E h o N U Y r U F R U N 1 l 3 Z D J 3 Y X J G V D c 0 N E N l N m R X d k l R d z h W c z l X L 2 5 4 M k l 3 c 0 5 q Y W R O b W R w c D l G c E h j b 2 N C R l J F U k V w Q U R x M j d j e H Y v M T J o c U 5 I c j F L L 2 Z u a 2 d h V X J P K y s 5 d k l E a j R G S D M 2 T k 1 y V V F w M X V i c z Y 0 d V R u Y m x Y W H J 0 Z 0 F I a D l R a l Q w d 2 1 D N n R X R G M x V T M x c T A r Q m l B U 3 B X S z Q r b n B x a W x G a 3 V W M j d U c k R J N D g 4 U k 1 t U z d 2 Z X V u Q T Z 6 M m N L N m R Z Z m 8 w S 0 V P T G k 1 c G p 6 W k p U R F F 6 Y m R v d k R C M 2 F u R 0 x G W E 9 u W H J 6 S E R o e T l q d 1 l L Z D N M Z 1 J S W F I w Q W 9 H Q k x U T G N C e E h K T 3 h T N G l J a U l p Q l J B Q m d O O C t t b F B i d D Z N W n R 5 N F Z R Q 0 1 I O S t P S V V P K 3 B W d T N o d G 1 5 S z h x N W M y S H M y Z k 4 2 c X Z J N z E 1 Y k l T T i t D Z z h m a T Z 1 c k 0 1 Y 3 U z b V R W c k M 1 c z N I M l h H a k c 1 W m Z n O V N l U D N 5 e X h G Y X Q 2 N l J x V G F P S H I z S 0 Y x L 3 N w S E 5 u M z N U c n p K e T V C V G M z W j N y M 2 J n U W t y W V V V R 1 B n R X c 0 Y 3 Z 3 O E h C e U 1 L R m Z Y R n c w T W 9 Q S W d X Q k F o Y 1 J F U k d S Q X N o a X N i S m l 4 V j d t e l F 1 b V h i d m F B R l N w V W 9 J S k U 5 b 3 h l L 1 p X T 2 5 h c 1 M 1 M D Y 1 Y k w 4 b X Z k Y X l 5 V X p m V E 1 Z d 0 5 1 N 0 d E M T c r a k 5 z M k Z L T m N w R X N j L 0 5 t T k h 2 M i 9 N W H J y N 2 U z S z A 5 c n Z S Y U x 4 W n B 1 T 3 d j U F h y a H J h T E 4 2 O V F H M m J q M 0 9 v a 1 V 2 R W h F U n g 0 N G R K M W k v U H B R c l Z 5 T D Q x N y t l S V M 0 d W t W Z G Y v W T Z h T m N 2 U 3 Z u M X R H a l d x U k 5 t e W 5 v Q j J L U k x K a n h T N G l J a U l p Q l F 3 Z S 9 i O H h m V H B t N 0 J h c l h 6 e V N R O T h m Y 3 V 6 Z X Z V Q k F M c D J i Y 0 R G a S t F T U c 3 Y V U 5 O T d y U 0 p z M k 5 k T n M 0 M z Z t U m l R N 2 Z 2 d 2 F Z V 0 h S M m Q 0 M 3 F 4 V X V Y U X J u b T I 5 K 3 g 5 Z T N n c 0 l X e V R K Z V h x N T g 5 b G t 2 S 2 x j d V l T d n I y L 2 N 4 e G 9 3 S l N G W D N r M C s y c G R 2 T 3 d Z T V g 2 Z E h E T D k z a m p 6 N W F t W V l O S z N M N 2 R o d 0 R C e T d C M z c 4 a V B Y d j Y w N n J W d z d a U k x S M D Y x T 0 d I S H c 2 e W F O R 3 V 2 O T h Q a j k v W H V p e k p h N 2 l J U 0 4 2 a H d F V k V S R V N r Q U R s N j l B c W p S c T F r M E t C b U R C e l k x R z c 3 N V d T a l J y V 2 l h R k V Y S m s 3 O G d m Y n R h e k 5 w M H R P M n h X d i 9 h Z W Z l V X l N U 0 U 4 M 0 V 4 N X Z v M z M 4 e D c 3 M 1 h F Y V B S a 0 9 i a X V j b F R p a k x T d D I 3 Z E d n T C 9 y T 0 h p N m V s Q z g r Y l Z l T 2 V k c C s 3 L 2 h 5 S n l E d z R P U m h v M X F t e F h s b G J Z Q X Z E S 0 s 2 M 1 N i Z k l 5 U E 9 N Q U F D Q U F T V V J C V k d m Y X R N N T N 2 V T d G a X N W d G o 3 Z H N H V T J S S X F r L 2 p y b T R P T k d y M T Z Q M D Z 2 W G 9 Y Z H U 2 a z V l W H F 4 Y k 1 G Y 2 x q R k x p S W l J a U l G Q 0 M x Y X B W a j V j c k J W S 3 B V b k x p N F J C S V N U R n k 2 Z E J 1 R E F Z b 1 U r V 2 V r e W 9 B Q l R X a l F v Q U k 3 Z D U 1 S 0 Z i Y k F 2 Y W R H U U 5 K T 0 t 3 Q 3 Z 2 O T Z P S j U r c 3 p k d H Z y N 1 V k U z B n d 1 l 6 U W F 1 S E l s Q W l j b m h 3 e j N 6 Y y t 2 b 2 o 1 R V N v R 1 V W d G d p S W d X T D N 1 V W l J a U l p Q l V 5 b F N r b m Z v b 2 V H W G 1 i b z B L V T R P Q m p w M H F V Q n p z N E 9 k d l V h T k t o Q W d 3 W V Y w b X p q W G x N a k F I e D l 5 e k 5 u V G c r Y U 5 Q R k p k Z X p Y W D A 4 e W Z m b 2 1 I Q j B k Z U 9 H R l J s b m F O e E V S a 2 Z 4 Q W d Z d U l p S W h J Q W V Y d l g 0 a z l l M T d I W U R C Z 2 V N R G x U d T Q x T l F L U 3 B q N m t E R n R T N 2 x B V U V G Q 1 R n S U M w M T R m S m J O O U V D c X J R M E 1 0 V X F P Q k Z z V 0 t 1 Z H V V S k N X W U N B b W J 4 N j Y r d j V W T F B S Q 1 F q R k x p S W l J a U l G R 0 I 1 Z V d I W n Z O d z N F W U J E a H k 0 e F l N Q m l n b 1 B I N H V i b W 5 H M 3 Q 3 O W 8 x R G 1 k b l J 6 W n N D T 1 h n d 1 F 2 T W 4 5 K 0 h R W U 8 r c 2 R X e l d p R T J O d E Z 1 R j d D M m J X c 3 h h R k N 6 T E 8 r V G l H U W R C U z R p S W l J a U l p S j V 3 S m d 4 Q V F 3 Y n R v e m x 5 L 2 Z h T F V D Z G t H Q 2 l h Z F B w Y V M 1 S 0 x T S j V s d 0 l Y R V J F U k V X S G N 1 R l d N S G R z R 2 I r O W k 2 Z G F 4 V 2 1 I N T h q L 2 8 w c 1 g z b m x 0 R j M r a y 8 v O W x K N m R K R j Z k U 3 B 2 b D E 3 N D h l d j R 2 b m 4 v V 2 p j d U V w R 3 V 5 N V N Z R G c 0 R 1 B u N D Q y N T R l Q l F C c 0 k x b 3 N W c X h l d z V R d V h J S n B r N j k 5 O V E v R W N r O U N s e E V S R V J F Q 3 J r V E o 2 N X g 2 Z E x 0 d T R Z d E F B W U R u R H N Y e G p 2 d k J Q S G h o M T I 0 Z m o y U 1 R w M 2 1 w V n Q v M T Y 3 e H R z Y 2 h J W m N Z T k t p c D N m R 1 p N e m R U c 3 F R N z M z M j N u N n B W U z F H N n R F Z m 1 i a 1 F r b X l V b W 1 s b X d Z Q 2 Z y M T R k e S 9 Y b 2 t K V X Q 2 M E t X T E w 0 T U d O Y k 5 O a 2 Z 2 O T k 3 U E 1 t c l d W V T Z l d V U 2 W k 1 V Z D U 4 c 3 d O T m 1 5 Y X R k U l F S R W N l V U t S d l l 1 Z k 1 V S l V x N D I y M j c v d F Z Y d T F p M z d o Q 3 V y c z Y 4 K y s 1 V H Z Q Z m V q M 2 Z 0 e T E 5 L 2 h X R 3 h X R F U x V H l R U F U r Q W l J a U l p V W d q O S 9 2 d F p 4 b z l m R F N S O W l M U l l y T F J z T 1 R Q Z C t 0 d T N q d 0 h n d G R m Y T h 0 S k x T L 2 p 4 e D h N O D g w e G R 1 M U F s T G N 1 W D c y W F Z x d j J j U D M r T E N 4 Z H U 0 Z W h v W k 5 t e W w v a n d 3 N D J Z V E J i Z W V x c 0 R s e S 9 m N W 8 w M z F 2 R G 1 t M D l T d F d x c H J M d E p r U 3 o y d 1 F j L z h l Z W Z W L 2 o 0 N D I 1 V X J W c U t Q L y s 4 e k 1 T S m F 6 Q 1 p M Q V F H d G d B Z 0 9 q c U J 0 O T k r a X V y V l N 6 R m 5 6 b m I r N y 8 5 K 1 p 1 M 2 E 0 U U J N b W h S R W R I U 0 M 3 Z m 5 y c i 8 5 Z 2 E 3 d G 5 U M y t l Z T Y 0 K 2 5 U c k 5 v M m J O c 3 B v K 0 p G S U F L S E F S R V J F U k t Z U W V l N n d L M j d l U D R k c T F T Q V l Q L 3 B a V n E 0 Y m k 2 R 2 p r d 2 9 W d 0 t s V H d T d m M 4 U j B j a m 4 z M 1 d D M 2 Y z S X Z k M W 5 W N j k v S 2 x Y e j V z d n Z 2 a V Y y Y k 9 m N T h L R m N B W U 9 Y R U p j W E 9 M Z n g 3 O E V J Q 3 d z a H J m Z l h r Z j M 3 Z z N w M n J W Q j V t O V F K S X V G a D h j U 0 Z I U 0 l M N y 9 z U z Q w Y V p R Q 2 9 Y N z g 4 d z R j L 3 p w d z U y M n l C U y t 2 V 0 5 Z a U x T K 1 R V c V J 0 N G V C V G g 0 c 1 Z 3 V E N Z T E V S R n g 3 T m h 4 a 2 l W T E J s Q 3 F W T k p v c n N H R G 1 6 T n k 1 Q W 9 B M 0 5 5 Y 1 V 5 M 0 0 y N j N i Q W h 3 Y 1 V v O W d N W m t z c k Z v M U 5 C d n Z W a 1 N 5 Z 2 d J W E V S R V J r V U x z M j I v M z B M M T d R e H d k a l F C M D Z U T G Z i b n Z u d E N T d k w v S D Q 0 e l B 1 V 3 E 5 N T g y c E 1 t O W F a N 2 R 0 U D B M c D F E Y n A y L 1 l L W k 0 3 d l R v V U 1 k K 3 Z S c G x L c i t Y M y t G a 1 p o b 3 p 1 Q 2 R p R 1 N 2 e T V k d l k 3 V 1 N h a F J X c F V v b E N B d U x z V T N 2 b V R O b k c y d l h o b E M v Z m 5 t S 0 Z F b j Z 1 R 1 d 4 V 0 x o N k 5 l T H Y r c 1 Z 0 N X l h L 2 w 5 S n o 3 b H h Z b X U 5 S G Y v K 3 B t Y j B k R W N r Q k N s e E V S R V J F Q 3 F t d 3 N H Z z J i a n p D Z D k 4 T n V h L z Z I M 3 p 3 R T c v O G N v U 2 9 x S G o y N 3 A z S X I 3 K y t C c 0 N p U m Y 5 a j M 3 N X p m U E p K a n p U U D I 3 c j F P U C 8 1 e n d z c 1 h y e W J 5 c F Z M T U d Q R 0 p 0 Y X R P d 1 J B e F l y R n F W c T F G T U 9 I d D J E R 2 p F M 3 B 0 a U d T M j V M W E d Q c n J y e k R x M X Z X M m x W K z R j S X V 5 W l l 0 a U 5 C c T R j Q 0 d j U l l 2 K 3 g z L y 9 P N W l x V l V 1 e G E 5 Y 1 p m d j c 1 Q 1 B C U H V I T H R X c V R 0 Y 1 h J S W t 4 N k x 4 V 3 E z V U s 2 S T V D L 0 c z T z Z B a U l p S W l P U 0 8 w T k R M U k V j b j B L b l R m T n E x b T B P N 2 R u T 3 d X S 3 k y e D h s L 2 t y M z F W Z 2 U y Y k J s d D E w W k N n c G 5 s e S 8 5 Z z h P R G 1 X S z B R R k h R W X M 5 b G l P e D R X R n M y N W M y R U 1 I T G l F U z V k d T A 3 W H J G M X k 1 R X N H e V p T K 3 h i T m x M b k Q x N 2 t 5 M W J q Z 0 Z K S D J S R j h x c F N w V H h v M D Z Z b U g z e n d F e W R P W E 1 O c 3 R u R D Q 4 Q 1 h t e m Z 1 V m Z 2 M G F B M k F 5 S l k z U X V u d z V n b 2 l J T 0 p Z d C s 4 T j J m b k s 0 T 0 d m T 0 5 p S W k 0 c m g 0 T V p 6 R m k z Z W 5 l Y T N q e D Y v e H Y v K 2 R 5 Z j Z i R X B G c 3 B S R X V J a U l p S W 9 W V W l 4 Y l Z i W X Z o S m 1 2 V W F C b 2 J O N D Y 2 N 3 p a V 3 J 6 N 0 F 3 d y t Y b 1 g 3 O T h n Q n M y M 2 F j d i 8 2 N n l Z Z 1 J M U U V v V W N L Z D N i c 2 5 B T k M x N n h l c 1 d q V 1 U 1 N T Z i U i 8 v K 2 k 3 U G 9 M a 1 J 5 e n I v K z l R e H o 1 M j V u e E l n V m h J Z k h V c U d D R n d N R 0 5 L R j c 5 N F l B V k t s U 2 t s N j l I b V g 4 K 0 Z X V U t W T 1 V Y c j M 4 M m J u e m x P M z h x V k 0 3 O D k 1 N 1 F i U n I 5 d 2 t Q U D F 5 R z d 0 M G J F a H A 2 M l h Z O E 1 k R k 1 m T H l K L 3 Y w W D g 5 N T d I V E V h R F d r d W 5 x c 3 B S U 0 w 1 Z 3 d J W E V S R V J F Y 2 1 R a U l n N E Z p N 2 N 4 U 2 V m U E E 4 a 2 Z W Z 2 N O d X h 4 Q m c 1 Y 1 F w T W 1 Q d m o 3 V j B w M V R u U j B Q Q z R 1 a m 5 6 O W R U O E F l d l Q 0 V D Q 3 M l d l U k I x S 3 Z u e m Q 2 O U U y M 1 B Y V n l j R 0 R l d U x l U E d 0 V T M z b l B I a j J 6 S i s v R C 9 I Z S 9 W N j F Q Y T R X c l Z T T E Z r e X d L N S t 5 c T J o O S s w N 0 Q 4 R H J y N 2 Z q e V N k c j g v Y m J h M j N I R W h M T U d J M E d y b H l K d 0 1 u S k l h T z N K Q 0 k 1 U 0 l H T G l J a U l T Q 0 d V M 2 h i U T Z X M F B Q W G R 1 V C t y V j g 3 W X I r K 1 N U Y m R 5 N k Z j T 1 l N Z D h E N E 9 S a 3 B H a F J G M n J V S 0 1 Q a 3 l l d F p 2 d n d s R G g r K 3 h L c F Z C N 2 h 4 S T V x T E Y 4 T V p N R 0 F K d D I v S D h 0 S k w z M l Q 5 V G V V V G Z u N S t t N E d B M 0 8 3 S H Z S a U 5 4 c D E r Z m 4 1 W j B w Y l Z h d j E 5 L y 8 3 O W p i T 2 t z U U x N M T d j O G M r Y j B v R W t U b j F U S G Z 2 M z F K T k 9 u Y j h M U j B Z R V h Y a 2 k 5 N k x T S T V E M E t Y R V J F U k V R S 2 9 U d W 5 F a V Z y M U d o Y X V z Z E 1 K Z 3 Z 6 N W d W V G 9 v U W J T N W Z 1 b 1 g v L 3 h y e n l T a X V L R m 5 Y Q m N N Z k 9 0 U W N Q W H N U R n h R b G Y z d 3 J V c U Z F V 1 Q w O F h 1 b m R m d 0 g v L 0 8 1 Z 2 V Q Z j d E d 2 9 W O W d h U V J M a X R Y R H M 3 U 2 U 4 c 0 h p d C s 3 e W 9 P c F h y M T Z s c l Z W d T N a d F F r S k N z c X c 5 Q U l Q Q l V E S k x H e X l n W E Z 5 Y z d N S 1 d s R H N V Q l F U V U p D Q 2 d a b T U w U z B R e V N J R 0 x p S W l J a U 5 5 W F J Z d D J Z V E p a V 0 x j d W t B V U x k d k x 5 e T h 1 S m l J a k Q w Z E d J a z V N R G p v N E 9 H S T B H N H V O T n h N W W 0 y c j Z 0 V D k 0 Y U 5 5 V 3 o y V U p j W E N J d U x r N z g 5 V m N Z U n F P Q n V E a F R M d H h W e m p P W l R C M G N I U j I z Q W 5 W O G Z I e V l Q M z g r S l V 2 b W 5 U e G l 3 b 1 F K V E p n d 0 l W T n Q z T D U 5 b T V F a l I v T G 5 u M z l p d F Z y U E p D W W 1 0 c z Z p N 2 9 t S T V C c 0 t Y R V J F U k V U a 3 Z 2 V H I x e G h u N T Z S Z k g w Z U 5 h c 1 d v V W E y Q X B Q Q W s 2 W T h W Q U t Q U m d N R m d 3 T k h S Z m t Q T X A 1 K 3 V D O E J 6 e j l Y b j V N b n I 3 T j k v Z 1 h m Z m Z a c W x T L 2 Z 3 N T U r W D Z k T E Z s O E l n S k N U a 1 d 2 M z Y 5 V n M 3 T 2 p w d V B Y U G 1 U S j F o d z R i b H V k Q W x N O U l J V z F v Z V B u e j R m R z c z U z B R a 3 A y b G J h Q k V S R V J H e F N U b U Y 0 V T d K W W N 1 Z E h C e U 1 P R H M 3 N H V y c W h L d X J F M F d L T 0 9 M c 2 5 E V G F K Y V h C Z z V z Q j B M Z n Z Z O V N z V 1 p a Z X Z m e X B Y c j A w Y j d 6 e E p F d V d E R 0 Q 0 O E J a W m R o O T V Y V W h J e U R X V H l k U W E r U F B N b V R N T U d 6 Y U 1 t e m R 2 N W 5 h M 0 1 x M m d o U z A v L z N 3 R W s 4 b k M 5 Z X R S W E x n U W 5 x d D l 1 W E F o b l B o N C s x R m d R N G N 1 S l N J a U x w Z D Z K Q 0 w z b 2 h F d U l p S W l J a U s 1 b 0 t D T m R D b G 9 Z U X Z B b T I r d V l k d T J W N G 1 P a m 1 m e D R 0 M F V M K z V t R z l t V k V h T k g v N W N E Q n k 3 W W x m W H E 5 U 2 l y V m g y d 0 t 3 c 1 B q M k h X c k 9 k c D N y e X F y V 3 p k d W h E V 3 J 3 O W x 6 S m d B Q W d K c V l y R l k y Y n Y z S E d h e k p j U D l F W k h z c G N C R l J F U k V S Q 1 N Y R k p U U U p i K 0 h M Y W R P M 1 d E N D h H V n B I d X Z h O V F 2 Z 2 4 5 R m F h O W N l Q W 1 E a n h s R V B m S j N a c z U 4 b k t p c W V n S U R a c k Z v M W x B b 1 Z 2 Q U M 0 Z E N t Y 3 l a T 2 Z z W T B L Y T l s e U p 1 W E t l Z H F k R 3 h q N E J J M G I r e k I 1 O G 8 r c 1 h Y d U l m L y 8 3 T 1 N C c G h K b U k 1 R T B L W E V S R V J F U k V j b E Y r R D E z e W U 5 Z 0 N V S z F h S 1 R a d U h J W E p a T E Z i Z T h q Z m Z 5 c X J W Z z J s Y U Z F W F c 1 b l Z T c X B k d V I 3 R T d 0 M W 5 x V k 9 u b k M x c 1 N V Z 3 d F e H g 4 e W h h M n h N V W x F a F V W V D d s e V J Z R 2 t y Z H F Y T C 8 r R F R w M 3 E 0 K 2 R Y a 2 V Y T E I 3 R n o 1 e W t N Z j N m a X p y V 1 N S Q 1 R 2 M E x 0 V F J F U k V S Q 1 N Y N W R j M V h R c E M y S k l z S W N G T X I x N W Z j d j c 4 T G J 2 e U h U d E 8 y a D R m T 0 h D Q k Y x N z R p c 2 p J a k s r Y n N t R k R L S D M 2 T k x J O X Y z V X J t a E l s M 0 d 6 U H I x K 1 B 3 d D I 5 Q 0 8 3 d V J Z Q 2 t B T 2 J r e W V 0 M D Z m S U Z R V U d I Y 0 h W M W 9 t M 2 J X a V F t b W 9 I M D E x W V N r Z H l u d 0 V W R V J F U k V j d D I 1 Y z d m b z B t V S t D U W 1 G W T J 2 b 3 R P U z M w S 1 V n a F M w Q X p z N E 9 k T 3 B V b j N I a l Z 0 b T l E c i 8 4 O G p j U 0 U 4 M m N P S E d O T V d P K 2 8 z b n p x b l l q W G g 3 R X h Z d m h i T j k r Z 3 J s e n Q 5 T 3 A w e n d H R E Z o T V d G Z 0 1 K V X U 2 M i t w Y 3 Z 4 N W x H O T B D N E 9 i b X p M d n Z Q c z J I S D N a a D R j S m R m U E R C V H d E R X h D U m d O S 2 J l R F V 4 R T h n N 0 Z v U 0 l p S W l L U z Y y N 2 Z q d V h j d V Z 2 M 3 J s a k E 1 W m Z w U l F V d G J F b l d 0 M j l q Z n Z 2 d E R F Z V B Y c V Y r L 2 Z J Q W V I Z 1 U 0 Z j M z T n h B Y 2 Z J b y t m U m 9 4 W k V q e k R M Z i 8 y V 2 M 3 c 0 Z p c 3 J G M D d I S U I y N 2 V Z U U h o N 0 w w Y U 5 Y Y W R k d U R w Q z B 6 W H B D Z 2 9 s V 3 J X Y X h i T m x B S G 5 x b 0 d B Q U 5 H b F J n K 2 Z L W H V I V X J G b 0 R J e U R q Y k t C Z 1 J 5 W n N V d U l p S W l J Z 1 V R S W N P W F d M Q W d N V k 1 t d l E w c z J a d D V l b W 5 I M k h j d U x Z a 0 p K a V l O V 3 N y R 3 p h R W t w a G 8 1 b 2 t u c X Z Q b W 1 4 M 3 c 4 R W o 2 N E J Z Z U h z d V V L U n Y 0 N 2 J m V G x D e n B U d W Z P d m 5 6 K y t R N T I 3 U n J I c 1 d Q W E d E Q m d N Y 0 h C W T N G e m M 3 Y T d 6 c T V k N D N C M m R y e G 4 r O H V Y L z h I Q 2 h i d U l q S X l u V z d j R 2 p C d l h G b 0 F C Q X h Z R D B M V H B k Q U Q y N 3 A y W T B 6 K 3 l Q Q 0 9 2 a H k 0 R k 5 X e U J w T F Z a U H Y y M E p 6 Z H Z S a k 5 1 M 0 N v Q X h v O X Z 4 N U F o M z l L d F c 4 T k 1 o U z B t a z R V T E Y 4 S X B W c 3 p W c n J 4 c F V 4 K 0 N n O G V t c X Y v V V U 1 O V N w S W l U T F l o S j N a N l o 2 T 2 o 0 V k 1 m S G o y O U w r L 2 E x T T l 4 U E V j a z Z D b H h F U k V S R U N y R G R 1 O C t 5 Y n Q x d 3 J O Y W s 1 K y s v L 3 h N W E x v U 3 p m U G t n a W h S e D V J M D M x a k J q e G 1 Z b V R Y b 2 F n S G Z m R F N J d U x w R 2 d v R U N z V m l 1 d n Y v N 0 R B M T N 2 Y n U x Z n V C R E 9 S e D l 0 N H Z Q U G U x R z N y a m R u e n Z 3 e l h X Y l J v b j U y d 1 U x a G w x Z E R s N E l j d G t E U 0 F y V X J W d X h s M 3 J 4 Z z J y V k x D a T J x V k N u Q m h B b n R t R D E 3 S 3 g w N z F x V k 9 u W E l a Y X R 2 U j B j a m 5 u L 2 V p V T Z m N T k x V S 9 M a T R S T n p l b k 5 I Z E R z b G l z Q k F Z d X A w c V Z F c n p 4 e H B N W j Z v K 0 l a R D l O K 0 J N U k V S R X B 3 U H I x Y T R 5 N 2 V 4 R T h Q S X B 3 N j F Z T T Y 5 Y 2 Z a d U x F O X B R d F d 4 U X Z M M W Y 2 O W 0 z R T V z M 0 h B Q W d M a T J I b n p s T z g r b W 9 B S l V 1 N l U 2 c V V C N E 1 I M y 8 4 M y t 2 Z H E z O G 5 K a U 1 F Q V Y 2 N U U 0 T 2 J t e k N P U F B K U X Q 5 M X h R N U x V M V h R c D Y y T E p u e j E v M D d y M l E x Y X N Q O E 1 r b l B Y a j c 3 U T Y y W T E y N 0 5 x Q j c 5 N F l N R z d i V T l u c E 9 p O W x z N F l j Z k R o S V h s N W p t O G V T U l l T b T F h e m N u M V o 5 T m 0 0 N F N G N W V J a T R 0 V H F 2 b 3 h N U W 0 4 O D g 0 N n p w N j l 5 Z W J O e D V n N W N 3 d F J V Z k V a d U d N U n l X N z Y r a 0 J F U k V T a 0 F F d m V l a G F T Z 2 c 2 c k Z Y c j N Y c G l x W G 1 L a W 1 h d F h J d 0 N v V k t t N H J U e D V L d E Q 5 d U Z m N 1 p j d D Z N b V h L c z h 5 Z X Z a V n Z 2 d G 5 E R z I r M H A y S E R p Z z l 5 T z R W T 1 h o b n B V d E R E b H F O S H J 6 Q n E x R W 9 H R F d y R 3 d J R k 4 w M X l J Z H R T b 1 Z o U X Q 2 c 0 x F a V Q v U X Z u M X R K a z E 2 T 3 R W b 3 J L T k h y L 0 x G R n p 2 c D N O b j N y d G Z y M n Z V T D I r T z B S c k F j T z N Z M T F k U 2 p p S W c 0 M X E 0 T l l m S G k z V l N x V k l M R m k v d m g 1 T 1 R B N 0 5 s Y j Z k e D V Q a U 5 I d H F S V E o 5 O U 1 i V m t 0 S W x s T G d Z d U l p S W p r T k V j L 1 A 3 O F h y V m J y W U 1 E W F l E Q z Q z L 0 9 N S E d C T m 5 u T 1 R E W X h H N D A 0 L 1 A 3 O X N h L z l 1 R E N r K 2 Z T V n Z Q Z n Z q a n k 5 V H J w e G 5 x c n J K T z Y v Y 3 V C R m x D M X F 1 W F l 1 M E h Y Z D J k Z 0 F n T H M 1 a y s 2 W S s 1 V G Z y O T J v Z j R L b W 5 I c U Z 0 M j F w O D h z a z J K a 3 o 0 S W M w U G 0 z b G N y c j U r a z B l N j V H V G 9 j a 2 Z Z Q X V E a j d P e D h M c G R l M H p G V 3 F 6 V V V X T G g v L y 8 0 d m d i U 0 h r a n l n V 3 J Y S 3 N Y T G x Z Q 3 B W S 2 s 1 Y 1 h D S U p D U 1 l 1 W G J x T n d R Q k Z p d n d 6 e W 1 U Q W d D W T B h R k N C b l R 0 U H B U b j E 3 Z U R C Q z d S d V h l T 2 U x M X U x Y W l p Q T N m b 3 J a c k 9 G V n E x b V l i R l l N U m p n b F Z k Y V k 3 W E M 2 d F V I M k w 3 O U J M d D N u N l Z t e m J L O C 9 u c D d B Z 0 p x M m 9 L V n l a T 2 Z Z Z C s r O D d 6 L y 9 n Y l d y Q W x o L 3 Z 3 K 3 R 2 Z n F n M n J Z c 0 d G V V h 2 a z N 1 U k R K b H R l M D V B M E t Y Q W 9 4 c T N W b D l 2 M W 1 t U T h j U F h y a z Y 5 c T F K d z N J N 1 g 2 S W l C U X l q b j U r Z m l 1 Q k x n W j l E W n Z q e X B i M X h N K 3 Z J d E 9 u Y j J M O C t M Y V V L d V h C c V Z N M 0 N B K 1 A 0 Y k h I c W x D a G d o Z l Z x c F Z p e n B 6 d F R K c j B O S k d S Y 1 N 4 W n N 0 d D J m c F V x S l h G e m N 5 W W 8 2 Q k Q 5 K 2 p V b V B 0 N W t k L 3 h l N 1 Y r K 2 Z K d X J W e U 9 w V z l l Y m l o V 0 x r N U J n d 2 1 w T l d x a l U w e k 1 w N 0 R s d z R B S z F h c F d 6 U G M 5 a j h z V H J O e W R E b H p U Q 0 Z u T D V 2 Z X R t T U J n Y U F Z M G F O b X p Z Z m Y v K y 9 V K 1 J S U j l R a z B k M m h Z W m V a d W p R c F R n N E d P b l N w V U d x O E t K Q m d 3 b z B h R k F o e l R Z T 0 h y e E l q e D U z R D Z M b X p l d H R l L 3 p 6 e n l O d G p 4 M G N q Q V F I a n l V e D B Z e W p v N E 1 0 V U l t U E 4 v S E l J d z h 4 Z W 5 S c n F s W X R s V 2 F i Z m 4 0 V l d i N z h K W U t E V D J V N G J B R l E y S k l y c 3 U w M U x i b F B 2 K 2 t V W W 9 V O W N O b T N i e D l 1 Y n E 0 S 1 h V U k V j c E N m b j k 5 Q V l L R 1 B q d z l 2 d m Z V V z F h d F h w M m p S b 3 J u Z E x R Q k 9 u R G h C c j E 2 O X F G N j l P a X R X c k 1 p U 0 5 n Y 0 9 I R W h J U 0 F n T E Z 5 N 0 U x L 2 Z 1 V X d 6 d T d i O F B W R H Q 1 O T Z D V U 9 3 b 0 J o S V Z G T T N Y c U w r e m F k W W J F U k R O V n E 1 W m k 5 T 2 p X T k c 1 Y 0 J Z R F R w M i 9 3 M 2 5 z L 2 N 2 e j R O Y X B W S z g z e n p 6 Z G t 5 c F F O d H N W c 2 Q r d z R 5 Z l R w b X d B b 1 h k c U Q x c T F y T U h Q b U Z 0 d n h 1 N 1 Y v N F V J N H I 3 e X l r b 3 N Y d 3 l s Z j N v c 3 h Z d 0 p v M G F L N n J X O G Z m U E F U U V V H S D h m Q n d a d V B H V n p M N T g 3 S m 5 N U F R J O U 8 r O W V l S D F H e F l X e H J C a H d 6 a D k r a l E r U G o 3 W k d y c W t E R n U 4 d m I x W n N H Q U I 1 Y 3 B s Y k 1 I W X J C S V Z G Y 1 d a T T J m N D h N T V B r M E 9 n T i 9 i d j N 6 O D E r W G h X L 1 g 2 Y k 5 N c k V V T 2 l t N T B S R 2 R z Z 3 o v e V l Y R n Z k N l R V d i t W c 2 o r Q 1 p H V U Z M a n N B M U R v S W l L U 2 d 4 b z J i T G p U W U R B M C s 4 O S 8 v a 1 B E a G c x e n V 6 d D J D b H J n a 2 x Y d T N Q W T V 2 O H F L d 0 N X d n Z I N X p J b l R K a T J G T F N z Z U 9 I Y U 5 Q b n o 0 Q U l m d j I 3 Y k 8 5 d V F y N z c 3 Z V o 5 M 3 h 1 Z D Z E U V N 1 O D F M Z m x i L 3 Y x Z l V 5 U 0 x 4 T V R F O W o 5 e V p E S U t Y V V J F Y 2 9 R d l F Q W H E x Z T l W V H d S L y 8 5 U m Y 4 b G F y V m 9 x V k t 3 Z m 5 R b S t B U F B M N k x W R 2 l C U F B u e j d l R k x s a z l 2 U 2 l 2 a H k w Q U Z T c l l w d l E 4 b k p 2 O U V N a 3 F l a z B Y V E F w Y 1 J G R G 9 J a U t T V T V M W E I 4 a k x R O V p Q b m p 5 S n Y 3 O S 9 i b m R E Z 0 w x N 0 o r W j J G K 3 p r c G R k d m R v V X U r U 0 Z z Q V h C M 3 R 5 M D E 0 b n E z Z W h r U k c 1 d U l x M n Z T U X J u R G h 5 L 2 o 0 N C s 3 M l U z T E d 6 a H d D V j k 5 O V d L N j U v L y s r M W t l Z T Z 3 S 2 t M U V F i b k R 3 S 1 p v M X E w c G N Y R 0 t H M X l Z Y U 4 y N F Z Z O G U y d 2 R 1 N 1 d J Y k 9 s N 3 d 2 T z E v V G t u d F M 3 M 2 N t V W t q O U h i b 3 N 5 d T E r a U l o S T d p a G R 1 b l M y c k l W U n J G Z 3 h 2 T D I 5 c z d 6 Z G 5 G S 3 Z u a m Q 3 O T A 3 T T E 5 T 0 p D c X J r M E t W c T F h c T J o W F J 2 M 3 J 5 W j R m Y n l T O W l T M 1 Y 1 N z d Y c y s v e n d Z Z 0 F z W H d q R 2 J M W G J I V D V 5 N F p 2 Y z h Q d D V F a n g 3 L 3 N m M F p N V 0 t G N 1 h G Y 1 h D S l R w c X p u O X U x W V J v e F l 6 c X h a V z R t T F M r V F F v V X Y 0 K z A v R j M z O H F q U n B O b z M v L 3 h a d z l t L 2 J m M 1 l r V D E 3 a D A 2 Y m J D R n B G O F N Q O X p p c V N n a 1 M 0 a U l v V 1 h s N W N Y d i 9 6 e V M y N T N R K 1 N C W k 5 W S U Y 0 V X Q v L 2 o z d n p 2 e H l p c 3 J l Z U t K c E t s a l A v N T R t R y s r M l d N N 0 h o Z V h 5 R F B Q Z k c 1 N 0 h o U V V h R G Z O c l d Y T G 1 Y Y l B M U l l y c F V 0 N 0 1 I d j I 4 L 3 o 3 M 3 o v a j V Q V F B M a 0 x C d 1 d P e F d L e E 1 t Y k t C Z D k 1 W n g 1 S W x B N E N r V V R M a n g 2 O E d J R E h S a k 1 W a X B X W E x t Z W 4 y Z W Z 2 M k 1 a b T Z a e E h K S G d w Y 1 J P N m c w R V Z F U k V U e W s 4 e U d M Z 3 B i N 0 h s N n V q Q m t T S F B t e i 8 r V j Y 5 Y 2 o 2 Z G l 4 T H I x N l B X b z c v d m p q T X d n S 0 N u e m d k a 3 V V Y 0 d m N j l L N n B 5 a j A 4 a X R D d F d 3 T m V m b m s 1 R m 9 z V m 8 5 S E F Z N D l W W W Z 2 M k 1 W e T d G c 2 5 n d 2 Q r e W F 0 V l F I Q j J O W E x n U V R v V U t Y c G 0 2 U H h I S k 9 R c G N S T k t n M E V W R V J D V H o w d H V h T 3 V V e E F L U F J R S j A 2 R H p G N W N r Z X F W T W 1 l T F k 0 T H V v e U d M Z 3 B i N 1 A z M V Z 4 Z 3 Z 2 N 3 l j T W 1 X S 0 1 t R k N P M D Z m d m d G Z 0 4 2 S W w 1 U W l Y V H A z c V k 3 V m E r Z k h I d 3 d C W X J l R G w 1 V X F u V H Z P Q X B O R X R N V E V K d H V m S j N u L y 9 P Y n Z u V V Z I e G x D N W R G S 1 B S Z m p P d G I 3 L 2 R R L 2 Z 1 R F h G M F R G b 0 p v a 3 V Y K 2 V 6 W j g z b 1 c z c k d J W k N j R k x p T H B V T 2 d p S W l J R j J i b H p 0 e G c 5 Z W l V c l Z n e k s x Z l Z a M H B 0 U 0 l R L 3 V R V U 1 Y a F M y c F Z h e F l u R m R m R G F C d D I x b 1 k v c z Q r c k Z a b z N y d 3 F J M G U y c E d q U n R C Z T l I V H I w Y 1 V 3 b U N 5 K z l 0 S V I z M z M y Y T Z 0 V k x B N U N R W U t K V H A v b X N X V E 1 j Z 0 t 0 W E l 5 a G I x c E 5 E a H k 3 W n p n M E x p M k h K a 3 Q v c D M 3 K 3 h Y W n R o W W R G c z N I a U U 3 N z R i a 2 c x M 0 t w S 3 o v U H o 4 T m d P b F R T W l Q y N U N R a 0 d 2 M 1 B L R 0 F V T 0 F p Y 2 h j S 1 h V U k V w S 0 M 2 Z l R 1 V 2 M r Z H U 1 W F k z Z 0 x T b l Z F a k c z R y 9 v b 3 J B b G J V Y W p n W G J 0 Y X R t Z U o w O G R 1 b m 8 x a 2 g 5 L 1 B H d z N 0 U 2 l s M 3 I w W G N 2 Y n N U Y n k 4 M 0 h q b m 5 Y V z I 4 a W V l U 0 5 y a E 5 6 S F J 6 T T Z k c C 9 u M j I 5 O V p z T 0 F G M i 9 F V 0 x U N E d v R k t s N G 5 o N n V 0 c T k v a 0 5 E T H h N Z G 5 V Q 2 5 U d k 5 0 O V M w V 0 s r M 2 F 6 Y k c 3 O X N h T m 9 6 S n p 5 e U k 1 S l F E Q T B k R n h h L z M 2 O V Z z W G x 0 Q k Z n W X N V R 0 Z Z c l h M N m M 5 U 3 U 0 S z N R U k V a R 0 N L S G s 2 V D l P b T A 0 R 2 t M W m l U c C 9 s T W 1 2 U T B z M l p 0 N W V t b k g r S E p K K 3 V r b W h h V V h H L 1 h y b k U 0 T 3 p 0 a X N W a F p 2 S G c z c T F Z Z D R P c l Z D R X F X Z E d m R 2 p H N n B y a m w z N 2 5 i V 3 J n M 2 h 5 e S 8 3 c G p x V z N w U U t l W E Q z Q 2 w w V X R x U n Y z Y n B E Z l B i W k R y d X k r S G d U d D I v S E V o S n l r Y S s v M 3 A z c W 5 B M G J S d E N 4 W T E y M m J E b k d u R G s 5 N k 5 6 N U M 3 c 1 E 1 T m l 4 c X h 3 K 2 Z J b F p z N 2 J 3 d 1 F m M l U 0 b U N n O G Z p N n V y T T V j d T N t V F Z y Q z V z M 0 g 3 V z l k M X E w c U o 1 c U 1 k e E d q Y V l w W U p I O H J r N W h D b D I w T G J S a 1 N t e H N v d D J R e U N s V E 5 u R H c 0 Q V V B O X U 0 O X g r N 2 R a K y 9 a U m 1 S a 0 h C T W 1 y T T U w W H h J V F R U e j c 3 T 2 Y z c n B n Q j J q S m F S R V F L b W t X T C t n R 3 d h O W M 0 O X U 2 Z G F I Z H M 5 K z Z 6 c k Z z M 2 5 P S E R X O X h Y V 3 p O b m J t S F Z x Z 0 5 N b W Z J T U 8 z Z U 9 Z K z d j b m 5 o N X V k c l Z X Y m x 5 S D Z 0 V 0 h l R H p 6 M 3 R S c 1 d K e H U y U H B U Y W 1 R a k V 0 d n k y a U Z M W G Y z N 0 x Q M T J M Q m h o T z N Q d k h t O U t W M 2 F n e W V l c U U 3 Z H V 0 N n N Y N T l V L 3 R G S F h l a l d y U 0 V i T m 9 3 Q V l P M 2 F F R 0 p p R W h r O C t G d H U z N D Z s Z C s r R j l P N j l r T n U z W T N u O D h X c E 1 t U E F E c l Z y V j R K R k h I a 3 A x V F l N Q n Z M M k w w Y k 9 u U D l 1 M 2 4 4 Q m l z Z W I w Y l l 2 a 0 d C O G Z I L 2 d u Z E N t V D I v M 0 p i a H J o S X B t e W F k T l J n b 0 l P T T M 5 K 2 J 3 Q z J i V H R P b n o 1 S l F 5 M 2 Q z W j J a T 0 h F T m p S d F h Z Z X p Z T m h R c G t 2 U n l T M G d 3 M m M w V l Q w Z 3 d z M 2 5 6 T W J 0 M j c 2 e V R H Y 0 h C S j N u M T F l O T Q 3 Y l U y O U 9 u V E t N U H R h S 1 N M a U l n V U Z 2 M z Z O Y 2 J k d m N o O T F Z M k 1 q R 1 B G a X I x O D l s b F B m S D B y Q U Z D M W F p a 0 F i d H l J Q m 1 E T G x 1 T j g 5 d G t P U H Y y M E o 5 V 3 F s Y l k 3 L z I 1 V E t p U n o 3 a H p w T W 5 U b 1 V G e G R Y V G x 5 N U l q Q 2 x u d U l q S X p q M j I v M z h P M j N l N W d 5 N V Z t Z W V L S T Z J M G V 1 N E 0 w M z E y Q T J X N 2 h 3 S W R 6 d T k 4 c V U y M E M z Y X p l S H I 3 L 3 V 4 N j F i T V R n N U 9 W Q 3 B V b k Z N S m p N a l J q d 0 J 3 T W N m Y j Z a Z H U 5 c T I r b F l y W E x v V X p q Z m Y v S T Z 2 Y n d X T V J r T z Z X M E N u d H o z M D N M a z l x V m Z Q T z Z 0 d V h 5 V G J K U C t i Z E 9 i T W 1 V S X g w a 1 d C a T J U S z k 5 L 3 Z w M S s v c E c r a n J s e U p J Q 0 h C a k k 5 U D B p O V p 0 V 3 F W W T h t U y 9 p e F l z Q k 9 y O V o r a 3 Z t b l Q 2 V 3 p l U E R y V k 4 x O H B w Y X h q c 1 Z o c D N u e T Y z Z k d F Q k h P c W I r U F N z M j d k S V N w V T h H T G R 1 a 0 9 a Q 2 x 4 Q W 9 Z d U l p Q l F P R D d M d D d N V 0 w 0 W m p O R m 1 y V 0 x K d H V u Z G 1 6 d D l D K 2 Z h M D B 2 O T I v M j V R S 3 l i d z d R e G R B W W N 0 Z G 5 E b H p r M l h M O X J C c D B 6 S G F 0 S 2 1 K M F d p Z 1 Z h d W t k V m h l Z T Y w T k 0 y W n M 1 d G l 4 c S 9 6 c l g 4 L 1 N y R m x W S U d s S y t 6 d n Z C Q k V a R 1 V k a 1 p C e m g 0 V E V N R 0 x D R W h 4 N H F 4 Z 3 N 2 T k d M R 2 p N M l V L T 0 h P N G N P W D h Q R X B 4 Z m J 0 S j J 5 Q l M z T G c 2 T 2 5 w U X Z Q b T F Y a m 5 u Y W N B V W s w b F N 0 Y W 8 w Y l I w a j R u a 0 J 5 V k x s a X h V b 1 l z Q 0 Y 4 b V V R N G N 1 O G Q 1 N z Y 1 a z h l V D B X a T V X N H V F U m F 0 N T Z W c X Q 2 Y U 5 T R 1 V M K y 9 G M H F V R E g v Z 2 F S c U 9 C Z W Z O N l U 3 T m 1 X V n h j b k x o N k 5 a T C s v Y j l t O E 9 C d k 9 Y c j B T c X I 2 a n o 4 K 2 c x O S 9 m U T J B a U l n N G R 1 d z R 5 Y 3 l a M 1 h u b G x a V W N P M 2 I x c n I 4 U T N n K 0 Z M a U l p a 2 p 1 Z X o r T D J E Z 0 d M Y W R w M E 9 2 d j I 3 V E 1 B d U x x N k 5 x b G R 1 L 1 l 1 R D Q 4 W G l 3 S l J B R z V 1 Y m c x c j F h c T F 6 O T I 5 Y j F u Z 0 d v Q 2 5 w K 2 V U M W F 0 W C 8 2 b E l r V D Z 1 c n E 2 d X B X c l h y b j I r W E x u a G o 4 W E V 4 T 3 h K Z V l Y a z l 2 N z N 2 d 0 9 0 Y j l 5 S V d q Z D d k d E R y M T Y 1 Z C t 5 e m x N W G Y z d n J a c m V Y a D R 0 S 3 B S b z h Z V 2 c 2 R 0 h J M k R K N G h z d X R K S k R s e E V q U m h B Z k g 4 O W 5 u M z J t c 0 N V Z E R n N U d T c G I w W V B u e W x 5 a F d 6 S l V m Z n p 6 T X p K b G J D Q T Q r a W J k M 0 1 l Y k 8 3 Y 2 5 x M V F l W k 9 2 V m 5 6 R 1 l y Q V F F M U d E M j Z O W j A 3 M T Z k S 2 x a S l V x b F N D Y n Q w V 3 N I V H B R S T R l d m N M c n I v L 0 E r K z g v e D Y x Y k 1 V e W J 0 c E d 1 W F J 0 U W 8 w W l o 2 d F h 6 d n U 4 d k Q w V U t t c 0 l V d W l o d 2 t V e E o r U i 9 G N U 1 u c j h m W X V 4 c E F o e m J Q O E 9 0 d T N u M l R k d X N P O C 9 Y W U h q a H k 1 e k N P U G V E T m p S b G U 3 T 2 d r S k p w b z J u V z R M V 3 d B M m J B a k Z 4 N m N r V F p 2 N j B L a F J a Z G F 0 T z J R T F h Q e j g v R E x U c G Y 3 Q W d N d z B J Q 0 l p a 3 B z O F B U M V R Q a T B C a E t W V k x 5 W W 0 1 c W p a Y k k 0 c 1 Y 2 N W M v e X R Y c m 5 3 R X V K W X B V O G I y b j I x c 2 J P e U Y 4 U E R 3 Z F p V c V Z a c C 8 v d n o 1 Z 2 R I U j B h S H U 3 d T U x e l d a e l J I S 2 R x S 2 l v U D A 2 Z l B 2 M T h 0 V 3 J W M W l R b U p r Y m N 1 b l h y b X p z d V k z Q n h j Y W x T c G t 5 W n N W R l J V V H R S M k p M b F N w U W 9 3 Y k p s e T N L N 0 c z b G V w V X J G R 1 R i c 2 N T Q n B D K 2 Z x M V V 0 V H V y U U h j K 2 Y y d E c z T T B L M W J B N 3 A y Y l V C b z Z D V X N G a X R P V G c 0 O D g w d z l X e H Z K V z B M L z h z d F J K a z N x Y U p 2 c U V 4 c D Z t V G x 6 d G p G M W F 1 Y 2 N 2 a X V S d k t l d 2 h D N E t Y Q 1 J M b U 0 w V 2 d v T l A 4 d U d I W G U 2 c i 9 s T l B 6 V T F W M X J U c F I r b l d E d 3 h z U W I 5 K 1 g 3 T n Q y M 0 Y y N 0 R o S j g r W l Y y Y j M 3 T E l z V y 9 Z O D V j M 3 J n N k p q M i t z L 3 I x a D J p W T h l N k F I V H N X S m V a T T d m d z Z x c 0 I 2 Z F l Y R V J F c E x D c F h y b X g 3 W E w 5 K y 9 T T W h J U 0 h w R F F H T l B Y Z n U z Q X Z l M 3 Q 2 e l N w V X F G W m l R a 0 h B e F B E e j h C M D l Q e j N i S k Z V N m Z Q d j F D e F l v V n A x V 3 J W b T J q Z z R P R F o y e H M 3 T k h U c D A v M 2 N Y Q n d z R F V T R V J I e D A 3 b H o 1 N F p X c V Z K b G 9 k V n F q W X l Q a j c 4 S z R P Z m 5 G d 2 x n T n B 0 d l J V U k V y R D k r L 1 B p U W J M b G h r U W R V d H F 3 b m l 4 Z j N U L 0 9 Z d 1 F C M T Y 2 Y T l a c 3 J u b i 9 j Q z R K V l h X d G 1 W Q n d h M k l E R H c v a G F p V H M r Z V B h O W 4 2 b n l S d k t R d 2 h D N E t Y Q 1 J M N 0 5 4 N W 1 2 R H d H R W F P W E V H S k V 1 N T J 4 M j d l a k d M Y 3 V I W j A 2 O V l B S U 5 Y d 3 l a c z N v M m 5 m Z m c 2 N 2 R v M j N s Z m 4 3 V D d X c j Q r V G t 3 S l F w e n p K e T V B c E 1 K Z 3 V 2 d m h x Q X U 3 c 3 p u M z Y 2 b l R s e n R q R m 1 U R U N x U H A w N m R a M W p 4 N j R 5 Y T F a M 0 F B S U N h d k o v L y 9 j e n Y v N T Z r b G F 0 Y W 1 U S m Z Z d U l p Q l F F e V d G T G J H e n M v N U t u R j Z W M D Y 5 Y X R k Y m R 1 M 1 Z x W H N 1 e m F 0 V 3 N 6 V W p 5 T l B I L y s v T X Z u e j U 5 L y t j N X p V N 1 o z O C t i T n A x b H Z a Z 0 F B S U F C S l J F R l V y M i 9 l d l B s M V d z Z E V S S 1 R 3 S 2 V p a G k 3 N 2 1 s e X l 4 Y k 5 r Z j l P L 2 Z o T E p s a S 9 M O T k w T U l D Z 2 9 r S 0 N p U U p V d j Y 0 K 0 x p U k x O b V B y Y T Z D U W 1 t Z T d h M 2 Q r O U U z T n l j N 0 1 x c V Z 5 K 0 5 2 M z h s e X B R c G l x Z W 5 D d z R P U m l a T j Z z a k t s Z n M 0 Y 1 N M M S s z S H Q y a 0 5 Z c l Z h N m R W d E F 5 N V l 6 N m R C a E x 2 S H h K d G F 0 T z V U N U d 4 W V J F U k V S R V p G T V N 3 N W R D d U t X M F J y a E l w b T J i O T k 1 R G g r K 3 h O U 3 B u Z k R 3 S 0 1 L b m 4 y N W 4 3 T m c y V 0 s z d 3 d R Y y 8 w Y T F i U X g 1 N n F K a X Q v d j N z V W h R Z U h r d W J O c l B 0 U n N P Y 1 B I b W Q z M y 8 v Q z I v d l l x e G Z I O H J U V H o 5 Q 3 R X c W x X T E 5 t R 0 d Y S 0 Z M V U x j c 3 h t Q 3 h z M m h Q T G F h M j F w M m Z K a F c z b E l 5 R V V t V F F y a T F x M F l p a G Q z e S t L Z m h J a U l p S W p r S m 9 P a G g w W k 5 Q U U E v U H o 4 c n d O N j k v O C 9 l b m N k R l Z i M F B I U C 9 N c 0 l x Q U N 5 a n V J d T R w S 2 l B c T V y N l Z p a 3 R x a W 1 h S 2 F Z c G J t S 1 Z s V 2 E 3 O E F z V m N j T T M w U z J w d U d T c H V 1 Z V l T a 1 Z x Z 2 1 K c W 1 h U 2 9 L T H N n a U N B d 3 o 5 L 2 Z I T k N Q R E 9 1 d 0 R u U G Z y M W F 1 W n U 1 e D d M a j Z 6 M 0 d m d W V j N G Z K Z D B W b 1 p 3 c n E z Z T Z p S V N M V U N B S 2 h S S S 9 2 M k 5 N b l B n N m x T c F Z Z T X l Z O W 5 o N T d X R G p 4 a E N l U G 4 x Q l l t S n F n Y 2 V x Q X N U R n Z X V D I 3 T D E 0 Z T N m R H l h a 3 V V N m J z c E V 1 W F J s a G F t b E c 5 d W x X b T d Y L z k 5 U i 9 p N G w 3 a T d 0 N F N L e X R 6 N 1 h J N 0 9 5 d j g v V T l 3 N U 1 q V k F r O F J M U m d l U 2 R v d D V i N V Y y Z l h Y W D l l L 0 U 3 T m 5 G U j R S V H l L Z U J F R V F C R U V v U G 1 V e D Z T S 0 d G Q W t G c 2 5 6 N U t T d 3 N U Q m s 1 V X A y O E 1 E S 1 N N M 2 x 5 R n p a d U R D R T Q r Q W 9 m Z k 5 B T k k 2 T 0 N o V m x z N 0 V z b V Q 5 N k p x M n Q 5 M 0 4 w Z H F W M j d N d E 9 u Z C t Q b F N 3 V n B h U 3 B l d m x R Z 1 N Y R H o 1 b V B N e m R Y R G t B N G N 1 R U w 3 O X Z Z N n l S W k 4 v M 3 I x Y W l h R 0 Z R b G w w b j l U b G d l V 2 R E K 0 V z a 0 h F R T B S S F J 6 T j Q 4 R 0 J V S 3 N P Y k 1 P Z k t s U 3 U 0 d U x p U W x K U l U w b D B S c 2 l I K 2 p Z U 3 l w c W h q V 3 R O K 2 F t c H F r Y l N m b j c 2 S T E y L 3 h L M n Z E a T h R Z E x r S y s 3 Z D E 3 a V o 5 L 3 Z r b G c 0 T H Z F e H l k e j l 1 e m Z I R D U 4 b G F p b 2 V C W X V k Q 2 M 1 V 2 N H T U d Y d G 8 y d F N P U G 4 y Y T Q r c G F E e n M 3 O V J T V W V a b W x T Q z Z Y N G V w Y U g y L 3 Y 3 d H B s d l h v M U E r R E J n M W d H R F Z v U H F B d n J 2 d m V l R z B D T 3 N 5 V j k r b W 1 m L 0 o y d 0 l K U U M v M T B r S S s 1 T U V B c U R J Y 1 R U d l h 2 M z h Q Y j J a d G V 1 W F p p Y W 1 o Y n J z Z T N z N 0 5 p M 2 I x K 2 h 0 V m V T N X l J S W d s Q l d p U G Z T c 3 E 4 c z N l a 2 l F a T V D d n J W d F d 4 O G 5 w N 3 J F e F N V e m J 0 e F d Y R n p x T W 1 L R U M 5 M j Z O Z G J l M W Z M b W 0 2 K 3 h i O T l s Q W d O R G l Z e U 1 a Z E t r V H B s b U t j c U t w b 1 l M Z 0 x X M W V a Y X p F Q U h V c V Z P W l g z L z l H S l Z L d 3 N 6 T U d M b G N E T n N W Q k V P N F N C Y k t q c E t P c D d p N E 9 P N 2 R 1 M W N T a H k 1 M F p l b G N C R U V R U 2 9 w N E x 5 M G Z 5 a 3 J T U l F 3 c E V 2 S 3 R i d D B x M k 5 2 Y j B L U k p k V T Z k O G 1 i V n F 1 S D A 3 T m x V W n d p U n V i a 0 p I a D V 0 M m J Q b m Z T W k 4 2 c V I z M j V V c l Y 5 Q X J N U U 5 n W m 1 a T W h R b 2 1 J d G t p Q 0 9 t S T R T Q k N Z U 3 J K Z V B M M D l B V E F 6 Y z B O R n h j W D R O V 3 Q z c 0 h C d 2 Z U b z B R T i 9 m M z h B T G x 5 N H d L a F J v M m p m d m o w R E J n d 2 d O R F J V W i 9 2 e j U 4 O H p h d F F v T 2 5 U b 3 d Q R G h 3 N 2 w r L 2 J y M k 9 E d D M 3 c V J Q b n o 2 N H V i b H A y O H Q 0 U z N s c W F p c E x s a X l o Z S 9 m d W R P c l V p Y z g r K z R 3 W E w x N 2 9 m W X l z e m l V N 2 1 2 W k N R a 0 l Z T m 1 3 W W J t N X V m U E R C Q j h U R 3 h 1 c H N G e E V S b 1 Q z Z T I y K y 9 6 W l V y W X N p c 2 9 j b n A z e W k 3 b U o w M m J S c n o 1 O C 9 Y Y V d m S 2 x D a 3 N Y Y X E r R 3 p p b l d N e E 9 k c S t i M 0 5 x S 2 p Z M 2 x v N D g r d 3 M z T k R Y Z D N k N z c 5 O W x 2 d H N J K 3 N o b D F r S E J h U 1 c v d F p 2 Z m F F M G t H a F V M Q j I 3 V n J j M 2 Q x c D M 3 N D k v Z n I x W S t Q R 2 p U c k R N T E 9 M Y 1 l E N C t I a G 1 6 W n B G e D Q 0 Z G N Y Z D M 1 L 3 o 1 O D N v Z F Y 5 L 1 B C W D N p V T Z W U 0 V S Z 1 l 5 T U N C Q T d Y b m t Q N T l X M l A x N n R Y M D Z k T 0 g r L 2 Z 2 N T l p M 2 5 N N V h 5 T H V 5 T U x 4 S U p G e U V R b U Z t S m 0 2 V 0 V n U k R J N U l 1 U W 1 F c X F Y Z 0 t E R l F m T W p R M E 5 O T X N H d W Z Q b i t m Q W d R T j R l W G t C a 0 p p W X l O e T V j e m w z N 2 h 6 Z H V u W G p x N i s r M H R r K 0 t D a U l W Y X R X Y 2 V 6 W U 1 X c l V x T U d p U l l z Q W V Q R G d B V X V Y T G 1 Y e D R z V 2 N Q S G 1 T d m 4 z N 1 p 0 b V h 4 W X N Y O D l k Z m Y 3 R n o 1 M D R P S G p 6 S T g r Z l B X Y l p z b V Y 3 S H l P M W N z a E 1 j S E 1 3 M z M z e k Q v d j M 3 Z W Z y M H F m Y U N X M l A z N 3 Q y c 1 d M R 0 N Z O G V P V W F 0 V 0 x S W X Z Y c X h Y d T B M e H l l b m Z L T H V Z S F R o d 0 l L Z F B u M G F o V U F E d z d O a 3 p M b D Y 4 e U p B a F F 3 R D l Z a k U 3 R 1 Y 4 M 3 V i W D E 1 W m R m a 3 B D U X d N R 0 R C d 2 t N R E 1 6 e k J X U k 8 3 Z X Y 3 M m h N T W s 0 K 1 B E N m R Q b i t i c n I 3 O G 1 K Q 1 F F W D E 5 Z j l 1 N 2 R 5 N F l O R z d U Y j V Q U y t Q R y 9 l U E 9 M a T R n Z 0 9 E c z V U Y k 9 Y b G N 5 R T N 5 N W N 2 S n l n b 2 l F V 0 x G a E V T R X N M c T F h d X B Y T G 1 5 e m p h N 2 Q r O G 1 L Q 2 l J Z G V 2 V 1 V i Z H U z U n p i e S s x e l N N a T c w c D U w R V F r W F F S Q 0 V N a 3 d r W F l U Q 1 p H a n h O R 2 J N R 0 N w V 3 J J a W x w U 1 V B M 2 J 0 M 3 g 4 S E J n Z H U z Y j J O c G F V b G t a Q 1 J w Y V d u Y T d h Z E 5 t N G F 0 c l M z V z F 0 W j R l S G h 3 O C t a T l Z D b 1 Z K a V l t e U d R e W 9 x S 2 l z T E N 3 b 0 V X T E Z w b U 8 5 Z n o 1 Y 3 c 0 Z l B z e W 5 u M z Z L b l o w Z G x T d F h a d l R v M F p 3 O G V W S m 5 1 K 3 l P a 1 Y r V E o w K 2 1 h d F d x V k s 5 Z U h V O V B U O D Z l U G F 1 e j N 0 d m J t K 3 J W c T J O d G J j M 0 l r U 0 8 1 Z m Z 1 M l F S Y j V M Y z l 5 K 2 p m S 0 x t Y T d k Z X N H b 0 w w Q V B Y c j B L S T Z P a m p S c z J G R H Z X T X h P K 3 R k T m J t M 0 Z 4 T V F R R W h M Q 2 p C a 3 p z T E d 4 d 2 R i V 2 x n a 1 R K d W g 5 N 3 J t M X I 4 O X J U e k J N c 2 J H e E h E e D R r T T g v L z V 3 b V R a c G d i R 3 h N c T F h d D h Q T H l J a W d v U 0 x 0 Z G R q R W V F e F B E M m J O b m 1 U R m p C c m E y d G 5 t T 3 J l e G s v R n p J U 1 V K Q 0 F y d D I 3 Z U x M T D c r a 2 R l d l d H Q n N i N C t E Z 1 F N M m F O Y l h i b k R w M W l y V n I x e E l R R U V E R G h n M X p i V E 8 z e n l F a G Y w c H o w a 1 h j b G l E a z I 3 e D V C M W 1 3 d 0 Q z V D h x b F R k N 0 Z t e l l o c z l 6 d D k r a V l 1 T H Z X M E 1 3 Z 0 Z C V j F p e U p B M n V S N 3 Y 0 N C t E b U R t e k o 3 V n F W Y 3 A x M i t q b 0 J N Y U 4 y O H F l U F J P d 3 N G Q V g w N 3 A 3 O X h r T E Z 4 N W 0 4 K 1 o z Y z k x Z k V N c V N r c T d C S V p R d G h o U l B k Z X J V M F h r Z U V C Q k F j S E F 3 c l Z x M X d z e k 1 E R U F u K 1 d C a l k 2 T j l i R 1 Z s a F N S S n B L V 2 x Z V 2 R u e D Z K R m k x a T V j a V h i d G 0 x a n p w d z V P R G s 1 N m J R Z E Z S V 0 Z K R W 1 N S E R r e V V 6 O D B k e U h r Z E l 6 O E Z u Y X N Y d j N W O T h s c T F h c V J s S l N r Y z A 3 V n F s W F R Q c T V Z c 1 d L Q m p 5 Y 1 V 2 c H o r a m J L T F d W T l R V O T U 0 N H c y T 0 h U d E d s e T V k T 0 h M a 0 N D T k d x T D l i N V J h T E p p W W 1 P Z l l u L 2 V z b X Q 3 Y W l v N k 1 C c U Z l d m 5 u Y T V Q a G V 5 K 3 J h d n o y d F B N R X l Q S G o x Q 2 t p U W N I Q n g w b H R l c l Y 0 K 1 l t Q m h V S 2 h W e X V U e m J H Q z l v Y k d V b j Q r Z E N U a U l q S T F F c W x U U n Q y a l R i Y l Z h d V h F b W Z Q b j M w V G d i b T l q b V V Y a 0 p D Q W x G U l V U c k x K R W t D d 0 5 I U j B W R 3 Z B N V l q c G J X b W k w a T R D U G w y K 3 Z U Z j J z Z n I x N S 9 E e T Z z e k F C Y 3 U z T T E y b j h 1 W E k v b S 8 v e n Z L M X E x a n R R b V h y N z Q 2 e X B B a G J Z a U 9 q b W Z O b X J P M G J s M k h v V U 4 x R X p C L y 8 v M l l o d y 9 q O U V x M m d I c G E 2 T m F 0 Y T J 1 V E x a c i t 0 b X F s L z V 1 d 0 l K U W x o b l N S T E p S K 2 h o S l B N d G 1 y M m w w U E h q d 2 d N R E N R S D M 3 N E F R Y 0 h C M E p E U X p s N j l L a m V i Z l h 0 M j V k Z X Z Y c X h h d F V x W n M r Z X p m S G p 4 M 1 h X V j Y x Y U Z Z Q k R o d z V S b z B h T n d q a 0 J Q Y n g 0 O F F J T E N 3 c 0 E v d j M z W D Z w W H I 0 N W N M b T V R T G d 0 e W k 5 b U J B d 2 Z p N W V Y R n p a c z N 1 W C 8 v U H I x N z l 3 W U t I b 3 Z w W H p l N X R X V m x a U V h B M D Z k U H R S Z k R q e C s v d X J i U k p Q Y V N r N U 8 x Y 1 p x K 1 B v c y t m Y z N 0 d F N j W U p r M G k 4 Z D k v L z Z W b H k 1 Y m E 1 U T h l U E 1 E T 3 p n N j V Y S j V q a k t l U E o 4 M W p U U k t t S U 5 M S G Q y N 3 h X Y V Z L R l V B O T Y x R j J D U l Z m W D E 5 b X p K a E I 0 O G F O Z W Z 2 d H Q z T T h k b D Q v a D B h T 0 h N b W p S N C t 5 N 0 w r S m l V b E V q Z 2 N y c D B w a j B r V W t Y S V J D c 1 d u V H I 5 c U V p N F p T c W V L M z M r N 2 k 0 b E l Y Y z N N V G 9 x T G k r Z l R U Z l N 4 Z l B r d z d Q Z l I v U 1 Z 5 K y 9 Q S W d G e S 8 r e S 9 E a H p y e n h S b k 5 B b m J p W k 5 X c 3 Z B Q X F G R X B W S 2 9 t d l g 1 Z G 4 y N G N 5 W k Q x R 3 B K S H I x V 2 t W a V l n b 2 1 K a 2 I w N k t H Z T Z l a l V L V y t P S E x u S 3 Z Y c 3 g 3 T m t U c H Q z b i s r L 0 h V Y j k r M V V M N 0 9 3 a U N J V E 9 V a S t T a T R 1 a m 9 X T V h F e E N R W X F K Y V d s d G J G a 0 Q 5 O H k 0 T G l p a W R y Y S 9 Y b n h h V k x s M m p X c k p u M m V V Y W F X N 1 l m U F h x R X J h M H R P M 2 J z M F B z W W p 4 N D l J a m 8 2 b X B Z d F c x S z N i b D F T V T F P M X Z 6 S n E y T m 5 a N G V 6 c 2 p M K y 9 Q N 0 5 t e m N M V z F w Y m J 0 M j h U R 3 h 0 T H U z Y n R D d l Z j M G x 1 O W V q V 2 Z m U E l K V D U 4 K 1 p m U G 1 6 U X d Z T U V E d j h 4 S 3 k x N l p O R z A r V l N 2 V j d S R V R F b n l Y V m g 5 e G l 0 a 1 d M R n R T b 1 V Z T 2 x T N W Z T d D I 5 Z j d h L 2 x o U k d M R 3 J t M V Z h Z E 9 I U m 8 y Y k V o Q V F B R H o 1 c z B q S V N H Q n J W d T N h d m U z d D d m S H d z S 0 N n d 2 N Q T W 1 i T U d G S l N V b l R X N T l a K 2 R x K z k 5 Q m Z O Z 2 4 2 Y 2 5 a M E h B R S 9 D d 3 N J d U F F V S t y d E R X M X B h Z V B Y d m k 0 K 1 B E d 2 9 V T G N Y Q n c 0 U H I x N j Z 4 Z n Y 1 N H h Z O F l B T 2 N k N D N i c D F j W E J 3 S U N B Z 2 d B V U x G c E N R a 0 1 D V 0 x W d j B P c m E r N z Z Y N n h H Z V h M b D N 3 O G Z G a C 9 2 e j V O R 3 p Z a 0 Z 1 M 2 J 1 b m N h Z E 8 4 Z V h Q O C 9 Q e V l P W E 1 t R l N 0 V 3 B G K y 9 m d G 4 y S z Y r Z l E 1 c G t T N k 5 H a m Z R N j c 3 S 2 d N T T Y x d E N W Z F J N S k Z L Q k p M b H g 3 b j J M S H J 4 T V F r Y 2 Z i c 2 g 5 e S 8 v N X l a T T M v a z J i T k V t a l d 6 W T l 1 M k M x e T Y 5 S U N 3 c 1 B 0 S W t v U 3 J h M z N t e n U y T H F h a 1 J t e m V I W W 0 x d H p y Q m h U c H c 1 O H l H U E h 5 Y 3 d Z Y 0 w z Q k F W T n h O a F l 6 b 0 1 I c 2 R T c F V 6 b k w 0 M H F T U k Z 6 Y 1 M w S k R Q d 1 p B c V p U b z F H a 1 p Z V 0 g z c 2 J B d 0 p U U j B s b m J i N 3 Q x W F l H d 3 N m a V V V e X B l e W 1 u U n h k S F N z W W 1 4 c 2 Z C U n d C V E Q w R D k r e W 9 q a m l x W D c 5 K 2 d 3 W k 1 n U n Z i M j h z T F M y e i 9 m W G I z d D R l R H c 4 U F p z M m F S Z l h x M W Z I d z h D Q W t K R V N 2 W X l p V l N o W X V Y R W h r W k N T M W E 5 Z G 0 4 Z U x G V 1 Y 3 d y t m b j U 0 Z X Z y e T d C a H c x Q W 9 G R G c 0 T 0 9 E d D d W M 2 8 1 N U p l c T F h d E d E e D R N Q 2 t w S 2 Z U d D I 1 Z j M z M z l m N y t N S j J a U E p a S E 9 N a l k y Y k 9 E a z U v U T F z V T Z s V U J 5 N W Z 2 a H h l b k g z U U o y W U h E a H p J a W h V c m 1 E M T d 0 c z d 5 Z 3 N a a V h 0 c n k 5 Z l Z s L 3 Z 6 N T l P b l R o N F l O R y t y T X R H U m 1 a b 2 F Q a n c v K y 9 2 N 3 M y Y k 9 I Y X R X c T B i M T d k N T N a W m 5 K c V g 5 L 1 h u c E E 3 U 1 p J O F p E T F p L Q 2 N u c D J p W l R M W m R r c V I 5 N G V I a H Z 3 S k Z W a 0 J r N G N L R n J G N j l t c W x U c H h J Y k c w d W R P b l h 3 O V B S a z J M Q m h R T z R 4 c m 9 t d D N y M T c w N 2 h 4 W T R Z T k c 4 Y l Z x M W R 6 U G E 2 K z c 2 W D Z 4 S 2 V Q a n c 4 c l Y 2 N W t 5 c F F w S k N Z b V l t O X Z q N C t Q a j A 0 N 0 h U d D J a T z d j d V N 4 W X N B Q U x D d 3 R 0 a m F X T T h 2 c z V 0 R 3 Z Y c m x 5 M 0 V Y U 1 Z w c V N M Z U V j c n h 5 U n B 0 N V Q 3 V n B u M T d i c 0 d n Q 2 R Q R X F o V 3 p Z c n Q y O G Z S c D A 4 Q V E 0 Y z Y 4 Z H R 2 Z D N q d z R E b l R w b l d q V z d m R 2 p C N G R 5 T 2 5 U S D N M b z B K O V l X S m l 5 Z V B F U n p w e j V r T U R B M z d D M X R j V E 5 y U U h 1 N 3 V 2 W X Y z O F M x Y X R i b 1 Z K S m Z Q V F J q L 1 R v M F p R Q k E 5 U k R G N W N 2 U D R X T l R V W E d q R 2 t Q Z 0 t 1 c k h 4 Y 3 Z m c E p s M z V S S 0 Z l M 2 F M Z E Z P S 2 E x N V B u a H d h N 3 A x Y T B 6 b n p x K 3 l x c D A 3 Z j g y U F A 3 N V A 5 Z X B X K 2 Z r e k l K T U 5 G N j h m Q T V Q Z m 1 D N H J 3 c 0 x D Y 3 Q v b 1 B 4 W V d G Y j R y S z B r W F R i S k Z K c E 8 1 M X F 4 W k V 6 T X p N K z d l d l F 0 d 0 x T M H R M Z D h m d m l L Z W l p Y W V u S j J k S l V E d l d Y c k t x e X R Y c n V E c D Z j b T V j K 2 U w d D h J W E J j M l V x b U Z o W W V Y c U 0 4 M 0 p 5 Z W 1 H V E N a c m t t S H h 2 e X F W N m 5 1 V l N o V W N F U k Z 4 a 1 N 6 d U V o R H g r e W 8 y U T B O R F M 3 e F d V S G 1 O M z Z 3 N E 9 U b D l M N V B K U n F W Z k p r b F N q R X d t M n l s S j B 0 N 1 U x T l N 6 V j Y 5 Z V R j M j R u N G p w a 3 F P S l g v R z N 6 N z l u e j U 1 c G t p N V F 3 T z k 5 U l V Y Y z R T T G s y W k V q V X d I b z J u V T V P M 2 E 4 e D V 3 N S t 3 S G 8 z T G t S M D Z k M 3 B W d T N G W G g 2 Z G d C Q X B a S X d O c F l 6 Y U Z B c l F G M n Z C Z E N 1 Q j N q d l B U Y 2 1 U U G d l a F V L S l R D Y W p V Y U 5 x Z E 8 r d S 9 n N F V F N V B J O G V Q W D J i T 2 5 Z T C 9 v Z m Y 3 N W 0 z e j k 5 V W 1 V U 2 9 s d T N S b 0 Q 2 b V N N c W F s N E N R a j V r O S t p M F J v S k N j b U 1 I N y t O M 2 J 2 M X E 4 a W Z s N k x S K 2 l n c m Q 3 c W t U N 2 J V c W x X T G p S c z N Z b U p p V W l w K z h V a X Z J U E d r Y j J 6 O C t 1 c y 9 5 T 1 V 5 T 2 5 S b 1 V L Q y t a c V d z e E Z O S j B I e m h U c T l o d z R a O D h j V V h K Z E F i N 1 E 5 e H N v e V B Y V n h j U 0 U 1 T 2 x x V 2 t w T W p T M H R K a 0 F H b H B h V E k 3 T 3 p z W m d F S 2 h r Q 2 1 W U 3 U x e X B W S X B x M V N w a 2 d 4 Q X F W V E t s R X F s V E t W U 2 F a O X J I b G V z V 0 Z H N 2 4 w c W x r a 2 1 T S k Z P c F Z E S U x D d 3 R V S 3 B W M k 8 4 M X l B R E 1 6 T T F u N m J U W H J U V T F O d F k v V H Q 2 Z j V E O E R F e E V U e k 9 L d E 1 R W D I 1 W F A 2 W l h D N y 9 6 T m 5 a K 1 p F a 1 N k d U I w T 2 p v N k N N U E h 6 N U 1 L c l M v Y 2 h I T E x x W j I 3 O T V k Q X I w c G R w b G l s M 1 R 4 Q z V D W E d B Y k l i e H h y S H B 1 Y m 0 y Z T V I R j d G T X V q R 3 V D Y W V N M j Z m V l R 4 c m x z d G t z a 3 d m Q W p L W n J D b 3 d S U 2 F U V F R F e k 0 0 d D N j b k w 2 U V p L a 1 V 3 c U Y 0 d F R W c T F l a k 1 t N X Z T Q X c 1 a m c y N W I r V k 5 h Y m p U U l Z 4 d E N n V l N 1 W E l G M X E z e n d O W F Z q O W R m Z j F X b F h L V 1 N p S X F L c D J K R k 0 1 M 3 R M U 3 h N Y 1 h k Z m w y V m J S a 2 J x N F Q y c l Z y M H F T S F g x N m l N U 0 U x T V p O R 2 l E V H R 1 O W V 3 Z m 8 3 S H Y 4 K 0 h T Z D U 1 c m F M U n B 5 d V l 3 a F E 5 b 3 d l Z k p P b W p l M 3 c 4 N 0 9 t c l E w R m F h b V J u a z R X N k U 4 T 1 h m d U Z q T m 0 3 T 0 d q a j N v e W F w U n J w d l g 1 S 1 J x Z G 5 s S X B j Z n Y y V T c y M n p X d l J h S D J W O W 9 2 a 3 J K S X R t c U t N a H Z i a F c x V H h s S m Z Z T 0 h 6 N E t t K y s r U n J 3 N m s 1 R m d L Z F B Y M k J y Y T h t e l o 0 b l k y R l F F W V A 5 K 3 I x e m J 5 N m k w e D F O S n l l N l h U Y z J R a m V L a S t a V T d P N U l r W V d a b X B x M G p r b j Q 1 Z 0 x H e E 1 j Y k c 2 c S t W b W 0 w M D Y r U n l l W T Z G Z m p Y N 1 p X e F h K c E 5 o W k p U N W M x c X p U a W F U N m J T Y n N l N U 9 k c 2 Z V Y z h o S 1 R a b E 0 5 a E Z B a l J v M W 5 0 c l o y Z T F R c V Z S N z l k b X h w S l h I W D h 2 M W p W O G d U e k d j Z m 4 x K z R q a T l u R 0 l a e U R H Z W N 5 d V V y V 2 R N V z h 0 a 3 N 2 R X l t V 3 k 4 b V p s W m 9 y T 3 o 4 M T Z W U 3 J W S G 5 4 M U x n a U h I c 1 N I M 3 J U d 3 k 5 S 1 N M U 0 x p V V l v W m N J S E w y N 0 w y Y 0 8 z Z U x z V 0 0 3 N k N 5 U G p v N 1 h H U T Y w Y T l j Z m p C a n h L a 3 Z z N n V x b n M z M 2 5 6 b z A 0 Y y t a R G 5 X V 3 V y b j Z a R W l 3 W m 5 U c W x H U n V z S G x J R T R P Q m d 5 O X R 2 T z d G a 3 l R b V d M b j B M c F Z L R m l V b j V U c m k w Y W R P b X N s d 3 V 2 d 1 R V T C t T b U g w b V M x R G 8 4 U F B 4 S k l i Z G J i Q T R j d U V L Z E 9 w V T V j T 0 J L b G h m S T Z l b F R O R G 8 3 b l R v d H k 3 U n M 4 Z U l C V 0 Z p W T V y b G 9 k S D Z V M W 9 2 a 2 5 K S X R Z S G d m d m 9 V W l R 4 R V J r W G 1 L a m I x N 0 o r T G x 0 W U 1 I R D J L N W R 1 M F J x M W I 5 a k s v d k l G c T N y b 0 1 r d 2 F C Q j Z 3 a 0 8 5 b U x v M E k z O C t H U E I 3 a V l z c m Z G a 2 l C d 2 R I W X Y 3 U z c w U z B G e m h T W U Q w M 3 d X Z k p K U E p k S m J 6 Y W 1 W T z Y 3 V E x j d G 9 m N E w v M U 9 z Z l V i S j l 1 b m M 0 K z J i U 3 I z U z Y z W X d L T l p E S 1 o 3 c F Y z T m l S S k 1 w Y k p a R F h r Y 3 J s T j d s d V h m U 1 V R b S 9 y S U 5 u N U J K O G I 0 Y j E x M m N a U n B m W F p 0 Y U R i V T V 4 Z 1 o x K 2 N T e T V u T 0 l i Z l g y W C 9 y N n d C W k Z 6 b k 1 U Q T d Z e X V Y e T Z y b H V L U W l s Z 0 t G O T c w d F B K R n h L S 1 V N c E V K b V V s S X B T b W J r U X V y L y 9 F Q U N 1 W D Q 5 a T Z k S V R 6 S n J W S z l N M m F X a 3 F s a X c 1 c n B O d 0 t X c G p 4 b l R n e V p N R V V s U F R r T X R s N V Q 3 a G 9 s U X E 2 O H J s O H N K T 3 R n R F V s Q 1 N w R y 9 C R E V i U m Q 1 T 0 x q a 3 p s N z l o Y k x s d y 9 q Z 3 c 5 M m M r T k d O R T J i M n V t O W Y 4 Y W k w V G 4 1 N V p l U H N s M l g x N k x S K 1 Z Y Y U x w S n p T N 1 p v R 0 1 x S G I y S E h V N 3 Q y O W 5 t T 2 p X W E x o d U x q O H h Q c j E 0 L 1 V X U z V K R W t a R z Z s O U d O Z j h 2 c U 5 J V 1 Q 0 S m F X R m h Z d W Z w T z Z P V G t k Q V B J V 0 1 N b H Z h Z k F V V W 1 T Z G 9 l S G h 4 O E J G Q U R P e n M 3 R j B U M G h q O H B i L 0 d Z b H F 4 b 3 U 2 V W 1 T b E F p Y 0 F 2 Y W t w c V l H W G I x N j l R V 0 F z N 1 B 6 T j h Y V l I w R W 9 T b 2 J 5 d l M r a m N 2 L 2 1 W Q n B s V X l D e V d J U H E y Y k 5 F a 3 B N V l R K N j h r e S s v e k g 1 N n R Q d j N u M 1 B u V H R i R E p 1 N 2 Z m d z d B N z c v L 2 k 0 d E x m V E x l R F p u Z E w 3 Y l o v W n E 3 Z X Z V S V h u c 3 Q 4 M F Z Y Z X F h b V J 0 U 3 V Y W m 1 Z b U N U T X p F V D R h e l J x M U t q U U t x U 1 B H e m V P a U l n S W d N a E N h Y k F F S E R s e W x R W U 5 i S E J 6 Y T R D c m E z M E 9 I T G l p d l V E V 0 R N V k l U R X l o Y j k 4 M W J O O C t E Z 0 J m M z J Q O D l 0 c 2 R K R W 1 p V 2 p V c k 5 t N T h o O U d q Q X p F e n k v N 3 V G b j E 4 L y 8 x R m h n M X o w c z Z v O W R a Y k c 3 S X R H b D N B Q z R H e G d H Z E J H a W d P K 2 l a Y k 5 B e m h 3 N 2 V v N G l r d n N Y S H U z Q z I 2 Z G 0 z T W 9 F S H I y Y i 9 m a S t I R H Z 5 V W x K U T F K Z 3 N l U E V 4 Z z B h R D N S M G V y L 3 g 4 U W t j Z T d j e k h J U l Q 0 S 1 F R U l J 3 U k t s V T d y e D g r Z k l K a W 1 G c V h V R W 9 Z b k d T S k o y U X l X U S 9 Q S C 8 r Z l A v Z H U z Z V R T N 3 B E Z 2 x D V U R P R j d Y M G J p a X J P V U t l a 0 N r Y 2 5 K Q 3 J 5 O G R s Q y 9 m b F h X c k J t a F R a U 1 l t a H B 6 N z k 1 e j Z 0 V 3 J v d j N D b j V h b T R z e V p 2 M m 5 l L 0 5 Y R j B L S k Z B d 0 M 0 Y y t j W j g r W W R w R z N i K 3 F 4 Y W R a c G 5 6 e E x w M z c r b H p t M z A y U T J S Y 0 h Y M X k z Y W Q 1 b T Z i c k l a c H B Q Z j M z N C t w V 3 J X a S 9 p Y 3 V s Q 3 N I R G x 5 a G Y v K 1 d B U F R 2 M z V M b H k w O H h Z M F l Q a k k z b C t T b 2 E v Z n Z 2 L 3 p K O W V 0 Y U Y x T n p j b G 1 h N V B E U j B W c U V W a l M 0 c j h w c H M w U 2 p w R D k v Q 2 p p Z k l l M E h 4 a 3 l k d j h I L y 9 O N U N k T z M v W E x 0 d S 8 z N H Z I a n h Q N D l O T j l m U F B O T z d 6 M z N s Y T J i Q m 5 M a 0 N I a X g 4 N 0 N w S m 5 S Q m R S M U d G N T c 3 V F V X T E Z p Q X Z i M T l p Z l p M M E x v d l N k S m h Z R W Q 0 Z V B o W l h n M 3 B L T k 5 F W E p a Z G t p V E Y 4 T i 9 k V 1 V a R 1 J v Z k N 3 c 0 l V S m Q y b m d p c k 1 t Y k Z 5 b W d G T 3 Z D N 0 t o c E w r M 3 B l U l N M a V V J b 1 p R S U 5 M Y z N J U 0 5 H O S 9 K T k J U S D A 3 T U Q 3 N 3 p 6 U D l M U 2 x O c G x r Z 1 J O b W x U S D I 3 c z d U N T Y 4 N E 1 p U n E 5 e S 8 v N X p 2 d n Z 1 T n g 0 O F R l U H R 0 W j h h U D c 0 a U p p U k U z Y n o 3 b X h 4 L 0 R P W H o 0 S 3 V I a D k x b T J i R 2 l C N 2 t E U k R O T k l Y O E 1 s T l B R T z g r W W R 4 T k x T a k t p b 2 V O N S 8 v L 1 Y 4 d H k r V V h i Z H Z Q K 0 h H a l d o V 3 J C Z 0 d R S T h l V G Z u c X E 2 U D g 4 c 3 N 0 d W 5 Y V H Z m d G M z N k x S Y m R 2 V 0 p 6 U j B s c z Y r U 3 F X S 1 A v O T h T T 3 Z X Z G J M d F M z N k x S c G R G K 1 U y M m F K V F V o M j l S e E J Q a 1 B U Y X V Y S G 5 J N U 1 r N 2 l Z c U t a O G l R Y j R p T 1 R n Q T B k e U U r N C t y V l I y T F d 0 a U o y N 3 R 3 N V Z D b 1 Z p e F l 0 N G 9 z d n Z t R H I x c T B s M 2 F Y e W J q T n d K a X d z N 0 x l U z d r a F J 1 M 2 Z 2 S H Q 3 Z T N 1 e m F 0 U 3 Z U e G F x S X k 3 S k R r c V J q T X B s c 2 E z a D Q r S E h V T l c w T V R r N n h h R W p F N j Z M M D A z e n Z t e m h 4 b 2 1 Z a 3 l E R 2 d U V W 4 w U l h 5 N 0 t p V U 1 x V U J r V m 5 W U D N u L y 8 5 U n d U R 0 F x R m t y a T R s e l J w V X A y Q k E x d n g y b X M x d E x N U 2 d U b 3 h N M m Z P R z B 5 Y j F w V 1 F r S C 9 5 b l d 3 e E 1 w S V R H R G h H N S 9 t K 2 Z a T U F h T n U y S G h z M m p D S W x S V U h s e W h i V X F H R 2 R y M k 1 J W l Z 0 d z h C V W t T V 0 x v M E k z Y V p T a 3 B h U n c 0 Y 0 N Y V E J Y S j J z a X N h b l Y 1 Q 1 F n b 1 R K b n p Q K 3 Z V a m F k N j h C a F l X b W I 5 N D V M Z G 9 k R m x U M E d T T F J r a 2 t Y W W 9 x b n Z J Y U d 4 Y 3 V 6 Q W J V Q l h L R G d p W X l m U G k z Q U J 3 L y 9 o Z W V u a D N Z d X Z V O E 4 y N U V j K z d j c l R 5 Z G 4 1 Q T N s c G F X R E I w N m x D b F R w c U J T c V h L Z G V V U W 9 P d U h o N F g 2 N W I x V T J 4 T V h G Y 2 U v Z X Z X e l h p N 2 d z R 3 k 1 Z H V 2 U m R T Z m N o T j d u R m 9 p R V J y N H Z T e j l q W W 1 B b 1 Z L b W l l b X B k W V A w c n F 3 S U w r U 2 x 1 Q n l L e V l t Q m d 4 Z l h x M 1 h M Z X p z a k x Y V G x 1 Y W 5 l e H F G R 2 c 0 T 3 R i U 2 V W N j N i a F Z 0 S H h v M E V C T U 1 D T m x U S 2 x V Y 0 9 Y S 1 Z q e j d x U m R l d W p i W E x J e U l p b V R m d k l N K 2 Z K M U d s e X F 2 Y l R 3 d F N O R n J q a H g v Q 0 9 I L y t M a D R l Y l J r N X N p M 1 c x a V g y Z V d D U U N p d l p v b E d j N z V N b E V V L z Z l U E x r Q l V x b F J F U k V K T C 8 4 Y 3 B 1 Z 2 9 J a 2 t K Z j F L c j E 3 T l d M W H F k S 2 F w Z G N 1 c U N 4 Y 3 V z R 0 x G Q 2 0 3 Z n Z r M z E 2 d F g 1 N 0 x Q U G N I T n p B M k R u e n A x c z N y e V p o S V F F a G c 0 Z H l z Y 2 Z m d 3 h B Y W 1 v c U s x Y X M 0 T W l S S X l n V U N y c D A 2 Y 0 p u b j M y R 3 B h V 2 w z c 2 Q 5 O G V J R j F h c F Z F M S 9 l a F d L a k d T S 2 h p Z S t z W m h n U 2 N T a 1 V C M z F p R V N B K 1 B w N U Z p e F l S R W h K Q z F h c F Z H V H g 0 c 0 0 1 N m h V T E J 4 b z B i T 1 h 6 N E 1 F K 2 V Q T U h H e G 9 h M z N u c U w 4 Z V B I Y T J O W X B W S 3 h a Y 3 N X Z 2 9 L Q 2 l J N k 9 4 c 2 J H a G 1 Y T E 1 w Y 2 N X T D E 2 T m N I Q n d X e m F 0 Q 2 5 U T 3 Z H N k t M M 2 k 0 d U t Z T m 0 w Y T E 2 O W Z S N U t r T 3 d x R m 9 u Z E o 5 V V V r W E F 4 Y 2 F T d 1 F L U W l s M W E r L y 9 r T m M z R X Z j M 1 Z 0 a V p m V X E 4 V 0 Z u W j R X L y 9 3 b U 9 I T G 5 L c U Z H d W h W S T B X c 1 B Y Z H p C L y 8 v M l k 5 Z X Q v W W V E Q T l Z d 2 U 3 Y 2 8 3 N z d U a n p U Z F h a N 2 w 5 V G t X a k 1 5 W W J T N 3 Z D V H J a b 0 Z O Z j d a R k h G V T E 0 T G l u L z E x V 0 F P S G J w Q 1 p H U X N E e C 9 H T V h w M E l B a 0 p 5 U 3 h h Z E F S d j c r N G t K e X N J R G Y y S F N a T T Y 4 Z H B y T l p r e G 8 x U k 9 M c F p u a V l t S n p K M D d s M G F O R 2 h F U U V N Q l h Y M z F G Y 0 h B d 0 R 4 N D h Z T 2 5 T c G F 4 Y n Q 0 N l d M V n R 5 N T g 0 Z D d U N k x G e S 9 t d 1 l N S D d O e T V F e k 1 6 T S t i T W 1 j T 3 l a Y 3 V Z T j I r Z V h z Z U 1 p W W x o N j l h d G p C M D d 0 c W h P U 3 h B e U N R d 0 1 6 T E g r a F l o T G 9 i a m t G b 3 N h O C t i T k l 6 R X h r Z U R n W U F B K y t V V D N 4 M V l m S H g r d V h i d k c x M T k v a l l P R E E 5 Z X V Y Z V B U V H o 4 b E x T M k 5 5 W k 1 u Q T d C O C t Y T E 9 u R G 5 E b 2 t X T G F O R 2 l C Z m Z 1 M 2 F O Q 2 h R b z h m Z n J x Z T l u d T N i c 0 p D Z 3 B p N D h h T j F L M W J s O W p Z V 0 8 w N j h i b 2 9 2 V F R K b G 1 2 W H J t b V N M V j M v L 1 B Q U C t 5 W F Z I N U Z 3 T V d D b H R V Q 2 t J S l J X Q n c 1 Y 2 9 Y M T d l N T J M W T F B U F R l d l Z x e G 5 C d 1 J F Y 0 8 z W T k z M F d q c z l P N G N Y V 1 d M U n Z D N W N 1 U m J O a H d E b m Q z e D N 3 V m p T N U x p a X J a b 2 x F Y z c 1 T k Z G V T l y M T N w a 2 V i e n N Z a U 0 x T l k z N z k y T j Q r M j F u d n Z q a U F B Y 0 9 U R 2 I 0 O E c v N T l 0 d l J X R n V i a z V T V X l z U 0 p u W k R M W m R T c l Y 2 V 3 d U d C 9 n Z G U v Z W 5 l V G t a R z d m d m 8 y b H B T V 1 J r W k d r c G F W a F l t S 0 N U Q 1 l q S 2 l x S 2 R 1 M 2 E w Y U p G Q 3 d D Z V A z L 0 8 0 Y 0 9 I M m I 1 O U 8 z W j I 2 b G 1 t U m 8 4 Z X p a d z V j L 1 J L d U h U d X J D N E t Y N j l l U G F 5 d H J j V X Q 2 b 0 p C R U h F c E d K c V l t Q m p P b m o z T D F x M W J z Y l c x Q l d E Q 2 h B b E 1 t e l l O Z 0 5 q W V d B N G V Q T W l t V F p 0 b z B r U T l O T G R W c T F a N G V Y a 1 J F Q k R B N U 1 t V F N V a E l Z T m V 1 W G F 4 Z H U 1 Y l d y V n N E N E 9 D Z 3 J v M m 1 T Y m l j T 2 5 X S 3 R X d l h z b W J O R 2 h v M m J L a l R C L 0 c 2 S 0 w w T U x k a 0 N J d U Z p c 0 V w c m d j a W N Y T D M 2 a U R w M U t s T 3 B V Z 1 d k N W F t c F N u c j B X S 0 V 0 Z E p 1 Y m 8 w Z X Y w N 0 5 u V T U 0 L 1 R 5 S W x K W T A 2 Z F N v W F J Y Z U Z j b W p K a 3 J l e V h m Z n B w M z B B Z F Q y a X Z C Y U 4 x b G Z y M X J X e n Z a Z 3 V U N G 8 2 M m F K U j F P K 1 R K U j F Q R 3 F h b X h v d 1 k 0 U U t B W E M 3 V E x 0 Y 0 1 Y N 0 9 3 T U t W O W U z d F N V O U 5 J U z F P a F V C a G t y Y 1 Z D R n h B U V F I Q n d N S z F h d G N M T V R G M l F X S 1 Z T W V d k b n g 2 S k Z p M W k 1 Y 2 l Y Y n R t M W p 6 c H c 1 T 0 R r N U V S V V Z o U 1 J K a k J 3 N U 1 s T m J D b 1 V D R T V P Y 3 A 0 Q S 9 k K z R j R l N w V T R O R 2 p S N n h Z c 1 l L V E o w O W 1 l W H U 3 S U J R b k V a Z U N v W W 1 P a m d i V X l R N k 4 5 T U 0 y S H o x N m h D U k o y Z 1 N L U n I x N j l Z a U p p V U d s V W h F W k d Z b F N x Y V J w M D Z i W k h t Z m x 5 c F g w N m R O S G 0 x U l B U N 3 d 1 U 2 l k R F R M Y U F T T G d Z c E 5 K Y 0 l E S W 5 S N D V j N W Z M b E I y e l l N S X J 4 N D d k c G w w c 1 N 2 S H l w W U 9 U S X p k c G x 2 W G 8 x W S 9 6 N G p s b T I 4 O W x u K 3 p s O W V n Y U p p U 2 x z M l h L Z U t s V X M 5 S 2 9 Q S X d p R k l U O U Z v d 1 g 5 R l Z l e V J h T 2 s z e W V M T z U 0 M D A x T m 5 G Q m t a e T R R S j M y T n N M R 2 Z v V U t j a U 9 i W W h l Z k R n Q V l H Q m d m e n d 3 d z g 0 T 0 R n U U d o c k s w Y U 5 I d G V 2 N z l 1 M U x y M T Y 5 V 0 x W c U Z i T m 5 6 K 2 I 0 O G V O V X J W b 1 Z n R U 9 I R H V V N 0 p t V X l H Y l Z x M V d M R W l C R k 1 t a l J K L 0 d v c U d B U V J s N E l o M F N S W E h q O S t y S D J z U 2 N J Q V Z L d F d E W U I v L y 8 y W G x p M W Z m Y V k 5 Z V B B Q U 9 6 c z c 1 S E k 1 V m F x b z c 5 Y T h k K z l l b G d r V k F G O W Z Y M m J N b U V I a n h v M T U r K z I z T T Y w W H I 0 d l N 4 V k N U T F N B U 0 x n Y W 5 O Q m Z s d X V 6 S 0 F B Q W d B R W x F U V Z T S X p N M k h I L 1 p n M H F R Z D d O e j V C e n Q y d k t k Z G 5 w c W F o c H V i d j g 0 e W d O d T N u K 0 x s d F N Q T H R v W U 0 r U V o 0 O V V 0 d G N Q Q V Z v S H h N a n l 1 V U R a V X J W O G k x Q U h S V z h y T l B h V k h j e V J h T j d O N G 5 p L 3 p B a F V 5 Z j J K Z z R z U k 9 B e m 1 4 d U F Q Y j J O c H c 0 O F V H U j l N c 1 F w Y V d s Q W V w Z l N t M X R i Z G 1 4 N D l W b n p h T k h q N G l P a n F a b H k 1 Y l V y V n V Y M U 5 S V U p F b k N 6 c z R P W j J k b i 9 Q M z l t V F Z y R n J h M n R 0 e S t m W n Z Z M k Z q Y X R X d W 4 x M 0 V s U 2 V M a H c 0 Z H M y N 2 F O M X E x Y m l 5 L 3 Z R c k d 3 d G x i U H l u a n A w a V d h T l d 1 b W Z h N G g 0 b E l v T H J u R k l r R G R 1 b l Z 4 Y 0 h B Z 0 l D Q 0 F C U X N X a 0 p D U X d K W X R X N 1 R y Y l c x d D Z k b X p K e j Q r U G l 4 Y 3 V C Q U h C d 2 V 1 W D c v T y t 2 W H J H V E 5 H L 2 R s b V o y Z E h s e T V k O F B I e F l m N z g r V F J z M k p C Y n Q y N 3 A z Q 2 5 U d k h s e i 9 Q e j h t R G x 6 S m h V c l Z x U m Z Q O T B h Y X V K M V V Y b 1 l j c k l G U k 1 M R m 9 C U j N n Y 2 h D N k h L Z U d C b k o r Z n J y b 1 Z o Y X F t L 2 Q x d H p S b 3 B r U U k v M G R M d l h y V j h Y W G R 6 R E h q M D h u T F U y R n N m R 3 J O e m t Y R j E r Q 2 d p Y n E x R V d R S k p D O X l y O E l n b E R L b E Z T e V J T T 3 I 5 O G x p T z N n S n l H b 2 E 4 d k x F M 3 Q 0 Z U R 3 O F B a c z J h U m Z Y c T F m S H c 4 Q 0 F r S k F R Q X B W T E p 3 b 1 V M a V l 5 T X B I Y n Q y a X h l d k J q W m Z 4 O H d m b j U r K 1 B y N k 1 t e l l N Q l F L Q l E 0 T 0 R u a D d l K 3 Q x V E U x T k F H d H J h M T U v L 1 h X K y t P S 0 x v a m s 1 U W N p Z 2 Z 2 M z Z E Q m t 5 Q k c 5 d m J 5 d 3 R M V G w r L 0 x o M m 5 Z a E x v V G p s R k l 2 c C t m c j Z N b i 8 r Z k h y M z d r M 2 p 4 b z B a T m 1 3 W V Y 2 O W U x Y T V m d U h B a H E x Z X Z a d X J V c W N U R 3 h s S 2 5 U a D A 4 U F Q w W k 5 t e V l k a H N m S H g 5 V 3 J s e k p s Q 2 x U U 0 V 4 T X h O N 2 V I a D h m S D U z a m R P e l l r Y m x 6 N T d K Z 3 d R S X N M Q 3 l 3 c 1 Z I U F p p c G V G N l d I b 1 N k Y k l Q M H R B a 0 t K S 2 8 2 T G p X Z l B u b W t 1 S m d D d S 9 m S E h w e m 5 Q d j F 5 S S 9 2 Z S 9 V Q T R j d U V L R k N x W j g r V 1 Z m N X M 4 L 3 B G M G 5 T Z k Q z M z Q 5 c D B x U z Z 6 a j d m Z n o r T 3 R E U V Z v M F p 0 W n Z u e V l k c n B u V j F j Z k Z t N D B G M T d h L 3 l s U 3 c 5 W X N 1 U T R H e m F N e k Z T Y 3 N p a k p a T U 5 M L 2 V 2 S D B k S F I w Y 1 R F S k t K U m 8 w Y n M y c l d y V U 5 v Y 0 4 y N G N F U k V S c U Z T c T F 5 O W R 1 d l J y b 1 R T c U o w b m F Y U 3 p 6 M m Y 3 N j Z 6 K z B i M i t Q a 1 p F O H g y V G Z 3 N G R 4 M U t w V n F U a T Z W Q 2 h L S 3 F a T E 9 0 b V N Y d n I z e V Q v K y t M U k l q c U Z V c W p B e U t 2 d S 9 s R 1 V Y V D g 3 T 3 p o S m t Q e D J v V U x 4 Y 1 h O V D F m Y 0 x D d 2 t y O V o x c H h F U E Z y V 0 V U O E Z w e U k 2 W k t q a V Y v e H Q 4 K 2 Y w c E J z Q V h H S G k w R W 9 x U U t S a F g 2 Q U h J d 1 k 0 Y 0 x B Z 2 E w W U 5 H Z z l U W n Z h W l J v K 2 x C M V R V e U 1 H R F d y R n h 4 O E h z W F h y V 0 V 4 T j F T R z d h Z E 9 2 O U 9 u V G 5 M d D N u L 0 h o a D N z W U 5 z e X B X S k 1 0 U X Z r M m Z m c H V U c C t l Z 1 p X V k 9 S T W 5 m c z l I S C 9 X a 1 d U U G Q x N n h T c V d M Q W d I V 0 Z j d E Y r N W N y R F R G T S s z N 2 d S V G I x N l Z h b F F J Z W R D b l l i T 2 t K S X R v U H M r V 1 J T a W 9 1 S l p 2 d n d V Z m 4 2 R D g 3 W C 9 o U X Q z Y W R m T 0 h s R E g y T G x 6 d C t u W T B Z S G t a S V c y Q 0 c 1 V 0 l p T m o y Y n Y z T W h N b W R N V G N 2 S F R I a k t I U 2 Z I R k 9 y M k h E a H V 6 Z X Z i c 0 V l a U 1 J Z 2 l D V U Z 1 U E d q U 3 Z w T G h T Y j V z M m J N M 3 Y y N 0 F L M 1 U x c V N M U 0 F T T G l X d U p B d E V G a W N M Q z l O T X Q 3 Q V B I Y m 9 S S T Z Q T V A w a W t w Y W t J Q 3 B x b 2 Z U N T Z k S H Q r L 2 Z V T 2 Y v M F Z U Y X R X d F F H d 3 R E U m o 4 Z U l q b k R 0 M 2 0 x R 2 p Y R V h C V X F I Q U x s e T R 5 N n h a Z X d G M U V X Y 2 p J e m 1 t c H E 4 S 2 1 w N D U 4 e U d 4 c 1 M r c F h G b D N s c T B o U T l y d z Z h Z j c y Y k h q U G I y U 0 g 5 S F J D V X l h d E o y Z 2 9 J a z Z N O G J r W k 5 x M F h a b W 0 r e j E 4 K 0 N y b T V p W k 1 u d H h a c n p Z T W t h R W x X e l E w N z V O d 3 F 0 R G J E Z 3 E 2 U k 5 P b W R s b X U 2 O V J K Z H d h R V g z N z V p S l N V T k 4 1 O U 4 x Q z c 3 T T Z k W n p S b 2 9 M N 2 w r W C 8 v Z T V k R m l 3 N n p j K 2 Q 0 W n M 3 Y 2 c 0 d E x m Y n k 4 T 2 1 X W l V L b F k w W X o 5 K 3 k r a l Z L c n l O Z E 9 S a 0 R 2 e E M 2 V W d D S U t R R j d h M n R q e D k r c F N J a U l p U z d r c X h p W W l J S 0 h E Q 3 B U U W x X M E F r W E V w V V N S Z U l M S X F M a W J 5 N G R 5 O G 1 5 e U t Q T G k 2 K 0 9 z O W x N b G l 6 W m d U U G 5 p W H k 4 Y 2 R C Q U 1 5 Y T F a d j M z L y t l b 1 V P Z F J M S k Z L Q l R 0 M n R s e j V z e U h Q S G 5 5 Z 2 x H a k 5 y T n A w N 3 R Z V 1 p u e D h x V 0 N X c l V x a 1 p x Y V J z K 2 V L e l B k c 2 R L M 2 J 3 d E 9 u T G p C M G F Q W E d E e T R k Y T d I c 2 J P e l l 0 K y s v Q 1 U 4 U C 9 o Z 0 4 v L y t H N k 9 6 N 0 t l Z l h v M X A z c i 9 m S z E v d G x n U k R U Y l p v Y U 1 a e E Y 2 Y V l t Q 1 I y N 2 Z v R E l 5 T T V h O W F j b 1 Z J b G R m T H V z O C 9 l b 0 Z l d l p x U 2 t w R 2 5 m R X p Y d m c y W m 1 4 d X p l U F V I Y l J 0 Z X V 5 M 1 d l c T F R U z F h c F p z b k x s M i 9 6 Z i 9 4 M 1 Z 6 b n J r N H V K T H R X c V c y d G 9 q Q U 1 i R 1 J 2 e j A w e l Y r K 3 V t Y W R w a 2 t T V H g 1 O H F M S W h r O E p n a U F J Z 3 B D M W 5 U d D N j d S 9 l U F o x b D c 3 M m 5 I Z 1 d n V X F u S z N B V 0 9 Y Q z R Q S 1 d n Y n B T M 1 p B a U x o V W 1 K S y t t S 2 p L Q z R t O G t x b G t u U U s 1 Z W E w M 2 E 1 Z G Y 3 Q i s v V G w 2 O T I 0 T 2 d M M T l W V 2 J Q N 3 M z S 2 x U L 1 R 2 M z l M W G 5 2 T m N D N 1 V o T k p M c F p K W X N P Q V F F e W Q y b 2 w 2 O U t v U 0 U z R 2 J E a G w 4 e X p l a V N r W S 9 Q Q U 1 6 T l R l a m F k W G 1 t Z G V t W F R a a l F r W G Z m Y m E 5 M 2 Y z c j B X Q W x B W W 1 J S 1 B Y c X M 1 T l F w Y i 9 i c 0 N T Y 2 h J W m x 4 N D l 3 Q U 9 I d j J G a 2 V P W E 9 X c n J 3 Y n A z V z V K S y t u M 3 Y 1 T G k 1 M 2 V N e n A w Y n N Y a n h B R n h k L 1 R o M V N y O W l x L 3 F v V 3 J V a S 9 2 N U R k S l l G Q l U z T X R U a H V V b E l x b l R 0 L 1 h X a j l F Q V J C R U F S Q l A x V 3 F W T k Z P W V o x U m N k Z E J M Q T d P e n M 0 R j J y O D B K b H R B S k Z 4 S 1 J I b T k y T k M 0 Z W Z N e E 1 U R 0 p l b T E 3 O G V L L y t Q d W Z R S k l r V n E w Y V R 1 d l d 0 Z G 0 3 O X h L Z 0 h z b 1 J H U m 5 M c E V u Y m 1 U K y 9 Q e j E 3 T m k z S 2 J n d m x 3 Q m R m S E 9 D Z m Y 1 N 1 J v V U 1 E Q W d K T 0 V 4 T 1 R 4 S j A 3 e i 9 q e H g z Q U d E V 3 F W N 1 g 2 Y U l S e n B o L z F F U n l m Z z R i R 0 p u M y t l b 2 J Q d G x T c 1 A 4 Z l R j d 3 J s e k 0 3 b D k r e W 1 l b m x 0 W X U 5 Y U R s U 3 Q v N X A 5 L 2 5 s S 3 Z Y b F V X T E 9 o U D g r W T F 0 Q m Z r W G J z d T F 6 N 3 U x N j h G b j M w V 1 R I S 3 l n c 1 R F V k Z h c 0 9 N W F N w V z h W O X A r a X l K V F g 5 e i t W U 3 N M Z T N v W j M z O V Z 2 K 2 1 D T m I 3 N z V o V U 9 I L 2 d U V U J j W X J W N j d B b 0 V I c n R X M G 1 K Y V Z x b j J 2 c z M r K 0 Z u O T l n e k 0 x T j Z O d D N U W T d 0 V j Z o Z 2 t 1 O T Z N b 0 l n Q 0 l J Z 0 N N V 2 h 0 Q 1 p i U U N S Y 2 l s M T V 2 Z G d B V U N p V X B L U 2 t N W G J z R n V i U D c 0 O W N M c 3 V 5 Z U s 3 b V Z 2 c S 8 v b 3 B p K 3 Z U Z G p C L 2 Z r W E h q M 0 h T b W h 0 Y V l Q c j B i V m x i b W Z Q c n B Q d n I w Y W M 2 O G V m M j B o W F V G S W E 4 N m Q y N U V n d 1 k y V 0 Z p W U V o R V J 5 Z G l 4 S F J n K z N K b H Q y e T V r b V h E N T h j Z E x y R m x 6 a H J p N G w 1 b U d a U H o 1 N T B P c V Y 3 Z l M 2 N 2 h C U V p k W X R l c H R U R T J O b V R 2 M 0 F J c 1 d I V 0 g 3 Z H Q w Q 2 F 0 O T k 5 e H Y 3 O T c 4 Y T R 6 d H E x U C s w a n p X M V p 6 W n Z m a m R U a l J s R F V w N 2 Y v K 1 J 5 R 2 N l U F h 5 Y 2 9 T S j B 3 V n F r a 2 V 2 Y 0 8 w S z Q v Z m 5 4 N m x 2 d E 5 u T m l K a V J N N 2 t a Y W 0 0 c j M z d H Z M b G w v M W 8 x S 2 d h Q U t t c G F R d 2 F 0 R U U 3 b E N 3 N k 9 o N D d P M n N B Z X Z W c U J z Q 1 J J M U 9 M N 0 p 3 R V F S Q U V R U k N L V 2 1 s T 3 R v Q k l 1 Q l N y O G 5 5 e E F S Q V d w b j V k Z l B K S m I 5 N T R v e m x 6 N X d a c j E 2 V 2 1 L c E h M W l V S R n h X d H J F R F J y V m 9 Q Z H V 5 Z F F y M T R W a 3 B N V n B L Y W 0 4 Z k J o S E R J W m 1 K b T l L Z 3 J w N m R t Q k 5 t M 3 F F Q k p 5 V 3 l S Y m h B S j U 4 M D M x N U Y x S 3 B R b 2 Z u N T l Z c 2 t S O T U 0 a V B 6 M E J T V T l N e W J U O T B h Q n V H R G 0 y V H F l N F F 3 T j Y 5 b D N q M k x K R W J O N k t 6 T F p L c U 1 X M W F W M n h 0 T F F I d z h I R G h n d z k y b z F K S l B I M z Z n d X Z Y b z B o T 1 Z u R H E x R T A y Y m 5 3 S E c 1 d U t u R G 5 6 T n o v L 2 Z K U D U 4 L 3 N Y O U p T T F R Y b C 8 v d 1 A x R U o 5 d D J 5 N H d l b l E 3 W E Y z O X N r M n l a R F J 5 N U d i d T N u M U c 1 Y 2 9 X Z l B I R k F l M 3 l M b D B h Q S t w a 2 R r a k l Q M 3 o v L 1 F V M m J u e W 5 T U G 9 1 Q 0 l J Z 0 N J S l E z R X A 3 c 2 d W R X d x W F l p S X N O Y U 4 y N k 5 n R U J 3 K 2 5 R b 1 V H b W R i L z h j Z 3 Q v L 3 h N W U d 4 d n h 6 a n V 1 M n V Y M T Z x b k h O V j Y 5 K 2 9 p S k U 3 Z G p a Q 1 R u c m J m Y T Z N d 2 V B O U N t V F I z Y X R L b F R 0 Q 2 N n b E h r W m E 3 Q m 9 u d H Z Z V k d U b l R 2 M m 1 N Z 2 M 0 Z X Z R N n Y v O S t E M y 8 v S W N 5 Z G U 0 R H A w N 3 Z S c F V 1 a m J M Z T N z Y W 1 v Z l d 4 b F p Z N G t x Y W N Q Z n V l Z C 8 5 R 2 h R d 0 5 N V F k x c D A 2 W U 8 3 N y 8 v U F F C U G 5 y e k E z T n l F S V V P K z B X a 2 4 v Z X h l a G t T O C 8 3 M n l m d j A 1 U m 8 5 V 0 R 5 d l N E U G V a U H I w Y i 9 m c T F 5 S G F m L 3 Y x Y m N 1 c l V E U U l D a G p O N D h E Y z Z p W m 9 i T j Z M N T g 4 K 0 h y R m h 4 Q 2 g r Z m d k c m w 2 Z S t l a V l 0 N 3 F T M 1 F D e E F i b T B U b H l o Y m E 1 M V p X W m d Z Y k 8 0 S W d D S U l n b E U 5 b E l k a 0 N J d U Z T T E 1 U R m h w c T V 1 W W x P c 2 l Y O U R F V T l l a l N s U j Q v c 2 E 3 Q z R 1 T l R q N H N W U G t N b G t 5 U F N i U 1 Z j U T h r e F R n M F d w V k 5 H d T N S S 2 R t a X h a M 2 V H U 2 x l U E g v M k x C Z 2 t O O D l 0 a 2 J k T 3 J V a 0 1 h T n F 6 R m x 5 a T Z T a 2 x L M W Q 5 R G 9 3 O W E y S W l k U G V p T 1 h 5 K 2 p h Z F R r Z m Z 0 a U R E e i 9 z Z 1 o v Z k 1 h c F V z V 0 R p e E U 0 Q X p K N j l s M j d k b X V S N H d W N l N 4 U H R m O X J J Y T d x T l V x b 2 l M Z T Z r e m h E S T R P Q U s 1 W E 0 2 R U N k O F R G L 2 R T V z J 4 O C 9 m c V J k T 3 J V a 0 5 t e j k 5 R y 9 m M H R h d E t p c D N V Z V R s R W x L U 3 F W b n o 1 W G E 1 N m 1 w Y W J p N S t l d D l k N D B n Q 0 l J Z 0 N F S n h L e X Z K R m h B S m x 5 S W 5 M a l l L a j F 3 d U 1 p M k M 0 V k d w S k V B O W s 5 R G l 4 V D l 4 O G V L L y t Q b 0 8 x d D d S W W 1 k b n p l c l Z 3 M 2 4 v L 2 U w M G J s d z l U M j F u a l B u W T J K Z j g 5 T k 0 x a G d 4 c H c v U G 5 T Z H k 2 O V l T Y k 5 4 L 3 p m L z l u b U R N V W l m Z S 9 y R D E r b k F D b z Y v T G N 1 L 2 V j b U p o R W x p O G Z C c 0 R D a F l j N W Z Q a X F U Z 0 l 0 L 1 R U U X Z Y c 0 g 4 T j E z W T N q K 1 B B a 1 R F e V B x M W F 0 Q 1 d w c V N x V k 8 3 Q V B E M T F 5 Z V p P Y k 9 u Z H Z 2 R G g 2 L 2 k 1 R l E z e C 8 0 c 1 h Y c W N k O T l 0 V D Q w Y T F v V j J q b 0 l n Q 0 l J Z 0 N Q b F J s c E l 0 S U J J d V J V c G N i Q W h D N m Z I a 3 l R c 2 V Q b 3 d s S V N H R j J O a V h B S H o 3 Y l F q U G 4 3 O U V w V k x 4 e V N k O U N B M m R S V X h N R W d E R 3 h r Y k V 4 Q 1 F 4 W j g 1 K 0 d q Y T B a Z V h L b j J u W n N o W m Z m T k U z M D F T O E 5 X d F d Z d n Y y Y 1 Z o Y m 0 z U G x 5 c 0 4 4 O T d G e T V R b 2 N Q R G l a S F R 0 K 1 o 4 a V F i M G h M V S 9 I N T U y O W 1 X V k M 2 c E l u M 1 A x M V B u N z V n N 3 R 3 R H Z I e X B 3 T j E 5 S F E 0 T 3 R 0 e T Y 5 W V N t V G U x d 2 Q y K 3 A z V z c r Z k h m b X o z Z l g z c 2 4 z N k Z F Y 1 g z e H h r S V N F W k J J U 2 t v b U 5 U Y 0 x U Y 3 l z M W E x Y m l u W G R j V 2 J i c 0 p G V 3 J W d V R Q U H g v U 2 9 J R X R a O D c 4 e m N 5 W l B W R 3 B K Q T R j d U 1 L Y U 5 X Z F l z O F p E M j c 1 Y 0 x r Y 2 1 n L 2 o 0 W k t 5 d H p W R 3 B K R U p E N 3 p C a H d 1 d k Y v U 2 N S Q k V F U U J F S F F V Z G F T T F N B U 0 x r V k d Y R 3 d J U X V u e T E x O V J I R G h 3 a F d y V k x L b F d 6 W X F G Q z k y e H N h b U l q V T F G Y l V I Y j J i U D N j d T d j T F Z x M 3 J r M k Z D a W F j T 2 Z N M 2 p S c l o 4 d E Z I S G 1 6 Y m R v R z l l e S 9 4 N 2 J j a G 1 k c F d L a V d V U 2 h V T k c 5 c X l a Y 3 R Z N 1 l 4 R 2 p v N j F N c z F 1 b E g 3 W n k 1 Y 0 t Y c n h J M F J h U 2 p v O V A 1 d G R m L y t I a X h Y d F l X W m 5 U b z B k V C 9 Q M V A 4 U H Z 2 O T N q L y 9 Z N 2 F H V 2 9 N Z 1 l t S l N U R G d D d k R 3 N F V Q N j l 5 O T R n Z C s z M 2 5 x T H V Y U G 5 G c m d k Z 0 l D Q U F B S U R B M 1 B j S n V P L 1 R V R l V y V n F S W H I y Y U 1 X M W F W N W 8 w c V o 1 d G d l K 0 1 R e V p 0 Y l M w W l B M Z 1 Y 5 d l k y M U t 0 W G x h R k R O N 0 o 5 K 3 p q K y t p d U t U e j d a e C t M R k E z b i t Q Q W s v d i t N T U d k S 0 d K a z N z Z V B Z c 0 V V L 1 B M V m h h b X J G N j l R a G V l K z N W W j Q r e H N a e S t m V n Z R d i 8 5 Y V R F e U 1 T R X R U M G F H R F B W V 3 F X Q 0 F J Z 2 l B S W d s Q l N 5 b U t 5 Q l V U Q 3 B V a U l a S X N n b E Q 2 Z E 9 6 Z W l j K 2 Z z Q z l z Q y t Q c 1 B R Y U Z R V X F H Q 2 V w Y X N Q b j J h M D Z k U G M r U n l H V 1 B H d E d m T W 1 Q Y m F i U 1 V K V k N v V k F M T C 9 y c U x 6 T 2 l 4 d X d J Q j F K Q 2 F t T W 5 5 N E 1 6 L z l k S T B 2 d n p 4 S W l 4 W T F H V E R B R V h k M 1 I w e E 5 q U m c v M 2 8 x d D J 5 N H l h O V p l d G 1 3 W m 0 2 Z j J p N U l r U 2 F h e V F p N j R k U H o 0 O F V K T H V J U 0 Z o U l Z L T y 9 x U 3 k y V U 1 H K 2 F V N H p h Y X V q e n B t W m d Z N G U 3 d X F I M n V t U k w 2 M k x H L 2 1 E Z X Z Q N D Z P d F F C M V l m R 0 F n T l A 0 K 2 c 3 R 3 h x W W l L M W U r a l l P R G J a Y k h X Y l J v U U g 1 U F F 4 Q U V R U k F F b 2 R D V j F X U U x p S V J M b 1 J Q S k Z z T n g 3 O T V 6 d k w x M 3 M y d l h l R E Z k d E Z B b 2 p J M 2 x P c 0 4 z Y 2 t x Z 3 l H U m d a R l N 3 b 1 Q 0 b l R u e W c 4 N 3 h 6 N T R a V X J H a W 1 z O H p L e X B 6 S m t 6 c 3 p h V k x t a S 9 X U 0 Z C N G U z a j c z c m Z U a j Z P a m 9 h R 0 p p R W x F V T c 2 V X F s Z X I x U z V j d S 9 a c k 5 h c W 5 R R D V p R D k 5 L 1 B m V m p Q d W 5 Y c T R V R W Z m T k J O W i 9 u a 3 l a M l p Q T G 1 6 O W 5 s M n l S W k J F Q V J C R U F S R F V w Y V R M U U N H T i 9 D L 0 Z C U E p G c 0 1 T R i 9 l U 2 U v Z W V s M 1 E z Q k t I U V p F e T J w Q 2 V L U 2 d 1 Q 0 l B a U N J Q W l s U 1 Z s U H R v Q k l 1 Q l N h O H B C c 3 V Y T G x J U z R 1 d m d R S F I 5 Q 2 p 4 M H I 4 L 1 U 4 Q T Z t b E d s e X c 1 V H Z m d U s r a l V h U m 1 m Z m J h Z k Z 5 O V N 0 U H Z G e H I 3 a 2 8 0 K 0 N j S F B 6 e D k x O U h k O S s r e X N 1 T H I 2 a 3 B x W n A y M H h L U 3 M x M E h N M D B 2 T G 0 x d j N Q b j c v V H B F N E N i b T c r M l R 3 Q 2 V u b H N B Y 0 h Q e n g 4 W E Z 0 M G o v T m 9 J Q T Z N U 3 h V c W x D b 1 Z D V 1 l H O E V R N l J V c W 5 q M k x C R k F 4 S W N n Q 0 l J Z 0 N P V l d l V W k y Z 0 J o U 1 Z H a E t Z N E h J L 0 J h R V B I L y t M Z 2 N P Z U N I O W Q 3 U D k 0 c 1 U v O G V C Q k x E d D N q c 2 Z N e k p n N W M v Y X p i T m x K N X M z c k I 4 Q 1 h Y e D R r T 1 Z u Q n d Z T 1 R r U 1 N K V H o 3 W m w 2 Z m o 1 Z F Q r Z 3 d l e E x G M T Z n b l h y U E d q W n N o W j M 3 a n p U N 2 h j W U 9 B W l B 6 e T J F a G 4 0 c 2 h o U U p o Z T c 3 N 3 k 5 U 2 8 0 W T F Q W H M y Q l N B b E p Z M y 8 v U y t V c V Z P N 0 F o Q W F l b 2 V s U z Q r e m Y 3 K 1 h k a C t W U 2 1 M O S t u T z g v Y l l 6 M W F w W j Z y U 2 5 W S 3 B J V E V 3 b E x 1 N G x z Y k V 2 Z W Z y M E J m W H J W e F Z E U T h x W S s v Z W Z N M 1 h x T H Z i d W 5 j a V l N V n Z 3 O E h C a D h P R F c r V z d 2 N V V z R n Q y N D k w Z F p 5 V 2 J U b 0 N B T U h P d E s 2 Z F I z K y t P T W V h V 2 t x M n J l M 3 o 3 R 0 5 o S V J r R m k w N n d w S W x i K 1 c 3 S D R J Z 0 N J S W d D U G 9 x T D h r V 0 V B b V h R b E 9 l Q 2 t T T 0 d k T m V P N 1 R o K 2 Z N a 0 R o L y t r K z N i M z h Q T 3 p n c U E w Y U 5 k b V R N b m 1 I b n o r a E V U a z B S S X l H M j J i d l h F e H F Z a U F C T W 1 2 T T Y w Y W J 2 M E 9 s W n U 3 W n V Z c U t j N G p Z c U t w M T A 3 Z T F x M H F G b G 8 1 e W 1 V T D U w N k x k T n J 1 M E 9 I c G x D c F V n V m V l N j B H a 3 l m d k p D R 2 h E M 3 Y y a E p P U 2 t z Y k x s d 3 B D U S s r d 2 J a c 2 5 0 M j Q 5 b 1 d Y T F d w b j J s O G x n N U 1 q T i t Q Z 0 0 1 T T Z k W j J 6 W W N B N k Z R b 2 x N S m l N c E t a V 0 d E V z J 4 d H E 1 Q T V j b 1 Y 2 T n U z a F V p N G x E S G 0 1 a W F v V k J L b X B z Y X N Y V H V D W m N 0 T z B x d F h N e X d 0 c 3 g 4 d W x w T V R K L z d p N E 1 F L z J i Q m h K Q U N u V D k 5 a z F L a T J B R l N z Y U 1 x b m 4 r N m 5 m W H Q 3 W n M 3 c 2 l a b V o r a U 0 v T l R W T k p 3 b W R t c X J r N U 1 r Y k 9 1 M W 0 z S 2 F R S l F F V 0 w x N j h 3 T k x T T X R l T m h h S 1 R s S l N r Z V p o Y 2 t 2 M G 9 a V V Q 4 R 2 d n U n Y 0 V k d 4 T F N C S 0 M 4 e F h a N l N M U 0 F T T G 9 X b W x C Y U l 6 R m R C e U R w M U t t c 2 Z S M F h G S T B u c U M 4 a U 1 G Q W 9 s M G R I e E F O U 3 J W M F c 3 U E M 4 W E Z y b T F i M m R u e m F K R k E x a T U 4 b W U y Y m J 2 S W 5 E b D l j S E t x b T V m V E V R U k F m Y W Z B c 1 d Q V H R Z b k J q S l J L R m U z Y U x k S G U y Z V h r V k p k c D A 3 c F N 0 M j R W W W 1 O Z m N 2 R G d a Q U F H R F Z v U F F F U k V K S j A 3 T j l S c F F 5 N l h N W G x 5 R n h v M 3 J r N X l z b 0 t o U T l z d 2 F G Q X J L b F F 3 S V R V M U R U Y z N m M 2 J 2 b m x C M E p 5 a 1 V H N V Z L b 2 5 2 M 0 Z a b V d T e E l r S m F Y U X R l d H k 3 Y k w r L 2 R l e W E 5 Z D R h d F R J K z d U Z V A v N F l y c D B k S 3 l v c W 5 0 U l V K U T B h c U p O M H p a c l Z Z T 3 Z X c 1 d 6 Y 0 d J S W t 2 W H E 3 Z D N Q e j U r U k p i e X B Y c n B C d H U v c H N r M S t T S k Y y V n l X U 3 V k K z d j d 2 R I U k 1 m Y 2 R o Q 0 x 6 N k 5 F a k F D U k o r c W V F d T F K c W l Q Z z F I Q 0 o r Q z R l S W F j T l J Y b U s 2 U E N W Y l F D U m N o S H h J Z n l k U D F h b 1 d n U H B Y L z Z 3 d U Z x e X N 6 Q U Y 0 K 3 Z T R k 5 0 S H k r S E d D Z H I y c H F S R U F 5 Y 2 x w V 0 Z p W U F 1 a l V a O G 1 0 Z l l D K 2 Z W d l F x M W N 6 V n E w N n p l e l o r e m g r Z k h x K 3 o w M F E 5 S 1 Z V c W h n O X V o M E F 6 N T Y 5 N E w z M 3 R n S H c r U E V M R k F v b G x 5 O C 8 0 T U d E N S t 6 W T h U d V J r W E d F a E h 4 R V p H U X N S a 1 p 5 Z X Z W c X B t M 0 h 4 T V N v U l B v d k Z D M U p r b m p 4 S W l Y V D B N M l h M e F g w N 0 x t U 0 0 y Y y t M S l R q W E x u e W t Q b n p E N 0 5 n d 1 d G V U t v b m t a R V d X a V o 3 O S t 5 T 2 9 Y Y n N 5 M j d l U E s 1 V G p G d E J t d 0 h Y S m t p W E 1 u V H V Y T 2 5 Y c V V M R m k x b 2 x P b 1 d n a 0 p T W H g 2 T k V q L 1 A z O U 5 Z d j J s R 1 I v U 2 h r U n Z 5 V k 1 4 R y t o R X p G Z G d p W k 1 t R U I 0 Z U R n T E Z p e m c w S 0 Z E b X N W b E 9 x Y k x V N 0 l G U k 1 K R k t D Q T d P M n V j b m V 2 a T c z K 0 N X Y k 4 2 W V d 0 c n l l M 2 J U N G 1 O V G F K Z E 8 z d n E x S 2 x N d z R h M k J B U 2 N Z Z D Y 4 Z m l R a 0 p M T j E 2 M 2 5 0 L 3 Z i M k 5 s a F l t S E x 3 N E J Y R 2 p H b F B T a 3 F h e n Z y Y z J u L z B L S T d v N k F S Y X R x e E Y z Y n B W U 0 U x T l E 1 T F V 3 e m F z c m R Y S m 5 r d V h I d E N z V 1 E z d G M w R W 9 x S V N F W k t a T z N j V j c 3 N 2 5 S c l Z z V G J H d 3 M y Y n g 1 T k t D K 3 d 5 V W t S U D N E e E 8 3 Z E U x Q X F W Y m k 3 c n d Q Z z R z V i 9 X Y k h p W j Z a T j Y 0 c V R V M T F H a i 8 1 Z n B y Y m Q z S m J x U E E 4 T m 5 W W E V a e U 1 V S j N O e k V 4 U U t K U 3 F W a E Z 3 d T Q v V H B t e l J 2 W G x N N 1 p E S 3 Y w a W Q w R m l 3 N F R L M W F s Z l N h W H J v a 2 h Z Z U h i M 0 p 5 Y 2 h w M j d k c T F u c U 5 H a l N y c D d n a H d Q a l U x M W F l a 0 8 x R m F p U G c x T 0 N K K 0 M w a k V 0 R 0 g 0 O H N z d k 5 U O X F s L 2 1 Z T G s v S k Z o Q U p G N k V R K 1 B r T n h 0 Z j N H T U 9 H Z l l 0 Q 2 9 j V E J 3 U l p 2 N y s 3 Y T l i N i t n N W s v L 3 h C O S t n V F F z R 0 U x M 2 4 3 Y m l T d F h I Z 0 p n W m 1 h T W o 4 O U E v U D F Q c 0 d k U E 9 O V 3 F X Z E s 5 Z X h Q T 2 4 3 K 3 J W L 3 R L c G N U Q 2 h Z Z U p q S X l s Z H U z S 0 x G N D h B T T B O T 1 B Y c l Y y W E l r R F o 0 Z S s v Q j B 0 S 1 U 0 O G M v S 0 x h L 2 l W Q z J X V m 1 a N C s 4 L 2 h H W E x U d U x t N X N E T G w 2 b U 1 I Y n R G V y 9 q M j J M R n J X R m 1 a O C t K R k N u R n h M N 0 c x V m Y 5 U 0 5 I a H d h e G 8 w c 0 1 Y U D d 4 Z z l l e m J W U 2 F a b 2 h o U 0 p C R X Z a a 2 4 3 b 0 V N R H g 0 e D l R c V Z J R m 5 q O V B 3 d E x T a k F V T E R y T i s v Y 2 g 4 S j F 3 M G x F b 1 Y 1 O D d k M H J 2 d 2 J k K y t x e k 1 0 e T V q c 0 s w S 0 s 4 U E R 3 d m s 1 T 1 R o L 0 p a T E t S U U d P Z z h N Y 3 V D V G x K L 3 U r V z l U M n B x Y W s r V j Y 5 Z V R j M T F E M E Z E e E c v S k U v R m J 1 R V J N R 3 d C S m t 1 N E N X O H B 5 V E V 1 U 2 R F R W 1 r M V Z T S 0 J T O X k w d X l C V V R D U m N n R F I 4 Z G F X Y z V z V k x W c X h S e S 8 1 R H M 0 M k x K b H k x a n R j M D J 5 U m F O T G w w W j A 2 Z E p J W j V s b X F F W n U 3 Z G V w V T V t Z 2 9 J b l p I d n Z 6 e j k v a z g 4 L 2 Z 6 S G E 5 S U 9 S W D l l c F c r U G t O Q n V E a 1 N X K 2 V Q V X Z r e U p H c m p C N 2 R q c V N r V k E 0 Z S 9 K T 0 l p R W h l d k V q U k t Y e m J 1 b l Z 0 U X h u V 0 l S U W h w V k t G b V p t e G R 1 a V F T a V h S d n Y w U 1 R F M k 5 z T E 9 6 S m l v c W 5 1 d l h v M m p l d k F a T m 0 5 b 1 Y r S G d o S W Y 4 U U c 1 d k V 0 R 2 0 3 c U Z w V j k x Y n d a O D l l O F B I S H Z S a z Z 0 Q T J R Z V l h N l o 4 O F M 2 Z E 1 u U U N m W j U r T G l X K 0 E r N V V J U k h o N 3 V D e F Q 1 Z 1 l w S 3 E x Y X R P a G d i R z F j S 0 N 3 c z d X d E o 5 R V l w Z H F Z O W Z R Y 2 l n M U 1 l M H M 3 T n p Q R 0 N W b U p o b 2 Z l U E d q W V J j Z H p B U X p z N 0 9 a N E h P a 2 l T O W U r b l N w V j l L d W o 5 R n F U Q n J u c F l t S X V F a W x D d F p Y V V E w Y k d n c k N w V U s r U k l Y O T V J d n Z q a E F W R l E 4 Z C s v R 1 l H O W Z s Z U R n Q 0 F B K y 8 3 d 3 Z l L 2 R l S W p F e E Z W Z l g r a n I 3 c l Z 0 M 2 x 1 S E R Y Y k N 4 c V V q d j N n R T Y 2 O U k v R i 9 X S V N x L 0 V 4 R l J 0 R F N 1 Q T V H U U Z G U 3 F v N j F U V n I x K 0 Z L M W N p M m J R c G x C V X J o a F h L O F h i c y t K M n h Z e n R 3 N n R R T m R 1 N G N y N T J S N l B u e k p J W U 0 r W W F P S F J 0 b 3 Q 5 V m 5 C c U k v L 3 Z p V T F O U z B R d W x i V 1 d W a 1 p E U V F x Q W 1 J a E l z Z 0 N J S W d D R m t T Q 1 J l a F h N b n F E a D F C e U k r b l Q x L 3 c 3 c n Z m Y 2 V U S V Z C U U t K W U 1 I Y j l C S j N L V 2 t w S E h 5 N U E y U 2 t 4 W E 1 t U E Z x a U Y x M G R E e W J O N G N 5 Z k x n T E F E R X h p V m 5 H c G F 1 c l g 5 R 2 Z o R k J r b m p 4 N V F i V n F y N m J Y a k k 5 U H h z c E t Y V G k 4 V m F 2 Y U J B U 2 N v V y 9 m R n J S b 1 V S T 0 Z R b G 1 n N H N s a F l m Z j U 4 O C t I K 1 B v T 3 d 0 T F N q R F Z y e m p C e l p r O G t D W H g 4 Z m 1 M b 1 V D Z H E x c X l r M 1 Y 2 Z k d Z a G l Z M S 9 T c y t k S z h a N l p Q U m t 3 Q m p E O T c z R y t a d j B U Q k V F U U J L R n N r N W Q w Q j R U e V J 6 T T B L Y m R m V 0 F Y Q m t J V 0 Y z Y W R s e T F v Q T N M e j V t S V N F R k R 3 O E 5 q T j A 2 R V p B U G Z 0 U X R X c V d O R z l l Z z l x M V g w M m x I a H A 2 a H h Z d G F t W T c v Y l E r b E V v V i s v W m R K a m x a V W J D V E V J c k 0 3 Z H R Q Y 0 h D d 0 p U V l Z D Y W l u Q 2 R j a 1 B j e k 4 x Z E 9 B V D U v Z U Z Z Q 3 Z 2 a n J L Y j c v Z H l k U 0 d Q d i 9 P Q 2 9 V U 1 A 3 O W p U S n o 0 T 3 B V c V Z X R E 1 t U F p j d n g 3 R n h v M G g r U G 9 l S l R F e G x j b V R P e G Z C R 1 p a d m J k c T B h U 3 V U e V d v R D F a e W N u S H F X Z E g 4 R V F S Q U V R V E J N N G 9 w W E V B V G h Q d 0 1 I c m l m Z H J P Y z V P b i 8 r T H U z Y j I 2 T l V x b G k 3 O W l 6 d n Z l Z k d 3 S U d P Z l B 6 e F h s S l R s U 3 h h Z E J n Y m 0 0 b z h m N T V F Z V B o O W 5 K e n F B b k R z M k h X N m Q y O V N v S D c r O V Z j M D M z d 1 R 3 d U R C c l F 2 V W p s Q j B M b H o 0 b D l h d D Z 6 Q j N i a k R u e n Q z Q z N O e U V S W X N H O E 8 r L 0 1 h e F p j N V l X T F d w e T l 1 d 3 R C Z 3 h 3 S k N v c W 5 r c V Z N d D l 0 b 3 M r L z g v T G x w N 0 N 3 T U d Y a 1 N G Y 0 F q S X p r V E o 3 Y 0 J T K 3 Z I U m d a e W R t O G V U U k d S d U s z b G N K b V p H U T B V S k s w T j d W N E F D Z E t z R H V D S U F p Q 0 l C Z 2 9 r W E F S Q k V F Q T J y V 3 p 4 O D l 2 Y 0 x i V G g 2 d F V F b E 9 u N 3 N M R V J I M 3 h H a E p 5 b S t I R G 5 m O W J a c 1 N n U W E x N D k 5 M 3 Y 2 T m 1 6 S 2 V Q S G I 4 W E V 4 S W h W c T R i e j V N a 0 x a c z d j d z Q 0 Z D c 1 R 1 l t T X J G a S 8 v e X l T Z D l k T n J P V 0 1 k R m M 3 e n N Y T D c 4 b 0 1 C S k c 2 S G 9 4 T W N u Y y 9 y M F R h W l A 3 O H J R b 1 c x S V M x T m h i Q 3 p u M G F N N D N u O S 9 P O T d l M 1 d u U m 9 p Y l R w K y t t Z n Y y c T N M N z l s Q V l O Y k R L M W s 5 d S 8 4 O T Y 5 b C 9 q N T U 1 c 0 V C c j V M Z k h 3 e V o 4 L y t 6 Z U h E V j R t S 2 l t Z m h R d m Y v a H J Q d G 9 X b F R P L 3 I w Y V k 2 c m F 6 M 3 M 3 S 3 l C R X A r b H F O U l R x V l N q L z V 1 K 0 U 1 b E 0 x c S t F d X l N S W d p Q U l n b 0 V T Q 1 J l a F Z M a H k 1 U 0 d l b m x z N G Q y N G 1 G a G F t S m Q w Z G 9 R e G F 0 O D R q e C 9 W e X V V e G 5 t K y s r R z B 2 M T Z s W k 1 t O W F W M T E 2 c m l W d 3 U 0 K 0 R C e V F C Y 3 Z o e k p h N i 9 W d 0 1 U R U N F d E x N N z c 5 Z G p U b T V p Y V l t Q m l 4 Z H E w S D l l d F g x Y l l 6 Z W 5 R N 1 B 2 e X d S N m J q c l Z w M U 9 0 d S t Y T D R j e W Z E a H p u a z h R N k c 0 L 1 B Q U F U z c j N i c W F k T G N q W V d K M m t l L 3 o 0 Q l I 0 Z U x y a T d 0 d 1 J n M X F 4 Z W Z Q T E p Q a n A x Y W 9 p N X V V b W 1 k b k w 3 Z D I 3 Y n R q N U 9 U b l d K a T B 0 b T N M a X R 1 T G p V W m N R S U Y 3 c D F h N n k 5 c S t Y T k 4 x O W o z N z d M Q k F h R 0 V o a 1 p 5 N l J K b m Z T c X k 2 S 3 A 0 U 0 p r M X F a T m 1 6 W X l t Y 3 c r M 2 F L Y X J W c T E 2 a H d S R V h H d W h M b 2 t D S U l n Q 0 l L Q k V n a 1 h v Y 0 R 1 M 1 h 1 T 3 Q v Z H V k d T B h T C t x e U N P V 0 d u W j B W Z 0 x h T 1 M z c X R X O W Z X Z W E 2 c D E y S m t K T T g w W T F G V 3 l S Y U F E e j d v b H U y e E 5 k T l J D N G F w V F p z N k 9 E c G 1 I U m Z w W T Z O c j E 4 W j A 3 Z G 8 0 M j N a e S s z Z X V X N 2 V L O X Z H c F U 5 N 2 F t W W 5 T T X p j M 3 d j T 2 p M U j R l Y m Z Y c H V s Y m x 5 a F Z F d 2 R 6 c 0 R j c T R 3 T m p Z K 0 I x Q U p G d 0 V R U k F F U W R B a E J u W U x C U l l Y O T V K N z k 1 N l h k R G N F U V J B T V J u S F h U Y 2 t x M l N J V U R i b G N Q a n J q T W t t U y t w Z E V Y d 1 J C R U F S Q k 1 H d 2 k 0 U 0 l V b U t m b k Z r Q T k x Y W l M a X k r Z 0 h n T G s 0 d U p M Y 0 h B R V B Y c X N 4 T i 8 v a E h a W l V s S 3 F k b C 9 O c 3 R U V U 5 F Q m R 0 e U l 3 O E R j R 0 R s e F A r L 1 p M N k 5 k d k R k Z X Z S M l U 2 N X V y V l o r a l R K N E Q 3 O T N O T z l G e T R j S m R S b y 8 1 S C s v W k x H R E J n S G F H a G 1 X Y 0 N F U V N O O U x H W m 5 s S 3 B L d W F l Q 0 l K Z 2 l G c T F h d F V T Y U p S e H V V d 2 1 x K 1 B z N 0 5 5 a E J M b 2 t D S U l n Q 0 l J Q k V 3 a 1 h v Y 0 F D Q T h j Q U V C c j Z j Y V p i M E 0 r Z n Y 4 d U J B M T U 0 Z W V r M 0 x l b n k 1 Y W N J Q 3 J y R W 9 r W H V o S V I 4 e k 9 y V k k 2 a G N X W G Y y a n Q y N 3 d 3 Z 0 t 1 c 1 M 2 Z F I 0 N n Q 5 U m 5 K V E V 4 b G J s e i s z T H U z R X k 2 Z F d 2 Q 1 Y x O G R 6 Y 0 9 a Q 2 V Y T j V N a z d P W H I w d X M 2 e W 5 U d i 9 v R 3 Z Y N W R y c G Z U T T Z m d n l 2 T E t m M H p V N U l 5 R C 9 F e H l k c m 4 2 d F V F b 3 N X S G N u M m V Y c k p 5 U X E y Y k R t Z m J X S k l F S V N p W l d S a z V K N 2 R P a 2 1 T U m h W b l h 3 U k J F Q V J C T U h 3 a T R T S V V x V E Z q M m x P e G 9 o b V d s b W E 1 Y n B 1 U W t N e X V Y W C 9 3 N V p k O W F k M j Z E c 2 J H Y 2 h 3 Y 2 J L b F p z N U o y b T F P b m J t S U Q 4 M E l B Q U N B Q V N V U k J W T E o y N 1 Z r Q 0 F v Y l R z R 0 c x W E 5 2 c z N y M E p E Z z Q y M 0 w 3 O U Z F d E x N e U l q W T B s T E U z Y 3 J D S m s 5 Z j U 3 R X R X d V B j S F d 0 c D E y V 2 x K V E t s a T N u c V Z X c k 1 0 d T N Y O H k w e j V n e D M 3 R j Q 4 U k V X T E R q T W 9 F S H J 0 Y 3 Z i d H Z X b G I 5 O D E 5 T z I 3 a H M 2 Z H Y 5 Y l o 1 K y s v S C t Q b H R Z T 0 V C S F h T U l p J a z l 1 M j d y R j J m O F h s N k p p W k c z T C 8 v b k 5 t e j k r W T R p N U Z R K 2 1 S M U I y Q l J 0 S y s 1 b X p B b k J 3 O W V Z Z U R B O W J p N i t y R m 1 6 U m t H R D k 0 Z z R 1 M l Z U T U 9 K T k d R e W 1 S a F d K Q W l D S U F p Q 0 R q S G 9 X e W h T Z G V w V T F u d m J 5 T W h Z b E V v V l R a d m F a Y n Z O e X B X b j Z O T 2 5 H U z F h M U 5 T c n p Z Q 0 E w d 1 F I U j l D c V Z X M X R q U U 9 W U 2 9 Y S U 5 R c n B E U n E w W G 5 z S H k 3 a H h X d 0 d Z T m F z M 1 o 4 N z h 6 W n R 2 d n N i d z R j N k 1 I Y n N G V j l m N k 9 y S D M 0 R U V z b X p h T n B r R U R H O T U 4 Y z Q x M n V h V 2 x P V W V P V E F X Z 2 E 5 Z m x P c 2 Z 5 O U 9 6 Q W 4 z O C s 1 U F R w d j F t K y 9 K U j J l W T h l d W p Q Q z l P a X h r a E 1 u U G t B d W w y b V h H U m 5 K b V R Q b k R i e T h k d k R E R D J H T U d P R l N T S D h C U V Z D T G l v c G 5 3 W U x E L 0 4 v L 0 R h S m J 0 O F l v b F N x b V R 1 M W E w d D B 5 Q 0 0 3 T 3 p z M k J G a m x z N H V E a z V O U T J Q R H o 4 O S t M c W t 5 Q U l n b E E r U 0 5 M d W N 2 M 0 x 4 M T k v W G Y r d W V m T j V u a V h k a i 9 3 U V Y 1 M U N r W k x K W G w w c 2 1 w b 2 F B W k N j L 0 9 v W D F o Y 3 Z V c l N Q c T F S U n o r U 1 N V d 0 Z l W D k v Q k h E b H l q U j k r Q 0 1 2 M T J B O G V 4 Q k l Z K 0 J z Y k 5 v e G k y Y k t o R E J q U U t z L z l G O H F I L 2 Z 1 O X F G Y k 5 F a C t m Z 1 d 6 Z D Z z b i s v V j Q 4 Z W h S S G R I U U M w N l o x c F V Z T m E z e D l C L 0 h K S i 9 2 N D g 4 K 0 h P d n N l U G 5 5 V k s x Z G V M W X V K U 2 N w M T Z 2 S 2 x T N G N 3 W U l B a n A w N T V j L 3 o 0 Z E V B O X k w e k c 1 K 2 1 U T F J w e X V Z e C s v V n F 3 Y n Q w N W 5 h R k p n b E F Z b m o 1 O W d V b 2 w w Y l Z y S T B 4 T W p M S 2 N y c n E 4 a 2 l T c F g y N 2 J 5 R 1 F 5 T W F 4 S U V B U k J F Q X B a V X R M T H N k Z X Z M d 2 d z N l g 3 a 2 g w a T R D Q V Z t Y l c w T 3 d L V k x E M 0 s 4 Q U x T M 3 Q 4 S E N 3 c F N E Q j Y 4 Q W t K S 1 N 4 d G F 0 N T d Y c j d l e X M 2 T k t s R V Q 0 K 1 A z S H o 1 b U 9 V U 2 h V M 2 J r U V R H U m 1 y M 2 F a N T h 4 c j Q r U T F t M m J L V E h E N T h O Y 2 Q r c G F X c D c x a D Q 5 Q 2 l l K 1 B o a 2 R 1 d 1 F Q e m 9 L V 1 l 1 S W l P V F p z M F I 2 O W 1 6 S z B L R W J D U W 0 1 e l c r L z N X S D g r S T d h c E l l V F U x M l d M b j B M S D U r Z m R J b z F 1 N 2 p V N W N L R n U 5 c m 5 o d z V k b 1 c z Y l Y 4 T 1 N W Q 3 F K R n k 5 U 2 t O T D l M c E V 1 R D Z t e l h G K 2 h v W G N 3 T V p H e m J k d U Z 2 T z h z R k l u Y 2 l v S n J I c D g v c n k 3 a z N h S E R V b 1 l Q M z V S b F V Y Q U F o V U x K M n J W b m N Y Z G Y 5 M T h C O G J W c z N C a W l N N 1 F u c D Z M Z z h m S E p 6 S n E x b D Q 0 Z C 9 Y R j N Y O G Y 1 O D N m M U 9 v K 3 h Z M 1 d M b 0 J m M V V L Z l N K R H c 4 Z k Z s W V d K a E 0 4 N T l t Z W Z w b F l X R m h N M H V 5 a j R J Z 0 N J S l F W c F h X c E l 0 S X V B Z 0 Z W c j k r V l l Z T W F Z T z M 5 e D Z H R H Y w b T I r M 0 1 6 S X p 4 O F J u S W 5 q M 2 h E Q n k 0 b m l s V G R 0 S 3 h v N F B P T m o 0 K 0 E z R j B y T V d V S 1 R 2 c D F H a 1 o 4 K 2 N m S W l W R n Q r W k F 4 N D R P e k o z N 0 p n c 1 d I T 0 w w N m I r e l B a N j l 2 U T B l S G 0 y W k 5 T d U l N V 0 8 r b z J Q S E J n V T d V Y U h N K 3 U 2 N z g 0 d 2 U z V T Q 3 b F c r N 2 R 2 W X N Y V G 9 F T D Y v d D J t M 0 9 u N y 9 M a l J 2 U j d O a n h u a z Z 4 W m l l b n V 2 V H Y z e E t B N E 9 B S X R t M j d 5 S 1 J K b m J U c i s v V n J 3 Z E N o R z V r M m J S Z W J O d j F L M T Y 3 T G N Y T m J x b D J 2 V W t s W j N z b V N u Z m o 0 W k g 3 N T V U W i t m b S 9 4 d 3 c 5 a E 9 u Z U p D W V l 2 S 0 9 n U 3 E x Y T l 6 Y k Z q M D Z s U n d 6 c m J B c 2 s r U G o 5 e C t 2 V G Z m U D M x V U V K Q 1 B z Y l h k e E I 3 O T E 1 b X c 0 W m Z 0 T n Z r V k J S O D N y e U R 4 T V c 5 S k R q W W k 4 R E F k d 2 t O L 1 V l d i 9 1 V l V C R j B R Q k V F U U J L R W t s Y 2 F r a T Z q a E l o U 0 t 6 e j k v a z g 4 L 2 Y x U D c z T k d 4 V n B a Z j F y d D B h V V N Y T H J v e m F v N G U z V T c 3 M k 1 M Q 2 x E b H o z b U R P b k R j e T d a d S t Q W G Q z U j l 6 Z E h Y U H Q x N n h a d l p n M X E 1 Z j J 1 W W R I M j F 6 M 0 V j c W Z z M m Y v N X V y V m g z e i 8 v V V Z p W T V O N D Y 2 M X Z P S G h 3 T X F D K 0 E y W F h y d C 8 1 N 3 J 2 e k x G b n l G c U N 1 Y 3 p G c D B u W V N F c E l a T 1 h J e k F M R 3 h T Z F N x V l l s d n Y z M k g y c l Z m M V M 3 S 0 d N L 2 p 4 M 2 Z F e l c w c D B k S H h q Q j c 5 S G F C T 3 V 2 V H V I Y U R U S j g x e n p S Q W p q Z D I 3 L z h E R n B S N 0 9 6 b l h w M k 5 H Q n J W d l B N M 2 x 5 b D B M K 2 l 3 a E Z a Z H E w c n R q Y V d n T G c 0 Z U h D Q n g v c 3 p s U 1 F O a m I y S l F j U F h t S F R w d E U w Y V Z J Z G d G Y X R h d V B s M V l t Q W d O T k 1 u c X l l O W E x N z l 5 W W t K e X N 5 R l F X U G o w L 2 0 3 T m x i Y k 4 z c X F U M 1 d o Q W 1 2 T T I z Y X J 1 S T d V V U V R Q k V F U W h D T H d Y O U t G M G x M V F J T U m N o R k x Q e G N V M z A 3 S 0 d E V z N a d l h 0 Q 0 N m U k d L S T B 1 W H Z 4 R S s 3 a D M 3 d 0 J 0 c 2 d W Z 3 l w U 2 R B R 3 p a T X B a c T F k U V h y e l Z x V 0 x O L 3 Z 4 Z G R 1 e T d u d 3 c 5 N z B L c F Z i V W F N M k V 6 Y n R 2 W H A y b l U 1 V m x i b U 9 1 M G 5 K Q 1 J 6 N X N 5 S E 9 z d n M 3 S 3 c 1 Z m 5 3 N j U 4 N 2 R Z d E 9 t W D d W M 0 Z p a V Z L d H E x V z V J c D B R S V F F N V B J M X E w W F d M V n F P Q U N U S m 5 W b T l P a E F C Z z V z c F p Q a 0 V R e V h q V T F G N 1 d N c k s z T W s 2 Z F h 3 U j Q x S G o r S 1 F K S E J 3 c 0 5 W W l h x O W V W V 0 p p a 3 J S M 1 J X V l h G R H c 2 T 3 Y 2 L z d W L 2 R p Y V h Q V E h H Q 0 l B a U N J Q W l s U V d s S 3 V v a U V p M U R x a W R 2 Z W h j S 1 F t c X J r M m J N W H B L V X A y Y m Z 2 T W o x N k 5 B V m c 0 R U J I M 2 5 5 e k J U T F o v N 0 4 z M z J G U l h H M G J 3 T y 9 a W F h x e G d h Z 1 J p V 2 c w T n N o Q 2 p L T F l 4 V T h p M k h 1 T W 9 x O U d Z N G t t e H B M W E d w R l B i T E Z n M S 9 p Y W F P d 3 h V U 3 l K T G R i U H F L K 2 l Z R G V H c U t E W W F D c H R 5 M 3 g v S U N N c k x D e F N k b G 5 1 M z N W N X V U d H o 1 c 3 d a O X R u W j J X Z l B u Q U 0 4 Z W Z J Q z B k R l A 4 Z E Z I N z B L d D F r S V F C Q 1 F t c H V M R W l i O T A 2 c 3 F l c 0 F G e X p s U 1 U z V y s v W F V Q c j F u W H l i W j h v Q X N I Q k I r R H J X d 3 V l b n U 4 Q X l Q e E M z Y T J i S j c 3 O W R q O V d y Z X B Y b 0 Z 1 V H F H a G x I e F E 4 Y T l E a 3 Q 3 M 2 R L e X V 4 Z C 9 k d V B C b z J y Q 1 l 0 a j R s S m d J d U x B M l F 5 U V J v V W Z N Z U 9 v W E I z Z D h L W k 0 5 S D Q v Z m Z y Q U Y 0 b l Z 4 N C 9 m a T Q 5 e m t y Q 0 V C R V J F W m 1 E M H B K M D R S Z 3 V S R l N t S l N h b W 9 r M m J 4 U W d N W E l s S m s z N U Z l c m 9 h T V R H S m t N c 3 p r e G Y r L 2 c y a 1 F X N y 8 v d n N w T m 0 w N k R 5 R H p 5 N 0 N U a 3 g y Y U 5 x M k o y N 2 V m d k 5 X K 0 R 4 K y t n Y W l v Q i t q V l M 1 b H Y y V 1 h M a n V I M j d T Z V l O S 2 1 E e n Z M U F A y K 0 J w M D l m W U 1 H Q 3 c y L 1 Z C a W 9 h K 1 E w S 1 h o Q k 9 U d l p v M T Y 0 d V F r S i t 3 K z N i b V F P S V g 3 b n l B S 3 R X b m N M Q W d V M E E 1 R D B v d U t 0 c k J i a T d P e U V z N 0 J p U 2 s 5 T V F H N X V J S D M 5 O H U 3 W V F F U k V S b W F y U 0 1 L W U x l N 2 d R V V p s V 3 Z y d 0 5 E a C 8 r U W h v d z E 4 O H Z E S 0 5 I d H d J Q X l P V X l K Q 1 N r b 0 V J R l d 3 Q k F W R l N z Z E p 2 R 2 4 z O U d v M V l 0 W j F T c D R v a X Z 2 M j Z Q Q X d m e W 5 q V U x 5 T 3 p 4 T U d m T z c x Q 3 J 0 Z G l 4 N H l J T 0 h y e U 9 K V X Q 2 d 2 M 1 T y 8 r M G V H b z B X M z M y W E 9 T d l h 1 b l V E c E Z u Q n N s a G J X M k Q r L 0 8 0 W U 1 t U W p Y c n h J e D Z S S m Z u b l d S O F V q Y T F E d 0 J R c 0 9 Z K 2 Z P Q 0 R n N z I 2 T k 5 t e m 9 H e n c 3 M H B s b X p B c k J z M l h H T U d y V U 5 p W W 1 w c U Y 2 O V B J S 0 N t c U p u e j h 6 a 1 h Q W k J 3 U 3 R Y Z G t E Z n Z 0 N D R m Z n F P d E g x b 2 F G Z k 1 u T G t Y Z m 4 1 T D h k N T d s Z E d 6 c H h K W H J 6 N H N p a 0 1 s S W l J a U 1 o b W 0 z d E 9 G Q 1 J j a U t 2 T 3 l r a T F 2 Q 2 d o b 2 h N N m R W O E h D U W c 1 U k Z P S G 9 h S T N 2 d n V 1 S m p B d 0 5 0 b T I 3 Z 0 t D Z 3 B 2 a j U 1 M H R Z c 3 V R U D F L O W Z K Z H Q y S z N P d E x 6 d z g 2 d F c y L z h M M z M v O G Y 3 d D l Q d 0 l n U l d 5 Q 1 h 5 N k J R W l A 1 V H E 3 V n d j W E Z B K y 9 a T D R l W l d F U T B h V k 1 X e F k 3 Z X h i d D B B M U t y b G x H d T l 0 V 2 8 1 W W N X S 3 Z 2 a n l 5 N T F Z d i 8 0 T X h v e H B Y Z W k v Q 1 J W Y 1 h v T 0 M 1 e m F R Z V B a b G I 2 N j N 0 c m J B M T E r M 3 g 5 Z G Z 0 N G M r Z V E w S 1 h x d V d F e l p 1 R E 5 J c D M 3 V 3 J a N z d I O E d Z N z l B M k F U a 1 J F U k d R c V R E b n B 3 b 1 F M R V p F Z W t 5 Z D N 3 T 1 R K S F h K Z D E 2 d V h F a D A 3 M W 9 l d H J T V z Z k Z k 9 V e G s 5 c D F z d 2 R j K 1 o w M F N u N 3 p U Z T d B U U E 5 Z W l q U n A 0 O D N a R E l C S V N H Z H B m V W F q U l l x b F F a c X R S W U F J Q W l B S U F p d 3 N K Q W p O V l d G Z i 8 y c k d j c V Z z O G 1 6 c l E w Y V Z N W D I 3 V U 0 1 T 0 N y b G l 3 T 0 5 F e E V S a 2 J r e D F h U U x F e T V F U k 5 u a 0 5 q d F F i a j c 5 d E l u M E 9 Q d G d 0 V z h t V z d J d n l 4 c F k 5 V T F 5 d V V 4 d k x 4 c 0 x p O X k z e V U z N T h u a 2 5 a W W d B R G p S T 1 J F U k U 1 c 2 t V a 3 k 1 T X V C Q 1 Z N b D V l W G t j Q X R E V j J P L 0 l q a z h s T 2 U z b D V G V W x k b 2 l p Z W k 0 a U l h S k o v U 1 N J a U l p S W l L c X R N T G V u Q 1 d Z c U l T c D h L U l Y x a D d k c T E 4 e T l r b 0 h y M T Z o V l p Y V m t F U W F o V T V K V W F X V W F H d W x E Y k p 5 V 2 x G b E Z M a U l p S W l J a k 1 o e W 5 O W H N R Z U x r U 2 x q R n F 0 N 3 F o U U t Q N E F V T D l t e l p w W X Z Y b z F L b F V 5 b l h 6 R X h J a 1 R N W E h p e E V M V m t a U 1 V o T k d q U i t Q Y X R X c 1 F S V E Z h c F Z L M U t h T G 0 1 V W 9 V Z 2 E x Y i 8 0 d H U z V H h o Y l c x U m 9 H M 1 h y V H N O W j J j S G R P b m l v V l B m a E F t N z B L d V h G N W 8 w Z V R m W D d Y e D h G d U R j d V l r N n R 4 S T F i a n d Y e D Q 5 L 2 l X Z l B Y c 0 x W T m U r O F d x Z E 9 L M 0 R x M V B n Q 3 R a W E 1 q M V l y W X N H Q 3 c v a n l 5 N 2 J T N 1 d k U l V R O F F F N U 1 B Z i 8 4 R 1 J t N G R F U k V S a 1 h H W V N r O F h K b H l J U 3 B u S X l N a k h I a D R l Y l J R S 3 h S L 1 I w Z E g x a H c 4 Z m J u S k p s O E x J S m R u U z Z z c V Z L L 2 V M Y z U r Q 0 F O e T d G N D l w M C 9 a a T N y e H V l U E x r T 2 J w M F d h V z M v S m t 6 R T Z U S G t a R V A 4 S z k v K 2 V p c 1 g 3 V G 9 D Q 3 B W c 3 N Q T 2 5 S R n d k M 2 V D c z d P O V F l M 1 F h a 1 h j d X h l U E N S T i t 3 Y n A x Q S t E a T R w Q n J P Y l Z h Q 3 h 1 Y m d p V 0 d 5 S F E 4 Z X Z R Y 3 c 0 Z H Z 4 c T V k b i t t T S 8 1 T m R W T l F E Q k F Y O W l K T W 5 2 N E t 0 c m F Y Z X V p N W Z q a 0 Z V V k t 6 T 1 d E K 1 Z L O X R q M n J S d y t Q b l Z n M E t S c 3 l P c n Q z Z G 9 u b 0 1 3 S n l X b G N w d 1 h J a U l p S 3 Z W T U l l b k N o Q X R S S 1 d T d V N S Z G p K R n V 5 a k I v Z k h r T 0 d i T V M r Z l Z j U U V O Q l F K N m 1 T b T Y x Y k w y R F h y Z 2 p j d j U r Q W 1 K Z 0 V L Q l F 5 Y k 5 r e U J Q U G 1 I W U p h c m N X V U t S M 3 g 4 R 0 V T d n Z s b U 4 v N z k 3 L y t C d T d z V F R w L y t H M C t m d n R E c E R a T k Z x e F V C Q U h Y c l Z r R l F r Q S 8 y N 2 J 1 Q 0 l V T X l F e m 4 r L 3 N 0 M X l t W m t x S k d Z b U l y M j d a Z m 1 H R l M z V 1 R O M 1 R K d m 1 Y N W c v Q l J V e k Z 4 Y 0 g v U H J y O E N L c G E v Z n V T Q V F H Z X V T S U V R Q U l E S H c 5 U G J t O X Z S V j I 3 S G c 5 Q z l I U m 8 y U D E x c G 5 i T E V a R V J F U k V 4 b E x J Y 1 N F S E F R Z 3 F t c F l V S E J N d V p a Z 2 c 5 T T c 5 c D F V c U Z j d 3 Q 2 V 0 x N W k F z Q U t C U X l y R m p S R j N a M m h r M n I z T G V 2 T n h v M X F v W T F h M D V o e V p K Z W l J b E p 4 T 0 R C R z V H V 3 B u c T E v b n N B U U h 4 O E N x W k 9 E V W Z Q b m t y V X I x O E Z 3 Y 0 g 3 M G F s V H d 4 e j F x V l F h e U 9 V e U N B T F F v O G N I M G h U U k F I R G d 3 Q 2 l k c 2 p O b T d F V m l Z d V l Z T G d z V 2 R D L 1 F U R V p r U H V M a l U v R E h I N 2 N 3 W V V K N z l P N W R z Q X N S U D c r d 1 l t b 1 Z F U k V S R V d W a H d v V 2 9 G R E 9 Y c E l 1 e G t 5 M V o 3 T z B 6 a 3 k y K 3 Z n d n p M T m U 4 Z V M z T W 5 k c 1 Z 4 N C 9 m U n B z M m R k Q z k r e G 9 z V 3 R R V E h U d l d S L y 8 r a l h P V X Y z c z N I a X F W Q n J W c k 8 2 T n l a U W N j U D M 1 Y j J r L 1 d H Q z Z p Q 0 d n M F d w M T l I e n I w a G M 2 d F F 5 c V Z C b 3 N Y S D B W M D l E T n M y R E F R S z F h Y 3 d Q R G h X e E F j S E l C M z N p b G Y 2 T 0 9 u b 3 B G M U 8 5 Q 0 t G W D J 4 W k 1 r Z i t Q d n Z w N m h S b 3 l L K y 9 i W V Q 2 d F d y a 3 V O M m 9 h M W I v N H Y x N j g v Z y t m T j A 5 T 2 p 4 Q W I 3 K 3 V y M V V W M l J r T E p Z d V B Z Y S 8 v M z R L V j l j S 2 1 E N z l Z e l J x V k E w Q X N H S E R H U U N B b l o w V k l p T H V Z K 2 J N Z l h y Y j l O M T N Q V k N y b H J Q M F B L L 3 B 6 O W 5 E a F l p S W l L a G 9 N T 0 Z D V k 1 x V j l x U 0 x L U 1 J i U W t K K 3 c 4 R 0 Q x L 0 h p U l R v d V h K Z 3 N E V W E 3 W W N P Z n V I a n h I c F l 1 N 1 o z c m R u L z h j U X Z y M W 4 y Q 0 g z O D h D e m U z a W x p N D h E R E N 3 N k 1 B Q U s 2 d U Z l R H U 3 b 1 F S S T F w Z z R j T E R V a D N E a G p X S G c 0 T T F B T 0 R V c W Z G U 3 d 1 W F d y Y 2 Z v M T I 4 O W R 1 d 1 l p c X B W e S t u c 1 I 2 M 1 c 0 d k R o R z F p e j V o U W N I S 3 h o Y W F u Q T R j T T N N S H A w S y t 6 Z E c 0 W E J n e m V p Z m Z 2 M z B h U E h C e n B m c X N t N G R 1 M j Z o S 1 Z M Z T h I U 1 V v R 3 B V O E 1 S S E h 3 Q W 1 6 Y 1 A x a W t U R T V P S S t m T V B Z K 1 h L d m 1 q W X N C c W l v N S 9 w c k 4 r K y 9 T S V d M K z R K Y T J z T F R K c 1 d q d G 1 6 R D J E Y n R u L 2 g 3 d D E 0 S E R 4 N F h T c W 5 W T H B p O S s 0 U k J y V n J 4 W X E r Z W E 1 L 3 M 0 M U V S R V J F O U h Z N E x U U 1 J H W W l N a k h 5 c 1 Z x d m J B T G d X S F I y T j R j T 0 g 0 O W 1 6 W i 9 s d V o y e W 1 r R 3 d C Z 0 N s V E 9 1 W V k w e U l q U T R P d F c v K 0 x v V U 9 i U X h T Q n Z Y d X Z R S 0 4 1 Z l p 0 U G Z Q e E w z T H N Y a j h H R E 4 r T E J n e V I w N z c 0 R 2 N Y S E o y T E p s Q 0 x a c 0 d Z S i 8 v b m 1 H b z B k d k F z a n M 0 W k t s U l l 2 Y X V R N m l l K 0 5 H S E 9 S e U d j N m R 1 N n V 6 U E R y N k d m e j l s M k h 6 N X Z N W U 9 i S W x O b X d Z a U 1 X T G U r T H c 0 U n R J U z F N a E l L Q V J 0 b T M 3 R j J 4 c 0 x Q R F p a N X N 4 Z F d w N F V m N X B x Q k J H a j I 0 R k p 5 Z D d P R H B h b z I 5 Z m I 5 e T Y 5 V W d h c X l l T G h V W G 1 i V 1 J 4 Y 2 N t d 3 R i V k V n d 1 p W Z G R h U E h k c 0 d s U 3 M 3 d 0 5 I U k d 2 M z Z m W W c 3 Z D U 1 Q X F 4 V 3 h i O T h W a k I 3 Z F d p b 1 h F W E V m W G J x c z B 2 d n Z 6 c D B u Q 0 F z N 2 h y W n R s M k R p e E Y v U X V Q R m N 0 R z I 3 S k 5 k L 2 4 z K y t W W H B N U k V S R T V t Z k d q T D I 1 T G g 4 M W F w d E I y e j k v b m 9 i Z X Z k Y 1 p 2 T C t 2 d j k 2 R k J 3 K 1 M 4 a T J Y b X F x U 0 h v O F l z U V V w S 1 J r N j Z 3 Y 1 A z b W p 3 U G s w R m U 3 Z 1 F t W W 5 T M X R Q R l Z K S X Q r d n p 5 e X l X O D k x N W x l S G k 4 Q X d B N G R 1 d 1 c 3 d D U 5 a G x H a l d n R U F L b G E w d z l t e m 1 k T m Z k K y s r Q n J 0 M m Z Z Y k 9 u V m R o M E t B Z j g 2 e j M 2 T k d i b U R m d l V J N 2 x m L 3 h 4 Q 3 d N R 2 Z J U W p S M j d x R E t w Y n M y W W x y R n M z Q U J V c j J z T E J 3 U n E 3 Z D B m Q z F i V U N H a l d x S m s x a F h h R 0 N M Y n A x K 3 d D R E J q V 0 Z Y T T Z o b V V 4 R n B V c D I w b U 1 I Q j J 1 S U l x Q l d h M 1 R L d U x n N E l q Z z R F R X V X L 0 l G T m 0 4 N 2 p t M j g 2 U U t s M G x k W m 5 U O D d a M l Z s S m R R d 1 k 4 Q k V j S G E w e G Y z N W 1 M Q m 5 T d z J Y T W 1 O W V l N N l k x V n E 0 O G l l V G t W R X l h M U t F b 0 R w T 0 l p S W h N U k 5 a d H l 3 Q W d r d 2 1 v W D c 4 c X Z 2 M j J F O T U 5 V i 9 m N 3 d M R m p 0 N l h I c T F h Z H h J Z 1 J M U U F B N T g 3 O V k 5 Q i t O Q m 9 S Z C s 0 O E 5 h a n M 3 Z H V Q O G V C Q k V x c F Z L N W R 2 M m Z I a m Y w Y W p S d S 9 n O D g 5 Y k l D W W 1 V Z W Z I e n F 5 N l N o c 2 1 Y S W p N U 0 d s S n V w a D Z z a V U 1 T 1 E z c j E 1 L 0 I w c V c 5 Q U d T T 2 5 U S j h 1 Q z h H R D k 2 S X B r M X J 3 d H U 3 U m 8 1 d F h y N U 1 o N 1 c x Q W o v O E 1 C Q U F j c z M 2 T D E 5 K 0 h M L y 9 m a D F o W W I z U n Q r O T Z h Z m 5 m Z n o v R m p S d V B F Q n J h R l F N S C 9 v R D c 5 e F B n N m x w Q l d w K 2 F t b 0 U r Z m J a a T M 3 N l J t R D M 3 Q U 0 2 Y 2 1 Z Q U 5 H O D R n U G o 0 R l k 4 Z T J R W F Q w T S t 6 Z U h Z b G J 0 e D d w d m Y y S l R K Z S 9 m d 0 8 w Y i 8 4 K 2 x p N D l o b 2 t U Z j g x e m Z K V X N q b z d X T 1 p a M T Z C Q 1 c 2 M 1 R o c W F r c U h E e j R 1 c z d i d H g 4 a k t 1 b 0 J E a C s r b V d 2 Z G l Z a 3 A r T 2 1 u d 2 F o V H A z S U J q b 0 t J a U l o T X h j b V R Y M E d y R l J F Y 2 Z B R F R w b 1 Z q N D h Z Z 3 Z X V y 8 v L z c v c E l S T E Z v M U d p e i 8 v L 0 F m Z T N x N 1 N E M 3 k 1 e V c z Y 3 c 5 b X p B M k Z y Y T R r S k U z N E J r S G t k c m R X S 2 F O V n F r Z D U 2 a m g v L 0 V n R H d 2 L y 9 i Q l Y 5 O H N S M H R X O V l H Q U 9 6 Y m R 3 V 2 J O c D J Y e W 1 Y M j d u N D l D K 1 B l d l o v c n J k T l V N T 0 Z D W k d a T V B l b G k 2 c 2 t X Q U Z p N j l C Z 1 N F b E x 3 N V p j L 0 E 4 a T g 3 Y 1 B C d 1 J w M T Z s V E d 0 O S 9 1 e D l h d F E z R G x 5 Z 1 B z M m 5 V S l Q 1 K y t S R 3 h z S W 9 L Q 0 5 p S X B L U l Z E a G 1 6 U 1 c y L z c 5 d S 9 q M D A r Y j Z I e F p W c W s w b U R W c l A 4 Y U 9 i U U 1 y S 3 d Y N j l m c 1 F p e G Y v Z 1 l V T H U w d G x 3 c 0 9 2 b 0 d Q S C t o Q m V k V j V S S 0 d R S U R l M k t K M D l l S U N V b E E z M z Z m S T l U c D h a a i 9 Q a W Z N W H Y y Q W N 5 Y z J h b D Q v a k J V N U I 0 K 1 R N S 2 p S O C 9 S c 0 d F M X V M c F d R R W F H R 3 F L W S 8 z Y T V T V W h J d 2 N H R G s z S X M 5 L 0 d a c i 9 Q O H U r O T Y 2 S z B q N j R L b 2 V u V U 9 3 a 3 h F U k Z T Y T J k d G J v V W V Q R H p C e T V G W m 9 0 U 0 p r T X N O N l F j K 2 Z m d 2 d I R D E 1 S G Z I d 0 t U c H o 0 T X M r e V d l T W U 1 d W I 0 O F M v e C t Q R n p E Q j M 2 R T N i d C t n d 0 t o U X d 4 T V l s N V h t T T R P b H B q M k x E b V d M M z Z G S j Q 4 Z V k 1 T 2 5 S c W l i O T h Q c G Z X K 3 Z n d E x S W k l s T 3 l a Y 2 l N e V F x U 1 p k V E R Y W m 9 s W n J z V 3 J W U 1 Z T c 2 F J d k 5 t O D l q M E t B b S t P S 0 w x b k J 3 c 0 p h U 0 h G a 3 V Y N D Z G d G J V R l B E M n J v M D R k R n p n N l d x T m 5 6 N 1 h Z c 1 d N b 2 V 2 Z G V o L 1 h y Q n d E S T d P R 3 l m Z n R R b l c z c j F u W E p z Z D h a T S 9 i Q z A 3 T T Z P b m F z R H d B S U R H e U V u V H N q O E 1 N U G Y y T F F v S 1 p J U 2 t y R j N y M V I y T H A x Q 0 l E T V p F d H F x Z 3 E y d H B a d 2 M 2 d U l z M m Y v Z 1 p 0 Y l J W a G F 5 a E V T M G h r L y 9 Q Q W 4 x R 2 9 0 R k F v T z B W V W F h R F F p W n M z Y W o 5 a l l S T H p 6 V G 5 u T W 5 o M l l J K 2 F L V T F K U 0 t t e H R M V 0 Z o S V l k V 0 s y T F B u a 2 k 4 O D A 1 N T J O c G F s b H d q a U l p S X F G a T h l S k V P W j J j S E t k b m k 3 N z h j U U d i U G J I L y 8 1 Z E p B K 2 F H a E I v S G 5 u O U V R U l J I T 3 p n N V l 1 L 1 l U R E J p d 0 F W W l c r b n U z R 0 9 L b m 4 4 N m p a M C t s Z E Y z Y X J k d H F u R C t m O D h j a E l I U E 1 3 N U V q d D Z K e V p R Z E 1 u T 2 l I d i 8 v T 3 Z H V X B l N C t X N 0 Q x Y 3 V u V H h 3 T E J o e l F 2 V n Z w T E F o Q X V S b V R L M X B J d X B K b H V B e k 9 s M T F X b 3 R 3 c 0 0 v e D l x M X B 6 R n k 1 R l l r S j Z k Q m 9 a R E J 3 a 0 l P a F V J T 2 1 V e E F l c m 9 h c W F r c W V I c S t n N 0 N 3 M 3 J D e X l u a 0 s x V 2 k w U 0 V 0 V H d k c m F B b m Z 2 e G t N b U U 1 Q 1 d w c z U x d i t Q R z d V V D k r b F V 3 W m t 4 c m F a b G N M c 0 9 j T 1 Y w d 2 F 0 U T I r U H M z Z 0 p P V F B k Y X Z I e U R O W E J R U T B B Z 2 Z m N 3 d j Q 2 9 V Y 1 F P W j R I d V B I d H d P U S t h d E E 5 c n J J T 0 J v M X F v W U x G e W J y W F p i O X N h M n R K W G J 0 K 3 F 6 Q W R l U k d x e F h S c G N 1 c U h N d F Z L a z B 1 c F R Q M T Y v Y 2 Z Q S D Z j R E F D U X l X U n d j N n V J Y W R Q O D l a W W 5 J a U t p M G l F K 1 B n V W J O N T d E b 0 V G T n B H V U h E b 3 d D Q U x S c X R R a G J 0 Z 3 p C T j k v c 0 J w Q T V x Y 0 9 Z T W E z U X V 2 V m l C Q V U x Q l p C N V h h R l F 5 U E R m L z k 3 R m 1 E S G J j O T N I b T c x b 3 M 1 d z V N d 0 h 4 O F M 5 e D Z O Q j E 3 T n c 1 e k t E M n V y c F d 3 T G h 4 Y m R H K y 9 m d l N q M C t p Q 0 R S d j d v N 1 J v M X R K c z N 5 V 0 5 r e T R F S m t 4 V T B t N m 1 I S 3 l C U U F H R G 1 3 Q 1 M 4 d k 0 w M k h X d 0 t K Q V p 2 S W s 4 M S 9 t U F I 0 e W 1 R Q k J F S E w w S H Z u N D Q 0 W U F n T T Z k U G Z E W F g w O F F F U k d E N m R N L 3 h 1 Y k 4 1 M 0 h 0 M m t O M D Y r Y V p Z N S 9 q e H J W Q n k 1 Y n Z 3 Y z J 0 W W 8 1 M X J x N F Z z S F B u V U t s T j J h Z D Z u a k t s S T Z a T T Z W a j R n e W F 6 O E 9 H S H I 4 Y 1 R h d H E w S n B Z d j c 1 T 2 p 6 Q m R m N U g 2 U k J B R D c 5 N D h F Q U d u M k p F T z d H e E 1 S R V p I c G F 0 S G l P d 0 J B a l J v V j R P a G 9 r K 3 N 0 U m V Y T D I y R G x 5 c j V v M 0 h n d W 1 q Z D N s N V p y d F N M a T R w S m h a M m N G Q V B q d 1 F 6 Z W N P V E 5 C W j F 1 T l J v c 3 J W e D d B M D d P N j N q W m N 2 Z m 9 R T D E 5 b W 9 F d V g x V H A x K y 9 t R j Z a V E x H c n R P S m h Q Z z U v Z S t 0 R H p y M X F G S G o 1 N W o z N z R y T 3 J j V 2 x T W k 1 1 Q k N a T 1 d N b l h V d z k y U U p B U 2 1 5 O F N T N l h R U z d Q L z l h Y 2 9 V T 2 J B U U F H R F B n S X d P d G J o N z c 1 N W 4 v M G J 2 U H B w M D M w c n N 1 c l R V V F p M V n o 0 Z W p 5 V z N K S X R B Q X d h U 0 p t S k Z p S W l J d k 5 4 O H V S W H N M R 3 h 4 T U 9 I U 1 Z p O C t D a U 9 I T G 1 o Y z g y U W w 0 a 1 R m O E h K a z M 5 a D B L Q 2 1 l c 3 M 4 Z j U 2 T 2 9 V T i 9 3 c X B W L 1 Z D d l h w V m N i M F Z 1 M G F L M k 5 C a H V s c 2 F O N S t x Z E h D Q T h Q Q W 9 y V n B 6 U V d a Y W V y a 1 p T V W l v a U k y U H h 3 d z l u Y z J 5 V D F X U E h s U E d L b n F n T U 1 G Y l N w V F F r V z R p S W l J a U l 6 S T B n Q U 5 X c W x V T 2 Z Q d D R Z U G 5 4 e m p s N H V L U 2 t a T 2 F a Z E J v Q U Z D e k l u Y n J o K 1 B R N 3 o 1 e C 9 H a E F u d D l l N W p 4 N D Z M T 0 h 2 M k g v V H Q r e U g 2 O W Z z d z E x a 1 V E U l V Z M k F p Q m d Z M m s 1 M 2 Z 2 e G 1 Q a X h G L 2 c 2 Z m t P T k J v U l M 1 Y j B n a U F B V j Y 0 O H d K O S 8 v a V A 5 N E d u c W 1 I Q W h L a U 5 L T 3 V u Q 1 p B c 1 J F U k V S a 1 h H S U l 2 R G d R U 0 k y Y l R v S F Q 4 L 3 F V c k x s M m J P W F N F d F Q 0 Z l B Q d D J M N j l J L z F i b i 8 v Z m d L a W 8 1 L 2 1 1 W S 9 R M E s 2 N G Z m c 3 h W c T A 2 a G M 2 Z F Y y S E F n T W I 0 N U p P U D B M S G p z b H p M N j V z Z W V 0 b X l Q b W p V c U J v Q T R Q b n p O U H o w M D N u O D l O T j V C Q W N I b 2 1 Y T D J o Z z l l a H Y r L 2 U v Z D B H a T B p S W x K U l A v K 2 p R M z l N e G d k R X k 1 R V p V a E p K V j J Z Y k N F a U l p S W l N b z Z z T V Z 3 Y 0 h h M 1 J 2 S G t 0 V E p 2 b W o 3 U T B G V W F N M k F J M 3 Q 0 c F l 2 c n d Q d k w z Z E l B a V p 0 N 0 h m d T V l Q U d q V X F T R E 1 J c W R W Y U h E O S t H L 1 h x V m N s M 1 g r K z l W e G t M R j N i S D V j d X h X T D M 2 S k F J Q 0 d 1 V z R s U 2 h M N D h a e j l h N k x q b j Z H T F Z 2 T z Q v R G h t M m p Y c m k 1 a 0 1 n R 3 R X N z h I Q U J n L 3 Z o M F d M a n l D b X p j Z l l k Y X N R R F J y N X A 1 c k h h Y U l D U m V p T X F h N G t 5 N U 1 0 a E F S R V J F U m x i e j h a a l J j d S 9 Z V F d G a k l k W l l G Q l R Y R k o 1 L z h C M n I x N j F r T l J S R 2 9 V N m N 5 e G 8 1 d F k v Q y t Q V D N m d 1 l v V m Z R d m U 2 R m Z r Y 2 h r c V Z i T E g x c T F E V U s 2 Y 0 R m Y n R 1 N E p G a T Q 3 a T V N b S 9 V S z F h T 1 N 4 Y j F n Z S 8 v S E l a b 2 F H L 1 E 2 T V I w Y l p 0 S F h 6 O X R m N 2 J u V X d G R X k 1 R V p W Q n h K V j J Z Y k N F a U l p S W l N a z F 2 S m x z Q V l O a X c 1 a G c y c k x r U l d x T 3 J S b z B L R 0 Q 3 Y 0 Z 3 R H c 2 R k V 5 Y X R k M m h y T 3 p Q W l l 0 N j R O c T F j b 0 J B S H I w K 0 F E Z H U z K 0 F x M W N m U 0 R N c 2 1 y c j h w O T h n S X J N V U d S b j V X S z F X d H d G d 0 x U b z Z H c 0 9 I R D h l e l o 4 L 2 V 1 a j R t V z R p S W l J a U l 6 R i 8 1 O G p i U z d V Y 0 Z Z Z W c y T G k 2 T y t Q S E h R U m d 3 N E N N c D J a S k Z F S U N H R G F 2 Q n c r T 2 R B d S 9 m R 0 p o d 0 l T c k R p a X J w d 2 1 R T E V S R V J F U k d S T G l a Y 2 l N c T R 3 a V p k b U d 3 a E l p S W l J c U x j Y U R S Y V B I d j J F Z 0 N n V W 1 u e U t X M S t t S E F o b 3 J k T 3 V q R F p R a 1 J F U k V S V U 9 w d z c 5 N C 8 w V 0 t Q U j R 0 a X g y O G p J M E N B N U 9 T M 1 A 3 V 0 p q R T d G c z J Y R 2 t w Y W t L d k 0 v N z l 4 T X d j T 0 F Q e U 1 o U T Q 5 T l B m O E N 2 d j E 0 d W N C M m x H U W Z O S l N J Q U J S O U l s O G t X S 2 1 s L y 9 m V V h 2 T D I 5 a m Q w T U l p S W l v b E l o U F Y y T l R 6 L 2 R J R D J Q a m 4 2 R 2 1 q V X p y K z M v O D U 5 U E V S e T h I M X U z L 2 d 0 Z m Z i V V Q z d D V 1 R 0 R I Q 0 Y 5 Y l d G a m 5 x c 2 J P e n d 1 N 2 R s N k h S Y U F z M G N 4 R U F X R n R i U U t z V l l X b X B 3 S W 9 W Z m J C d z R S R z B i L z g r N 0 8 y d E N u V n N w U V V U T G t R a 0 1 U V H B Z c X J K R m t I b 0 x S a T d E V l Q w T E M w d E g 0 c W l H Q W V n U 2 h G W C 9 V d 1 F o S C 8 w c l d R O E V S R V J V V 2 x t W m F Y Q T l 1 M U R w Z W V 0 V 2 k z U 2 V h N 1 Z p b k I y d H N l U 0 p i M 3 d 2 L y 8 3 d X p T T G t i Z D N L S n l k N 1 N F S X J 5 K 0 Z G Q W 8 1 Z n Z 2 d E d u N z c 3 W n E w V E J S R l B I b n l B a G N 1 V E l a V 0 s 2 S k 5 t O F U 1 M m l D S 1 F F c E t P b H E x V 2 l R d D Y 5 U n B C Y l p 0 K 3 h l c V Z I R X M w d U 0 x U l V 5 N E V K R 0 8 v S k l 1 c H B w c 0 l m T j E 0 Y 0 t G c H d D c U d y c 2 R S R V J F U k 9 h b 1 l r V T d M R m p R W F d m W n J s M m Z 3 Z G J X T X M v d F V s S X k w S 0 x G Z H d B e W t 5 O H Z Y c V R q d 2 9 Y S k 9 t V l N V M V Z v M T I 0 S m p o L y 9 z b W d i W F V v d z R V S k V P Z W h M d W l n V U N p W m J p S W l J a U l o S 2 d U V n J U b U h m d m l z Q U 1 u d W F s Q z l 2 Z 3 k 1 Z F Z n S E k 3 T j J T a 3 B J a F B j K 3 l l L 2 N J e k o z Y k Z k Y l d G d k Q z W D U 1 b i 9 U W T J G c G c 3 d D J 1 Z V p h e X R M Y U J T Y W F E V m l w R E p C Q n c 3 Z G d 2 M T Z s V 0 Z p N H R E S V k 2 c z l H R E N o W W h 5 O V d i U z V i U F B Q b 0 9 O a l E y d V g 3 L 0 9 a Q X N S R V J F U m t Z b j c 3 R E 5 m Z l B h W k w 5 U n F M W V l N M l l q c D B 6 O U c 3 Z H J P Q U l D T U R E V z Z k R m 1 O M 2 J 0 S E F B Q W V Q V X F H a T B 2 b U x U N 3 Q y N z h Q Q U R o d 1 l G U 0 I 5 N W 4 5 M W l F Q U 9 I V G 9 D N V F y W j R P R W h C V F k y M X Z o M j I v M 1 k 5 V 3 F m a 3 k 0 a 1 B G e G d F Z 3 l 0 d X h K b D M v K y t h Y y t B Q 1 p i a U l p S W l J a E t p W D c 5 M X V P Z m Y 1 N m h m S G x i V E p z V 0 x p M X Y y Z k k 5 Q U p s V E 5 a O C s v V G Q r K 3 V r Y z F x N z k 1 S z M z b z l G b 1 l X V 2 x r R z R k M G 1 w R k 5 H a 3 l E N W F X Y 3 J p N E 9 D S X V M a G 5 Y c j h l a F h y M H F x R n Z Y c F h B S F Z Z b 3 c 0 V 0 t D a k R W Q U p G R n V z a V Z k R G d L d 1 Z x b F V m a 3 k y R U J F U k V S R 1 p 2 a z Z k R 3 V M b z B a c 0 l D K 3 V O c m w z W D R O Q 2 h N Z E s 2 b X p j Z j R j c V Z C M W k 4 K 0 N o Q 1 F q c E x 5 L z M 4 d 3 F U S F N V b X B L R m Z P U m 5 x Z W 1 K a U M 4 d V Z 0 c G V j T 0 R s Y l l 0 Z X N 6 d k h 5 W k F R Y 0 h h M m w 1 V 3 B v S 0 5 q Y V p Z O E M 0 d V Z W Q V Z G U X N 2 d i 8 r R E J Z d j d s a 3 N 4 M m 1 x b U h B e F F S d 2 d r a 3 h O W k d U a 1 l 3 Q W Z H T H N k U k V S R V J F U m t 1 R D E 3 S W l H V H l U Q j A 2 R T l J U 2 t w R n Y z N 3 J B U U N y V n Z X R H I y O H R U S n o 0 S 3 p w M W F v Z 0 d E V j U v L 2 N 4 S 3 l x U 2 t a S 0 J k d X V F d E h n Q U F J Q U J K U k V G V X V 5 W F M 4 N H d N T l h 4 O E Z 1 Z 2 t i Y k k 4 Z W Z J Q 3 p z N z I w d l B r N U R R N E 9 H U k 8 v Z X p o O F E 3 Q 3 d v N 0 Q z N z h C R 2 p T b 0 N w V k t J O D J J W k 8 1 a 3 h t N E F F U k V S R V J F U k V S V z k 3 Z H V I W X V 2 V 0 l k a X l a U W p L b G J Q Q k R 6 O E 1 4 T 0 x G U F d G a E l V Z U 5 H a F d n V m 1 z d 2 F s U k x B T U I z M 3 g z U j J Y Y i 8 v c X R R S 2 w z e n J I L y s v R U 9 J a T B 2 R 2 5 U d F A 0 T z d 1 a E l 3 T U R R Q W d N a k l X V m F 1 V 0 E 1 Q T V j R z V H a G h w a n h y U U N B T X l a O H p 2 K y 9 E T T Z S M T B h a l J h L y 9 u b 1 p h V 2 1 x U W g r M 3 F T a l Z Q V n k 4 d k x 5 T 0 F H a H I 3 S G J R Y T Z J b 2 5 v d U l p R 2 h p N 0 h h W U 1 z Y X Q 2 V 0 h j T W k 1 T m t a b k h w Y 0 x M e S t 0 V F V S U 0 h B d k F V Q k 1 I T z J B M T Z X M T V l W H F L e D I v Q V d V a 1 J S d k F w Z 2 Z V U k V 4 U G N B V E 9 I S z F t e G l v c F F 5 e F p n Z 2 9 r S j Y r R E F K M D Z i d H h m U G 5 h W G o r U E E y S m l T a 0 l D d H F J c W x Y T D R a T l B H b V B o d 2 l P b 1 d O R U 9 W N j Q 4 U U 0 y Y V R q a C s v R G E r K 3 F v Z H R G b 1 I 0 Z U Z S V 0 w 3 O E 9 K W X Y 3 e X Z W S j V Q S k l B a V p 2 V m N j S G E y a D F Z b z R j e V l h U T R j M n g 3 b H p k K 0 h w V 1 I x V H A r N 0 J 5 W k 4 v d 2 R y Y U F z S E J n Y m g 3 T n g 3 T G w 1 O U F n d 1 p W Y 2 V M R V h 3 Z 0 1 i S V M 0 d U d T Z D I 1 U 3 k z T G p 4 Q 0 d 2 V 2 5 F Y l h y c D R s K 1 d j c V Z x V T Y 0 U U o r T 1 R B N W d p Q j h a T 3 c y b E F L T V d 4 U E R 1 Q V h B d U R R N V p o e V h D a T h 2 c i s w Q X V n b U N Z T 3 k y b E Z X M m d p Q T B C d E J Z c V Z U M m p J a U k 4 S W R 4 d j J B e k p v e l A x R 0 t D a U l x Q W s 1 T T l 1 b m I x d 0 x 2 d l Z r S 0 5 H a F h S b z h k Y W J O N D h H R G R 1 e E d I U 3 B G O H h l M 1 p u S k N T a 1 l P N 2 N R K 2 p l L 1 F Q V X F l T 0 N a O D l l S W l q b 1 I 5 a m J X M k h a c 2 o 2 b 1 g v L z F z S 0 l L a F F 6 K y 9 n M 1 F x Z E 1 L V 0 Z q S W 9 W W n I w Y l R w d T V E T F p U a D I 3 Q m J H a k d t R k h q M C t n R n F 0 a F V J a H c 4 T 0 h T U m c y Y k R Q R 2 p t M k R C Z z J x W X N 5 W T d Y Q n p x N G c 3 Z D U 2 a V p z M U t P Z H A 3 K 1 h J T T J y U 3 B V N U o v b 2 1 K W D J o T X V B S U F M R n k 0 W X V 3 a 0 V j R W F s Q W 1 M Y 2 1 n Y k d y U z d H c F d r d z U 3 a j A 4 d k w 2 R k V D M 2 1 q V n J Z c 3 F V S 2 F o Z H V 6 W W N I T X J H M U p D b T R z V 0 x G N G l P a n N h O G V m T n c 3 Z H E x Z G t x b G N u e E V S R V N v c 2 R y R G 1 E Q S t V N H N K S W l v Y U Z o W n l C Q V E w a 3 A 1 b l R R b D k 4 T 0 F O e k p q U k N Z M G F W U U 1 B W E w z N k V H R m h 4 e E F h M m h X V k t 0 b G h 5 W k p l Y 0 h k M 3 l y W E 8 0 T 0 R B S E 1 z d V h Z c U J u O S 8 3 c U Z n e H M z T 2 l R c E U 1 Y 3 N u a n h 5 L 1 F 0 N j g z Q W d J Y U F n Q W 1 U R 2 l Q U 1 p O K 2 h h O X Z M V m h i V y t T b z U v T G x X U F R 1 N 1 Z X S U l 6 W T l w Z n B u a E t 4 d X Z Q e U N Z Q n F 5 d m l C Y 3 Z I a X h W T W R W Y 1 d Q Y 2 1 o Y k d i U 2 J H c F d r e D U 3 a F V L c F d u Q l V G b 3 R t N 2 R P a W l W U 2 1 N M 3 A w e T d l Z k 1 t K 3 Z m d k R 3 Q 1 J G e T l l T k Z y L 2 J j Y U U 2 V E N W b U N B c U t D O H Z y M l F B R G k 5 Z n Z u U z h l Z l B t Y z J P M 3 g x Q m V Y b D R u Q U x U U W F E U X R M b C s r Z k V w Z k 9 W S G N i d k s z c j J v M F d z a m x w a m x F c k N E M E 5 0 c j F s R 2 4 r U l l p S W l N a G N l U U p B N 2 R x M W p k M k 9 N c T k 2 O W V w W k Q 5 O H p a a n Z B b U R B W k p o U V R S R l R L b U d x e X h k a j R W e U V p S X F J U 2 t 6 V V l L b T h a T V Q 0 N 0 8 y b G M y c H d q R j V Z Z 3 h v V H B N S l d Z S U t L e V R h U F I 0 d G 1 6 b H d B Q W x V c G o 1 T l l V R G h N d V J F U k V S R V J F U k d Z b 0 5 W V 0 Z x S 2 d I M H Z Q Z z R B T z R m R G t H Q U h E a H d q M m N Q Z n R Q d m 5 V O G Y 1 N k d p U k 4 v S 2 R C K 1 k y T V R z V 3 p a O G J l Y T R 2 b i s v U V F N S F B n R E 1 q T F U r U F R U S C 9 E c n I 1 Y 0 x Y S W V w W U 1 L R m l J a U l p S W l J e U F 3 Z F B u d 0 R 5 N V l k b D U 0 Z k 8 z W U w 5 d l p X Q U F B N 0 8 w d k 1 t Z k 0 3 N X N 6 N U h l b n B h c W x N U m 9 a Y X A 0 N k 1 E Q T J P S E x u N X h q T G R N b S t 5 c z d Q Q z d 0 M l h z W H E x M 3 F G c D l M S z J 0 b 0 J X S z h M U 1 V v R V Z L L 3 J n L 1 B t N 2 V Q R W l 2 Y 0 Q x b U F L e m 1 L V 0 l p S W l J a U l p S W l I V D k v S E 1 F Q m c 1 c 0 F n Q 0 l p M H R H U m 9 Z R 0 5 X d G 1 6 a 0 Q w L 3 Z 0 V n N I S G p J S 3 h k Z X h x a S t I c G N Y a C t m Q l R o e V p D e k t s O W Q v Z C t H Y l p i e T l R K 0 h z Y k E 5 Q m V E M C t y V U l o e D I r L 1 h j T n Z 2 M T J U b G 9 t a W l D Z F B Y d U R D a G N u U W F r V z B h Y k 0 0 U j k y a U N L U 2 t w S 0 5 W c T B Y U 3 N r N m R W b U R i d G 4 r a F N o W E h 0 L 3 h M R 0 F j V E x r U k V S R V J F U k V S b U t D c n F B V 2 J P M 0 k 5 d n Y 5 M F B y V l p F V 3 B v c T F 5 V E g 3 d D J S Z U 9 l Z D h 0 a T h l Z k J i N z J 2 W H J z O W d h M n V a W j V t V W x B e T B h U E V k Z 0 1 6 a 3 k 0 c 1 g 2 Y m h 3 W W J K T 2 1 k U l V G Z H E x V z R M a n g 3 O T g 2 N 2 F Z Q 2 l a Y 2 l J a U l p S W l J a U 1 4 U T l t V E d 0 O S 9 1 U j d W c T V U Q n N X U E 1 p M z g v Y 3 V W M W h i V z B C Z i 8 v b G V a Y X p z Y k h B M 0 x s Z D h 5 e G p i V z B C b F V v R H J W Y U V U Q 2 J n M k x G Y n F G Z X Z L b H h j U 3 Q v Z z Z r e T R F Q k V S R V J F U k V a a 3 h q V W F M a 3 l m L 3 d y e D U z U X d x N y s r L 0 x N Y 3 l I N S 8 1 Z X N 1 M 2 I v O C t B T 0 R B Z 1 Z F R m J s d j J X N G N B N E 5 D a E w x Q 3 V u Q T B T R W x K Z 2 I y K 0 Z i N y 9 k a j F X c i t q S G h R a 1 J F U k V S R V J F U 2 0 1 Z l R w d j V H W W 1 J T F J v N 2 V o W W t V N 2 5 Y W F B u c j N B M T E v N 2 9 V Z V B E d 0 F n e H k w K 3 o 1 N j l S S W N P W V R o e l p v S z B 6 T n M 3 d E 5 C d D B t a T B z T E p T U 0 x j T 2 F i V W l t a l N a Q j B 0 T E 9 W e G N I Q k V Y b D R 6 c j E r T l F y M T R W M U s z c l V 1 a j l H U U 1 U T G t S R V J F U k V S R V J t Y k 1 1 V y 8 y T F F v S 1 k 0 Z X Z R b X R t N z l G N n l z T W x N Q k N R a 3 A 2 T j U 5 R F p v M X F 5 b V Z 6 Y 2 h R d z l J e T c x V E J o U X V U Z F d Z c T h 2 T U x r e D R u S m F X a V h M b l h B K z R t S n F h Z 2 Z I b G I 2 Y m 1 E Z 3 h W M j d m b 0 1 M M T l t d 0 1 I Q l d s c W V s c W F D a l U z b U d E Q n V i a F V R R l J X T D c 3 O C 9 n O F d M Z T c 3 b F V S c 2 Z F e T V F U k V S R V J F U k V a d X J p e G Z 1 N G N 1 V U J R a 0 8 3 d 0 4 3 Z U N z d V h I O G R Y W D d X R E t B S W h J Y i t o U n c 4 b H F s W X R K N V U z W k p h a X h N U l V 0 R 3 U z U k 9 v T m M r a l F H Q U N a Z y t L M m E 3 Z E V l c D Z S b 1 l h U H p 3 T H B l W F p Q b n J 5 Q X M 3 T z k 5 R H c 1 T 1 E w T 0 R w b F R W b n Q 0 d k l P d 3 N P U H c 5 M i t B Q m c y c V F x W F N 3 T U p D W H Z n L 1 J n b V R H Y n N C U k V S R V J F U k V S R l Q w V k N v T j V z N D l p T T g r Y T Q 1 e T V X d 3 d j R 0 F U W E w 4 Z W g 3 V n J U e U 0 w O U h l O G Z K b U J 6 e j l 2 V V d U N z I 3 L y 9 L c F J L M X p 6 T H p K O S 9 D S E Z 4 e W J o e j V 3 b m M z W j J R a 2 F F Q k F F U k d 4 a 3 F K S D J 0 c k M y U m t x R E Z t V E N z Q X d K d z V 2 K 1 B Q U D Z P T H J K M G x o U W t Y S W l J a U l p S W l J a k 8 w Y U 5 G U j J O c G F v b C s v e G d B Q X V W e U d 6 e j l 2 a W J W c l Q y U F B u a W g 4 O F V W c n l P V 0 Z U d 3 R v d F N K M j c 0 N 0 U 4 d V h I T V h w M G E y b T V U Q 2 F E S U d U M l h z a 3 F k K 1 p N T k t 5 c 0 Z E a D M 3 a T Q 4 U G F 0 a j Z 0 U T k 4 U E d a a n p s e m Z r Z F F V R l B j d l J 1 U D V j d F B v R U d E c W p o e D R p O E F R R n h j c 3 M 1 d F N x V U Z i e W t p S W l J a U l p S W l N a k 8 v L 0 h J S m Y v e H h D e H M y Z k l y a z V E U 2 N P S E V i K y 9 k Z l J W e G N N b W J O Q 2 t C Y W 1 n c m p 4 d T F F M 2 J v d T Z O Q 2 h I a G 8 z c m d F W E Y w Y 0 F C W n V s N k 5 t e m x 3 Z 0 s r a E g y O W x a W X R x d 1 A 2 d G V 2 S X E x V E t H V H c 5 M i t B V H A x V 3 d N S k N E c l Z h a T Z a T j M 0 V m N M c 0 9 4 W T d j d 1 p r d 3 I 5 T 2 p 4 Q W R S c U x S U U t H U j Q r V E 1 L d 1 l a c 3 h k b X d i T k d o U U Z X U E d i S W V i V z B Y Y 3 V m T V V O V 3 R X S 3 A 0 L 1 Z E R m l 3 b 1 d J a U l p S W l J a k l 6 S H o 0 b 1 J 1 V V N s Y 2 t K Y V Z o O E 9 D T j h Q W j J S W j g r M 2 1 q Z C t q M n B W M H Z I a n Z Y e D Y 2 K 1 h z V 0 h E R 2 N U R 0 p t T D R j T j h j c 3 h U b E p t c 0 1 G d 0 N v V k 1 r T 1 M 1 Y j B n c n U 3 V T Y 1 b G c 0 T U R j e X k 3 Z E N r R 2 Z u N 3 Z T e k 1 t S 1 J T W j d Y b j g r Q V g 2 O X Z W R 1 F F Q k R B T U N F Q 2 U w e G F k S 3 Y 4 U F d 0 Q l d 0 c m k 0 T C 9 F W X l N Q 1 J j a U l p S W l J a U l p T S t Q c V d r R j Z m U F R v V 0 d s b W 9 1 e X N y U z N R d C s r S D Z O d j N 3 d 0 x W W G I 2 O G p V N W l S b C t 5 U l o 4 U F B x a U 9 S b z J x N V Z q d T Z m a 0 9 Q R D N m a 1 o 2 M 2 F 2 V W V X c l Y 2 c j B C M W 1 4 S 0 8 0 V U p F U k V S R V J F U m t 4 b k p M d G h o Y l V Z d 2 R Z K 3 J N L 3 d p S m l J a U l p S W l J a U V v W U V 5 N U V S R V J F U k V S R U p O R n F S Y 3 l i Z H d n c W x V W m F G a F g x Q U F j T 1 h E V m l x M G 9 m S m x 4 S 3 l L T k h q O U M x Y T F k b 3 R W c G p O e V d I c U t n b 2 V I d D d J e V V s e G R o T m 9 U Z n d 0 U 0 Z 6 V n R 6 e G 5 W V i 9 S a 1 p H c 2 R S U G x K d X N 1 U F A y O W t i a n h v M H h h T k F n L 1 B Q U F A w V l d 2 e W x m V D V T V S 9 Q N E c y Z C 8 3 c G V G e n R D a l B W Y V h o Z U l t b 2 R M a D h P U V p S V W J H d 3 N K Q k x 5 e X B Y d H N m c T F h Z W d W d W Q r L 3 Z Y M k R r W G J 0 a 3 Y w L 3 Z Q M k R p M n A 1 c H N N M D d 1 U n F 4 a m R 1 M 2 N Q W T h l T 3 h i W n Q y M k J w Y V Z t a S s z W n h j Y 0 d 2 d i 8 1 Y V p Q V V o 4 M W l J a U 1 3 S n o 2 Z G x X M 0 c 5 L 2 l k U G 5 v U l d x M F Z 3 Y 0 R D b V R a d U d q U n M z R m t t O W I x N V B s T V g 0 T G V w c n F z S X F p N j h C R V p t L z N i c 2 p F U m p v Q V g v L z V U b l d C U W F 1 b E I 3 Y j I x d G h 4 N D Z o M H Z P a l I 4 Z n F y W k 1 K R n p P W G x K U 0 V l L 2 Z 1 R 2 J z W l J j S 2 N q b 1 d J e U p o N F B p M 2 J p d l A x d D d l M 1 I 0 O G V Q V E J 5 N U V o b 3 R W c k l a R V h m c 1 p q e G E z e D h E W W p J M 0 1 U S H A r Q 1 B Q M j V o d 2 9 U M j Z O M 2 J x M E R i K 3 Z t R k Z W T 3 J T c W N 5 Z F V 0 U l V G Q V F B T U R I e H d m Z T N 0 N E F Y b m U 5 M 0 x O b k Q 5 c T J i W X N G Q 3 h Z Q U F N N m R P N G Y r L 2 Z 1 a l N a T W 1 D Q X d N e E p r e l o z V E t u e j E 3 R n Y z N z k w Z l R w a z N S d T N k d l h M O S t Y Z H J Q M X E x Y j B h R k R C L 2 o 0 K 0 V q M X Z k b k Z N e U 1 q Q S 9 Q b X p V T 2 J O b T N n N i t 1 T G Y v L z c z M 2 p 4 N G 9 Y Q i s 4 a n R X U F R K c X U v M D Z k U G 8 y Y k 1 u Z k h 4 O D h N V V h Y e U F 4 T V Z H b l h H U m t w T F M v W H I x N k l T b 3 E 2 b T M r e k Z R T T h u c H Q 5 T V h x N k 5 H a k 1 Y U G 1 U S j E 2 U m 8 0 Y 2 l m b n o 1 d 1 B J T 3 d i M T B m Z C t 5 Y S t 1 e E 1 S R W p C O C 9 I a j Q r U G d n S U N N Q z Z k Z X Z 5 N 0 8 3 O V p 2 Z n E v T 3 J Q N 1 Q x S H h T K y 8 x O D Z R Y z F s M k t w V U t L M W F z U U V C Q U F K b z B h W U t Q U C 8 0 W W E 5 Z X U x Y m x 0 U U Y r O E E w Q n l j a k l t V E p p Q V p z M m F J U 0 F n Q U d m U G 5 q W G 9 P Q X o 5 Y k R B a 1 Z y V m F M V F p z M k l E T 2 5 U d E x 4 N k R 2 Z U 1 s d z J j O G h n W U d C V 0 w 5 K 3 Z j N 2 Y z W k R Z M F V m Z j U y b G g 2 c 3 p 1 e F l z W G N I W j J 6 a m Z a O H R W W F h 5 R T A 5 U F V 2 Z j Z 0 W H I 0 Y W Z u e D l F V V F T U S t U b l F x b F V y W E x w M F N T Y 0 9 D M 0 k 5 W U M 3 Z W Z D O F c 1 T D M v T n A 5 O V F O N 2 5 u b 0 s r Q n Z t M T E 1 R F l N L 1 J j c z J 6 W k 1 u V G 8 w Q U g z N z k v U H Q x M U V S R m s y Y k 1 n O H g 5 b l p X U 0 V p N G o 2 N m R G b W w 5 O S t k T z A 5 M H R q M T B h S X p l Z j J W U m 1 V c T R i T m l 3 Q V F C d z V z d 1 p Y T G h 3 U V d m Z D J i T m 5 F U j R l a m h F a l J n Q U F Y c j U 4 a W F s V H A r T G t 5 W k 5 v M 2 J v M T V z e V p v M U 4 r M T Y 1 Z F d M c D B L U T R l U E l n c V Z h b 2 d P R G d Z Q U J B V E U 0 U D U 4 K 2 R q O X V 6 W k 9 I T G t D U H o 5 L 1 h O d H k r e l p z M 0 h q e G c x c z N i b 1 Z l L 2 Z 1 U l V K Q 0 F o W X V Y R 2 p R U H Z J N 0 Z u M z I 3 T m 1 E T l d 2 V 1 l Q Z n U z W G o 2 O U t u M H h U d k w 5 d T N i c 1 h q e F l o d z h l Q k R W c W x Y R D d O b X p E Y X F Y a W w 5 Z X I 0 M i t X T z N j d V R P T 0 h U c 0 d s V W 9 G Q U h q M j d C b k 9 u e i t Q N 3 Q y N 0 F 6 Q X N C d l Y 1 O C 8 y U 1 g x M 1 R w M C 9 I O C t m U H N Y Z n Z Y b X p Z c 0 V I b l F 0 V V F l Z F Z 2 N k h 1 T 2 p D Z X Z j M W w y S V N F a E 9 I Y n N H T D c 3 N 2 p 1 Y 1 B u M G F v Y U d o K 0 9 X W F g 3 Q j Y 5 V 3 F w V E Y 3 b j V o a 3 p a a U F w S 1 F s N z l 1 d 3 B V S n d W N U x N a F A 0 c 1 d M Y 0 t 1 W G J z U U h C e U 0 w N m R Q W T l t e V p T a G Z 2 c n h C M j V K K 0 0 y Y k 1 3 U F B u e n h F Z U h v N z E 2 O W Z q N U 1 t V E 9 1 c 0 5 p U j E 5 O U w z K 2 h h a 3 p T M 3 g 4 U E R a d T N J a E J n d 2 J s V z d a b H k 1 W T R k K z Z j O V B 6 M D Z k T k l U M C 9 I c l Z 1 M 0 F H U i s 0 V y 9 X c k J u a 2 N y b k 9 k b T l 6 U F d C d U N 2 T G V m O X Z Q d n J 6 T 1 B R V j l E Z k p y c n l H e F o 4 a T V a d n Y y N 2 R p M W F 4 Z F d y b H d K V j F m W G Z O d E Z S Q V F B Z C s v R z Q r R E I x d 2 x j c G R J V n U z Z V A w U H V 2 V m k x b n F l e U t G W D N 6 c k h 2 e j V z S E Y x b T V U V m F Z U 0 x u a 1 p P S E F n N 0 9 6 c 1 l H O X Z E d 0 J v M D Z Z T j N O M 2 R j Z W Z P S G R q Y j J 5 T T J O a F p x d F Z v c V A z c j B h R G c 1 T 2 N I U j B S R j k r L 2 J G c l Z 1 M 2 9 O V n F Z V 0 Z o Q V V F U U V C Y 1 h C M X R i V 3 p S b z B D R E h 2 a E l T R X J C L y 8 z N U 1 u a n d a T G k 0 d U t G K y t Q Q V l N R 0 l B a l I 0 N 2 9 s T k 8 z a j d m M S t l Z W Z v M k x G a X F o Y 3 V U S 0 N n b 0 p 3 N H N R S m 5 m V m p 4 N D V G N W N x V j R l a m 9 p S D c 5 K 3 V I T 2 5 U d G x l b E E r V T V M W G E 2 T X Z W b H U z Y m c w Q T B v W G M 3 N y 8 v a m t h T k d x R l d y V m 9 H e D Z B K z J k O H Y r Z F V W S H g r U D A 2 Z F B Z O X k 0 Y 2 F o V X F S S 2 N u S n d 3 Z E 9 q U W Z Q Y n d X b j c x R y 9 L Z U k r T X k 1 R n l X b U p p S X Z Y d j N Z c 3 F V S 2 F o V H B 3 N F V D Z 1 U 4 U E R 3 d 1 l z U U k 3 T n E x U 3 l x b k w 5 N 2 o 0 K 0 5 4 N H N R S m p C c z N E a z V P V G d X T 0 0 z M 2 U v R 3 p J e S 9 Q b n o 3 R n Q y e l p N b n o 0 Z G 5 w N m V V Q 2 d V Y 0 h k M 1 I 5 V 3 F W U X Z k a n J J c 0 l T R U J w M D Z k d 3 R p e F k r S G s 1 Q V J u W j J j T U d 6 W k 1 X b T l v N 0 J S R V V k V F p v a 1 V M K 1 B u N U l U R X h F W T Z P a n Z s K 2 5 2 c j Y r d U x l d l h 0 N D l P Z 1 J F a E 1 U O G Z q e F k v a j c r M H Z u O F B Q b n o 2 T k Z p e F p 2 Z F R 6 b X J D R H Y v Y 0 o 4 O X V W M 1 h W a F U 3 V F V r O W d 3 N T F 4 d z l l a F F y V n F 4 Q V d G Z 1 l h d F d x V m V C M k V s S F p 0 V y 9 m R l l 3 Z T N W c D Z i a 2 d Q b D d D d 1 k y a m J k Z 2 t t V H Z 3 R m p S d l A x V H R v N 3 V l Z m I 1 V W V s e F Z s Y W d 5 W H Z G U 3 Z Y b D N u Z V Z o W U d Q Y n M y U U 1 Q R H c 5 W V d W a 0 J n T T d G V X F W S 2 x h V E h E Z z R P R U V V U m F y V W F M a T R 1 Q 0 E 0 T 3 h w S W x T N 0 J w M H l a O D g 4 M D N V Q 3 F W T 2 5 Y S H h j V k J G R V g w N j l j d l J 6 d X l l a V B r d F k r M 0 h a Q 3 R j d V h L M G 1 O b l o y Z W t w S 1 R v S E p P e j g r d n N w S j J k W G F I M 1 I w V W 5 y O W R H W D Z 4 Y V d s c m l m L z d u Z j N E d z R F R z B i T m t T Q n c 0 Y 1 F K O C t m U U R r S D R N V 0 Z o W j V 0 a W Y 3 K 3 l X L 3 V o N D l l Z 1 F B c U Z H a m h y V G N r Q y t 2 a H R a d n l I d U 9 q R X Z m d V N 5 N 2 h 3 O G Z R a F J G d U x 1 N z Z 5 e X Z V Y U 1 H N H V Q a n B m R X Y 5 T V Y 3 W W V O T W 5 6 Y y 9 H L 0 l T R 3 h z T G p V Y U R 1 b l h y R m 5 x L z l G c G N Y Q n d B d 0 0 z T l R W c m 0 0 T 0 F n U F R Z M G R n c W l L T 2 8 4 Z W Z J a 2 J H e H M 4 U E R o U X l 4 Z X Z C a E h q a H p K c 3 l l R m s 1 T V Q 2 d G V 2 a i 9 Q b n o w T X V s O F B Y M X h l K 3 Z y N 1 l 0 R 2 t U K 3 Z m d m o 2 d F h y M k w r L 1 B t N G U v Z H V n W T d G M 0 J Y a 3 Z W K 1 l 6 N z c 4 c m d 1 T H F y M k d 4 S j R o N T V v b F M 1 Y W d R N G N P L 0 J H Q 2 l B c H N 3 S U N Q N E 9 o b 2 p m b n p E d 0 Y 0 M 2 N N b E w y U E d 0 T W F Z T W E y e G N 1 V k p K Q 2 V u W X R L a 0 R p W F I x R k t C Q 1 p k W E J F R 1 F I c 2 Z F e E d E R G h n M 1 l z V 0 1 I M 0 4 z Z G N l Y k 1 H Z n o r K y s 4 R z E r W H Y 3 N C 8 y N 2 R 0 a j Z k S 2 x t R G h 4 S W c 0 Z E 9 x U 3 p 2 b U x G a W d D Q W Z m d j J v V X F W S 2 t W e k F B W j Q 4 Z U l G Y k c x d E F R Q j M 3 O T V G N W N x V m k y V U F Q e W 8 1 K 2 N W c T U 4 N m R N V 0 x F Q 0 5 5 N m R R d j M 3 O S t I b j U 4 Z m d N T E h Z U G I z U z M 1 M V p Y M H h l d n I w c V h S U i t m a n h Z M m w 5 V m t J d k x T M U 5 p c y 9 z O T l N Y j B 0 Y j g z b k 5 V U F B K N z d R b 2 l L N m w 0 O S s 1 Z E 5 H e l l V R m 9 l R X h N R E Z 4 Y 1 h 5 R 1 N 5 U E 9 N O W U y e G x Q Y z c 2 W W x N W T J X T T l 2 K 0 9 0 V U t F Q 2 d N d 1 p T L 2 d s c C t q a z k 5 b 2 F F a n N G V l Z S M U N v S 0 F h d F d x b 1 U r Z l B o Z y t m S G k r a V p x c z I 0 c T B X a T M 4 L 2 Y z a D d l M k 5 L V k 9 t N E 0 4 L y 8 w V G R 1 b l h o N k 9 o W T R H T X h k d 1 Y 1 N z c v d F o x O W h y d 3 N M M G w 1 R F l z K 1 F j M D F v Y U N q R 2 p S d U g 5 O T U 3 R D c x N j l Y c X J 0 a E p S M m V U b 2 F K M W p X W W N P W W J D e H l a b V V U a z F W N G V E Q j E y T 3 o z T D c 5 R 0 Z G U k Q z R D Q 4 T T F j N j A 1 T V R N R l B Q d z F H b l R x V m M x M X Z q c 3 J V d C s y c 0 M 1 V k x s e T R o T 1 R s W m I 3 b X N Y M T R m U G 5 5 S T V P U m t i T m 1 5 e G V C O V B I e j R F S m N 1 W F l J Z 0 N I Q j F k V V Z H U m 9 Z M D R G M F d G e G N Y Z U h s N V l j R 0 N C W G o w N k J F M E d n M X U z Y n F s Y y s 5 M l V S M U x k c 3 V X T G N Q T G x 5 O X g 5 K z V k c k Y r L 0 h v R 0 J n U W J 2 a j N K U 0 t w W H R s R X B s S 3 h n e G N a b G Z y R F p v M E F C V n F s V E I v U G 5 6 N G U v d k w v M H F W e F F 4 b U N X L 3 V x c F h y N D V h d F d v a E x D d 0 1 5 Y 2 5 K a U k y T j F a a 2 U 5 Z D E z M z R X d H J T M z I 3 d D B M Q U V o U F Q 5 Z F p u M S 8 5 a H J 6 b n l w S 1 N q T X Y 4 W H J 1 Q 2 N I S n l R c n Q y N 1 J B U 0 V v T G J 0 M j l E b z l I Z 3 l w V X J X T F Z x R l F Z T 0 h B Z 2 c 3 M 2 g z Z F h X R n U 3 d T d U c H o 5 K 0 9 P U E J 1 M 2 I w U E 9 w S W J I Y X N t V k x o S V N F N E 5 h d F c 5 Q m 9 O T G g 1 O H l a a V k y T U w 5 c 2 N v S l V v c T F s e G R Y W E 9 j U T d L L 3 R v Y k V U b D V 5 Z S 8 w T F c y Y 1 d V U l F S R 3 h 1 T F R a c z J 3 Z F B U T T k 5 R V R Z c 1 d M W E R 4 N G t W Y 3 V Y S U Z q U n M z a H J X M U 5 U d z h Q U E N m L y 9 3 S E x W d T J O T G o 5 e G 1 L T X o 4 V 0 N 2 U G Z m O X J N d n Y 4 L 2 F n c n d H K 2 J Y W G t O Z 3 o 1 R n h U c j E 0 O X p K M D d G d 3 N Y T H N U K y 9 m d n p i R k 5 S Z X Y v O T l 5 d m x Y N H F J U 3 B 1 R W h K U m N 4 M j k 1 L 2 p 4 T n A 5 e D M z L 1 h R T z J E d T c 3 K 1 B o c l c x Q m F w W E w x d G o y N V d w a E l 1 Y m 1 4 d T Z k K y t P c 1 d Q S G 9 r Z V B I b n J M d m Z 2 d X U r a m J 0 e T h t V E p p Q W d R T U h v b G 1 6 W m d i d l E 2 U F J Z T m F z V 1 d q Z X Z E b T J i d D J L M m J O b j Y v e E N t b V h 1 M 0 x t U X l X V G 8 y Y k 1 u b W p k d m p w a 3 p a e G J v U z Z L a H g 1 S 2 R o N G N I d W 5 i d G l r O C 8 v U l E r U G o 0 N j k 4 R F R X L 0 V Y Q k 9 H W V V x b D h w R l F x V n l p V n l 2 Y T F h O W U y S 3 N r R 0 d C S 3 J u V H Q z e H N X T E Y 2 W E J j c k 1 V T m d Z T F V s Z G 9 h Q 2 l l U E h t Q 0 R o M D Z Z T 0 x F a W V q Y X R h d T B 6 c 3 J L Q 2 l F a E l k a T V j e W M 2 Z C s 2 T W t T T k g 1 a m l P d k 9 v M z l E M V h o c F J Z W E J y e T J o W E V y R m 1 6 N E 8 z d G p W R 2 p S c 0 h I e H d m V H A w O U h V R k F R K 3 Z i T k h J Q X R 2 M 2 d Q R F E z R j A 2 Z F A 0 Z W Z u a D B t V E p 1 V 0 l l W D B N U F o 4 Y W N y d 2 h J U 0 Z v M U t n U l J v N G N D V j l m W D h 5 Y 0 9 S U H A 2 Z W t G L 0 V 1 V U d p V V d h M 1 B u e n N X e l o 4 L 1 F v V U 1 I V E o 0 O E d k M j Z k U U 1 B S 0 J T W j M r d n p p N T I 4 N k h 2 O U M x T W 5 r S m s 4 K 2 Z E R E R 6 R m d 3 Q U R Z M m R u b E d L Z y t O M 1 h y M W 9 W V 3 E w W G R 1 b l d s S G x X K 3 Z y N k l q S X p V T z M 3 T D I x d 1 B G Q 0 9 q Z k M 0 V z V M M y 9 O c D k 5 K 1 o x N 0 N 2 b 2 E 1 T m R l U T J M U G t I T k 5 z M m J O T U h Y c V Z I e j c 3 Y m M 0 Z H V 4 W X Z 1 M T Z X d z B i T m 5 U N T R J T V B n c F J L N V F G Y l c 5 d k N k e T B r S X J P U W x K U U t s V W 9 E Q U 5 C c V J l e l p F N G w z M 2 l r U F c 5 d X l O V n h G c W Y 1 V z R 1 W G x K U U l v c z Z Q e U d 5 b 3 F L Z 3 B C U V V F N G V m S 2 s x Q T I r T 0 d S T m h Y a n g 0 c 1 Z T S F Z l R 1 V p c V Z D d 1 J C R 1 A v R z R t U l J G S G V L b 3 Z q e j Q 4 Z V B q e j E 0 O E N E b H p l M F l 0 N j l q O H N 5 W k 0 w W W Z J O G p j N H B a e G F S N U t R M X d h T T l i Q 3 c 4 T 3 h j d V h L R X Y z b D N s d 1 Z a Y X p 4 L 0 d N Z U R J a 0 p E d y t Q N m d x R j R t T l J G U H N C Y U N W a y s 2 W E R s T T l i W k w 2 O H Z M e V N B V G k 4 Z l B u U z h l Y k 5 t O C t O M 1 I 1 R G V Y b D V u U U R R U X F Q U n R M a D g r Z k l w Z m V W R W N Y d U p k O T l 1 M V d v U m p o L y 9 F Z 0 R n N 1 I y Y W E 4 K 1 U y T m h F L 1 B l L 2 s z U G Q v d U 9 Q V i t E e D Q 4 e G V m e k t a R E c 1 d U Z U R n R t a j g 4 U E 4 0 c H Z r Y n J J U W k 5 a l h a Z T R o Z 3 V a a V R y Q X p L N 1 d y V n F Z Z H E w Y V V a b 1 R a b m x L Q W p D R U V F U W h s U 3 B V d V Z s b F N w V m Z 0 V n F 0 V H R U V T F P U G x L Y V R 2 N z V Z M n I 1 O X V 4 R m F R M F h B T E 9 L e U 1 C a l R K Y V p Z W X U z b z B h T 2 9 X N 2 N 1 c W x T c G d 1 d l h y M l B O b W p Y b z B x V 0 x 3 Z H N Y e C t 2 L 3 R u V 1 d 3 V m d z T m V l Z m 9 u e H R 6 U E Y x O X Z E d 3 F L b F F L R H F K b 3 R o Z k V B U W Z B R 1 c 5 U n l t U l d m d n d 3 O W V E Z X p k d F d o U E x s L 2 Z K V W V h T E w v U 2 Y w L 2 J 2 S H d r Z 3 M z Y 0 x B T W h r W m Z O O H d Z U 0 x H Z E g z e T F C V V Z G U 0 p 0 a 0 9 w V k d v R V F S Q U J h R V Z S R k F W Q j B P Y j J H S U Q y M V h O U k Z F V 3 R J Q W p a b D R 1 a U t H c X p I c i 9 h N X M z e T J a Z U x i O W I 3 Y W 5 2 e G p Y b 0 5 l c H p i U H J M V m x m V T Q 1 O V d V T G p z Q W 4 4 a G t z a y 9 z N 0 9 6 U 2 x F c m x Y b E V V U z h X V l Z s b j h s Z k Z W M 0 9 h S W 9 l e n g 4 T 2 J 5 T j V i b H R 0 M m I 4 W m 5 i Z G p x e D l l Y j d K Y m Y 5 N n F 2 M z F X T 3 Z m Q T Y x M U 1 a b F l a V F d t U G J 5 O G x J a k 0 v N D B i O F N B S m 5 z O E N Z S 1 E 0 e m w w W T A 2 V E Z T T 3 Z s b X V n R z F l N T F 2 Z X F q T 2 J O Z W w 0 O T k 4 e W 4 r V V V X Y T N m d j N z V z h l Z k 9 R a 0 p B Q U p 5 Y 2 5 C Q V F F R k d q Y T c r S j Q v Z C s y V G x P T l J T O H Z M O V d y M T F j T l F B M U F M W X F p R 2 9 E N n p X V z V s W G 4 x T D c v N W g w M z Y v R k 9 V c j Q y c H Z z N E Y 1 Z U h o V V Z j d W w z Y 0 N N R E R y U F o 5 Z m t z W F Q w N U 5 U Q l p J e D V E M 0 Z K a F h Z d 2 9 X d m I 1 S E 1 M Z G t D Q U V 1 W D l z N j N u c k t h Y U 1 u Q 2 h F c 1 o w S 2 h S S T J O O D h N c 0 F 5 T E 4 v S 0 9 0 N 2 5 Q M j V J V 1 Z L N G 5 G Q n l o b E N G R V d a S U F n V k F a V G N 0 R l F t e k V n e G F R a D U 5 b T d S K 2 N Y Q T I 4 W l l j W l Y 5 O D N G K 0 d K Z W 0 3 O V Z y S k F p Q 2 9 B R H l q c E c 4 W X N h U T g x d E I 2 a W 5 v Z W J D d 3 N U W j Q 4 R 0 F N S G p 6 N G J U W W x B N G 1 p S 0 g 4 V l o 5 S 1 l L N 2 0 5 e m 5 u R l V n S D N 4 L 0 9 Q Q 1 J O R k V V c W x j c W 9 n Q 0 9 N Q U Z H Z 2 d Y T G x j Z n J H W W 1 r V k V W T 2 9 3 N F V K R k x p S W l R d j d x b 1 F C Q T F y c D F h K 0 h K a 3 l l e W x 5 O W Z 5 a k l 5 T W 1 S T 1 R r N U N l b n E 2 V E t W U 3 l S d 2 R I U V d W U 2 l W V H F W U X l P e n M 3 U W F W U 3 l X e H N i Q V M x V 2 k z V G F E U X l q V V l q c z d T M E Z E U W F q V X l y M W V v O H R y Q 3 d F R F F h a l V 5 a F V N a E V V U l M w V 3 E x T X E 5 W E t G Q X F G O U Z n d W w 4 d E V V U l J F V V p U S k 1 x Z U h F R j R 0 R j B S U m x H V i 8 v S 3 F N O U R q N 2 M 1 b E 1 w b E 9 Q S 0 l v Q 2 d Q N k N J S F R N N D A r U k N 1 Q z R L S W 9 S Z 2 l E c 3 V Y a n g 0 c D h B N E 9 Y b H R i U l l Y N E F p b H B H U l V h a H h W c E t T a 2 x D d V h M a 2 l i R k h 4 e U J h M 0 1 n Q k N n d 1 l O N U 9 u c D Z V S m F X c H F z W X N X S 3 N x e V l 0 Y k 9 6 a z c y S 1 U 1 b E d v e E d z c k t 4 a 1 d m R n F Z V 0 V o e F c z V z Q x Y 3 h L Z E 5 x d G N L c i 8 2 W F k x Q m V u M l d K V D U z O D l z U 2 o 5 T H d p Q 1 R C V E Z U d 1 J C O E 0 v a l V N M G l M c 3 V L a U l n S U d W N m R T N z I 5 d l d W S l N V b X l s S l F V Z V l V S 0 Z X V H A 2 Z W t 5 R 3 h z Y m V W W T h a b V J r e U M w d E x h W D R V N m x V O H F 6 N D A y Z z A 4 b G Y v e S t S e X V m e U 5 H S l R M T X N t e l l r O G 1 r O G 0 w V 3 E w O H E w e l d j M U V V N W E 4 Z X k r U n k r V U F B b m Z K b 1 B t T 3 R G S G t W Y S 9 M Y X R X c 3 J i R z F 0 R l J Z V 0 Z v c m 5 6 N T l i V 0 Z o W U t C U U t o V n d R Q k F 1 V l N x V 3 d 0 c l p X c U Z R c W h V d 2 1 V d 2 l D S V A x V H E 5 V V d N c G x z c E N B S V B m U F l q U l F U R 2 8 x b W Q y U m s 1 R m 1 B T V d H S 0 J F S E F 4 W X N Y W n d N S S 9 l Q 0 R E e m 9 J Z 3 J C U U V J U W F B Q X d a R E R D a W 1 K d E h w T T h 0 V T d 0 V m t Z Z 0 p G e X B P S W d E T m 1 5 U G p Q M 2 p 3 d 0 N p T k t X c E t w Z E l U Z 0 U 3 Q 1 J S V E Z s N E l n S E 5 W c X R U K 3 J W S 3 F m c j E 2 O S t z S k l 6 U 3 N 5 U G o 0 K 0 9 I Z n V I T 1 J 5 d W J T c 2 N l U E d P S D c 4 T 0 o 0 O W V 3 W l h W O W M 4 d C s v V X F S T k 9 u Z E k 3 Q n B n c D B n T E E x Y X R Y T l Z r T F l t S m l q T m V h Q W x J c W x V b 0 F P Z 2 t Y Y z R 6 T E 1 r W U V v T G x 3 N F l J V W s 2 W n d I b F V x b F I 4 S m d x Q 1 R j R 0 d z b F h x Y X Y v N z Z T d 1 B n c m F i V 1 V p c V Z P U k p 3 a k l s U 1 Q z M 3 A w c V g 5 Q V B Z R G t I b D V l Y l Y r T l Z D d X Z 5 Q U l 1 W T U 4 Z W Z I a X h m e H V i U 1 V p S 2 p Q S z F M V F F S T V V r R 2 N B d V V S V D d Q W G 5 5 e F B u a X h Z d W R M M T I 2 O U l N N V g x U n F 0 V n J j d T N j U E k w Z U 9 4 S 0 5 I K 2 1 l Q V Z L d l Z z T E d 4 S 2 N H V 1 V U W W x G c G R S V V Z I d z l 2 W k d T a 3 F P e V V l T U p x d E 5 H U m t a U l Z a W G Z z Z D M 4 d V J K Z U h 0 N 1 k v U G 1 6 W V h l W n l s a l V 1 Z E F V N H p I L 0 J S b H Z K b 0 l r N H F K a 3 B M M U 9 u c D d l N k 5 4 N D h Z W U 5 H Z 1 E v d m 5 u S D J N M 3 F 5 a H B M M T Y 4 Z U R R a U l t S l l S R V N F c T F h c j l R V 3 d R a F R G Z j R 6 Z E 1 D S W l V O F V l T G t S d j c 0 e F d x K z J t V X F u M l g 3 M T Z 0 Z F J l S m Q r N 2 R 3 O W p 4 N D d G d G 0 z Y n B G d U h U c D g r a m F k U G 4 r W T Z D N G h X c X d V Q T F L M W J G M E Z C U W R p M 2 J 4 K 0 d E Q m t D Q V B E M z E 3 M l R K U 0 1 q Q T R t S m l X a m Z 2 a j B z T E h U S E 1 t d l d y Q m x u M E N v Z V p o d V h w a T Q 4 U E J 6 V n E x Z E h l S G c 0 K 3 Z m d m I r e m 1 s Q V N 6 a U R V c V V v d 0 p a Q 1 p m d F Z v d G d v T 0 R N V z N h T k d 6 Y 3 V O S F l U U 2 9 P N H F W T G w w N E R P Q T B B U 3 F Y e V E w R V F Q a E Z G O F d N a n Q 0 d U l 5 S 1 F 3 N F V M M G x p S W l J b j Q y Z G h 1 S 1 F s S l N F d T d k d T Z l e n J G S 2 x T Z 2 d P R G t h b l R q b U h a M U N w V k p E T D V S Q U V B V D E 2 O U l C Y X J a Y l d I V G h 3 U U t m c 2 p C a 3 p r S m l Z Q 0 F C W X N H Q k J q c V F M R l Q x e m p r d F R s c H l j a k J N b l R t R F J v a 1 g 0 N G 9 z d m N Q U G 1 U Z F N 0 V z l m W X p T c F c 1 a E p y V k h R W U U 2 L 1 o y O X V q U j Q 4 Z U d E b H l K T F J h T F R L S G t U T m Z F U k V S L 3 d Y d 1 h 3 Q m Z H c n N 0 U k V T b X h M e l A v a W J n M 0 x s e j Z O K y 9 Q N W 8 w Y V l M Q X d F Q 2 N P W E 5 H V 3 J k M T Y x W j A 2 T k F C U G o 0 K 1 d M Q m d n Y l E 4 S X l N R D g r Y k 5 R N X M y Y m V E c j Y 0 d C 8 v L 3 Z m Z V B I Q 3 J I d m h r a E V G Q l F V Q n l C e X J 4 Z H M 3 Y z Z i c j k 5 O S 9 I N V V y V j h i e D Q 4 Y 0 J B T D Y r d n R L L 3 R t M 2 J R c V B S U 0 0 5 Y n Q y N k 4 x T l J V b l R w V k t o W G 1 6 N S t Q N k 9 o b 0 x G c T B D T y s 5 O X g 2 R 0 R 4 O H l t V E Y 4 Q U F B Z 0 F F b E V R V l N P M k 5 q W U V q M D J N b z V s e T V h a F E 0 Y 0 9 1 S C 8 v Z n A 3 b D h q b y 8 1 a G F Y Z V V s T 1 R z Y U V D U l B R c k Z r e k J B U U U 0 T 3 p a c 3 p y c l Z T b 1 Z W c X h Z Z 1 l D Q U F E U n A w Z 1 F m Z i 9 3 e D F x N W R L L 1 h Z Q W p K N 2 I y M 1 l z Q U d k T z N l V 3 l s e S 9 m d D J n N H p 0 d z R B Q n E x c X d K S H g 4 Z k 5 H N 2 N H T 0 h o N G Z t M m 1 Z c F h a R 1 F r K 3 Z m d m o 2 W k 5 t N k p Y c j E 2 S W l v c k t k N X Z F e E V T T U h 6 O G V Q a j Q r Q 0 F 3 T X h Q c j E 2 M 1 Z 1 O V R F a 2 p n d 3 B r M S s 4 N n J z K 2 9 O T G x 4 W X N Y Y 0 h a M k 5 2 d G t D e E V S N m N j Z U x z W H M 1 Y 3 V Y b U R w M U t t c l h y b z J 3 c 0 R E T W 1 U T U h l L 2 J z U V V 4 T U R P Y l B u N C t W S z F l a V l j T 0 d p S T Z P b H J h W l B Y c z J Z b U p p c 0 h Y c l Z s a F p X Z U d i Y j c 3 Q n d v V U x N V 1 B H R E N N Z U N a b X J E U n M y S U N n b 0 N H Z k 9 u T k c 1 Z F d Q W X N H R n d j S E F B Q U p 3 N m R V b 2 F O U G Z X c l Z 2 b z E 2 O G Z k d X p Z Z 2 F w V n E r c l V w V m F y Y 2 Z q d 1 l h e F p z d 1 l P R G c 2 d 3 R M V E U 0 Y 0 9 I T V h y M G F P e m R 1 e G V E Q n c 5 R y s v Y n Q w Y U 5 I R D l T c V Z h d m t E c E p L e l B i d D I 3 R n I x e T Z z W G J z M j N 3 R 1 Y 5 W j B m Q W Y x e H F j K 0 1 H V F B 3 O H V W T G F m d E p r e W J w c k E 4 S k N j R z F h O W Z 3 M 1 h m Z n d k M 2 R I Z G V 1 W G N Q a 3 l a T 2 h W c X Z 4 K 2 V l Z k F 3 Q V d M V n F F N D h l U E l 6 Z z R H Q T B h T k 1 D O W U v Z G d Z M k 9 E c D A r Z j V u d D g 0 Z U h o V W 8 r d 1 R w M D Z Z Z E d p U l J n M 2 J o d 1 V D b j d N R 3 N 2 M j d k d X h l U E Z p V 0 Z 0 Y l k 5 c T B h W m c 5 Z X p h M m J k d V c 1 e l l 6 W n N 4 Q W F t b 3 F 3 c 1 B E S V l v a U p r N m N x T F B l a 0 R n e X B F e G U 4 W n J Y O V F H V k h 2 S H g 4 Z G k 0 Y 1 N N R 0 R S c G s 3 S 1 l R R V p F U k 1 l V m V 6 T n E w Y V F O M 2 Q z Z m N 1 W E 1 I O X Z i M m l J M k 5 o V n F 0 a G 9 X R k J R U k J R R n h j S E d 4 d G J k R 2 d R U U 1 B U U V K Q 0 F 2 Y n Y z N C 9 K a 3 l m R H h j V U Y 1 Y 3 V Y e D R B Q k E z R G t 5 Q k V q S H d t V k 5 T M W F 0 S U N 6 c z N P T z V U Z H U z S U J j T H N l N W M r Z D B s a 2 R I U j h Q Z j N 4 K 2 J O M i 9 H e U p F a n N X S E R C a X h l d k J p S E R 4 O U d X b G 9 h Q W d J Q 3 N H M 2 J O d G p Z M k 9 D e n p 6 N 0 Q x S 2 x U U y t w U X F J U W N Q W G 9 V S z F h c 1 F G a F l t R U V K T l g z b n g 0 S 0 t q N C 9 I a V J N b k 1 H N 2 N P R G c 1 T 2 N I S n l R b E R o d z Z W M W l j b U p t T H Y z c j J Z T W 1 V S z Z 0 U 3 B B N F Z D Q V E 4 U E Q 0 d 1 l N U U s 3 Z H U w Q 0 F E e C 8 v a H p i d G 0 z R D l P b l Q 0 Z W 5 w Q 1 l W Q 0 F Y Z D N k N T J r b 3 I 3 a n U z U G 5 E b T d l d k l t T 0 h U T W 5 M V 3 Z i d G k z U z B 0 S k s y K 3 h j W m 1 m c z J M R 2 9 Y T G t 5 S E I w Z D B h O W Z Q O X k 1 Y z B l b m w 4 b W J F a E l T Y 0 9 y V U t Z d 2 R P e F p P V G s 1 d 2 R u Y k d z R 0 h E c F B X R 3 h K R W h a Z k t M V j M z W E I x U j Z 0 R 2 p S Q W 4 1 K 2 Z r a E 1 U S V N q b z J P Z W N V Z E V S T 2 F O U D c w V n M 3 Q 3 d N T 3 p a c 3 d j Z U h o N n d z c k l D a 0 5 s d D N j W E Z C Y 0 h C d 1 Z p e V p B a z J i Z H F F Y j c 3 N U J r c W x F b k Z 4 Y 1 J C R k V m M z Y 5 Y 3 R S b D B x b D R o Z 1 l W R 0 t P S G o y S 2 V m U G 0 1 V m o r e H g 5 L 1 N F b k E 3 S V B x M X F 4 W k U r d l d y V V B G a W h Y a D R P Q 0 E z Y n Q z d z l Y V k Z Z M G F O W U s x d F R V Q W 9 F S 0 Z D d W p X c l J z R 0 R S c W t N O D A w b V l j b F M 1 Y W d R N G N P Q m 4 5 Q j F I Z C t M S 2 l z b W J K c T F L Z 2 h M Y k 8 z d D V j Z V A z e j R F S 0 l v d 3 Q z Z F h X Z T d H a l Z x S U Q 0 K 0 h s c X R G c k d 4 c 2 R C b 0 5 I b U 9 1 N k x 2 K 1 B i c z J R T l J G T k d q U n c 5 c F d Y c D Z P c 0 x E d z l H N m R l c 0 N I d z h W a m V 3 S l l 6 c z d P N G l p Q 0 x W Y X J i Z k h W R n h j S E F E Q X p j M U 5 X c G J W e X c 4 d 0 x J N E 1 L W k 5 m d k 9 x N 1 B x R F M 0 K 1 R K a z d D e H N j S E R o d y t 4 Z V B G a U h E b H l C Q X N Y T G p S M n M 0 a U l 5 Q W p Z d z Z V W X h j V E V Z T U 9 H R F Z p O W V q V V d M b H l J d 0 1 C Q W 5 m W C s v d j R J R H c 5 S G t 5 W k 5 w R z d M R l N 0 V 0 J B R H M y N 2 N Q R n k 1 Y z B Q b k h a Q X V W b E 9 Y T G w y U H g 0 c 1 V J Q 3 d 2 V F d m N z M z M y 9 q e G 8 w Y k d E N T h P Q j Q 5 Z X B S a m p J N 1 U x R l Q w N m R N S G 9 p a G k 5 d X p a O F B E d 3 d Q b n o 1 N 0 Z r e V J J Q W 1 i M W d k d T d j a W N t V E o w d G Z z T W w 4 a E l h R z R z Q 0 J B O W l 4 W T B l K 1 p m T T d Q e F p F M X B m V n g 0 O G Z T O H V 5 V D F l Z T l j W D c 3 d D I 3 T 2 R y Z z R 1 S U N t V X l H Q 2 h V c U F F Q 2 V B L 1 h t Z G 5 3 Y W p R W U h E a H p B K 1 B I a n N X W E x G d W x m Y 0 h B d 1 R w M D Z o W V N F a E x j K 0 x p c F p S U k Z I a H B U S m J 6 O U E 3 d G N I V k x v S W d v Q n E x Y X F o V D U 4 K 0 9 I N z h P S H U 1 R U J H V l V V e T R G S 0 9 z c n Z F U E h 6 N U V j b k l 5 d G 1 6 W k l x M T c r U E F o T G w y N k J F R V E 0 T 3 J x a W 9 5 T U R J a W l D Q m N Y R j N o N W V X S E J n Z 1 Y 0 O U 9 n U k 5 C b 0 5 i d D I 2 b G V Q M k R h S 2 k 0 d W p v Q 0 F D N G R P a 1 N r c E 9 U Q V F E d D I 3 Z k h w a z J i O E 4 1 N z c w b m x W Q 2 9 W W n M y Y W h i R m p 4 O E x L e W d y O S t 2 W E Q 0 c 1 d M Z G V v S 0 R 3 O U h 4 N D R k S V F n Q 0 F F Q 2 h V Q 0 E w T k J S Z H U z W k Z T a 2 9 L K 3 Z U c G c 1 R W p S M E l 1 b D J Q M j d O a 2 x k S V J V V X V y V n E 0 Z T V j K 2 R p N G N L R j J M O S 9 m N T V s O H p v L 0 F y b k h w V D Z 1 c n E 1 d 2 Q z Z E h X R m d Z a 3 B P V E V S c 2 J p e D k v L 0 Z G Y T c r V G t o S G J 0 M m l F a 0 p B U z N i O S t H U n F Q Q m x T d F h z R 3 J W S 2 d 3 Y 0 9 C Q k F a c S t D b G k x Y k l p U W t C T G R 1 M 1 l K R 2 8 4 S E 5 t e m Q x Q m 5 y T z d m a i s 3 L y 8 r R D B s S l N R Z 0 l D R U M x Y X R X a 2 Y z N S t m b k J 3 Y 0 1 n e G N 4 Z V p M b G R Y V j l T c V Z h d F F j V 1 J J b W Z 6 a V Z k L z F B W l V 1 b 2 l n a U 5 q W V d t e l p 0 Z 3 F l b k p 3 Z k 9 K U 0 l x b z N q M k w w Y n Z 2 d n N 1 K 3 Z i d G l 3 a 1 R K b U R n d 0 l G b z F x e V p 0 R T Z q M F d E V 3 J G b G 8 z c n c 1 d G 0 3 Z G l 0 b X p a M H R m V X V m T 2 5 R d V p U S W F l U F h 1 a W V m U G 1 t R G x 6 S m k r M n F O a T R 1 Y m 1 o Z S 9 m d U d E d D J y S F J M U k 4 y N m R h V X Z 2 R U R t b C t O c D A 2 Y k I w O U 5 U R 3 F j a U 1 E Q V F q e D Q 5 d 2 c 4 L y 9 B Q W d j e H J m d l h 2 M 2 9 s Z X Z Y Z 0 F 5 a 3 k y c H F h b X d 0 Y l d G b T V z Y m 9 x S 2 k 0 T 2 J t Q m t 0 T F M 0 U 0 V o S 0 J T c F V w d k 5 W N E h t Y l p t e l p w a D Z 0 U 3 A r U G J i Y j N I c z J E R z k 1 Z k k 2 U H d L N X g y V m V R a 0 5 E O G Z U c F U v a j U r V 0 h T c E V u b z N y M j d 6 d n B a c z J i Q j I 5 c 2 J v M G F O Z 2 8 r U E Q 2 W l B u N D Z n b 0 N E M D d k d F h L a E 1 T R W 9 K R 2 p S c G g 1 T W l S O F B Y M X h j e V p N N U d l b n A 3 b j h X W D F R c 2 g r N n d r Q X l P V n l 0 R y 9 m b n J N V m x U S n o 1 O D d G c z J m U D B L R k R C M H l l U E J u Z H V u V U R B R 2 5 3 W T B Q a X l K Q X l l Y 1 Z y W H R j S F Z E c T B h T k V D S D M 3 N E l R W U 1 H Q U E 3 T 3 p 2 T W 5 6 L 2 Y y R T B p S W l J a k t k V 2 Y 0 R j V l W G l J Q V h M a H d 3 Z G h O S V V D Y X V 2 W G l 4 W X V s T 3 E 2 S 1 c y b U x X M j l 2 Y j N 6 M D B V Z W 9 Y N z g r e G 9 3 W m 8 3 U H U v d j M 3 R 0 R W c U Z O Y X R X d 2 N u S n l k R V I w Z E x n N G 1 H a E l U Z z h P S E Q w a G N W d F Z x T j h l U E h J e U F n b 0 1 T U E l T K 0 0 y M H l s T F M 3 T m 5 U b k h a V 2 1 L d G Z E d 2 N L e G N 1 V E x m S G x 1 b G 1 T b k V X b W 1 L a W J M Q U Z H S 0 N x S 3 p 3 O H Z J N k F h Q 0 Z S c U 5 w Y 2 Z u e V p i M m o 3 W X Z p Z H Y 3 N l h n a U M w T n R v N X p N T 2 1 r d E V l U m 8 z Y m h 4 Y X R t e X B N N U J r R m x k W F Y r e m N 1 V k 1 h a E R M N 3 p D M V R w a 3 p C b E N s V F N x e W R a S n F 5 T H R 5 e n E x V 3 J G c l p 2 M z I 3 V X V x a n N 5 a X V P a m g 0 O W l y c D E 2 N k p L b F N x N G Z 2 M D Y x c X h a b 3 p N N E 9 C S E F j e E V S R V J t T 0 N S Y 2 l 5 d E 9 u b j M 2 Y T U z c D l N M z R R Q V V Y N 2 l 6 V i 8 v Y W F p a 0 Z j Y z N i M T d G L 1 B t e l V O Q 1 F n S 2 N u S n d R R U J D Z 0 0 y V X p F Y 0 J 6 R V J F U k d Z N E p G e U l p S W l J Q W d 3 Y 1 B 4 d U R C Z z Q z Z E R D S W l J a k l U S E R T W G l J a U l p S W l J a U t p S X N Z Y 0 x F U k V S R V J F U m t Z a 3 k 1 c U N 2 V k R q c z R V S k V S R V J F U k V S R V Z N U 1 l j Q 0 V p S W l J a U l p S W l L b U p N d U J B U k V S R V J F U k V S R l R F b V h J a U l p S W l J a U l p S W l o Z 1 R M a 1 J F U k V S R V J F U k V S W X d K R n l J a U l p S W l J a U t p S X N h R U N 4 R V J F U k V S R V J G U k V X U E N o W W l J a U l p S W l J a W 9 p R E h o U W t S R V J F U k V S R V J V e E p o d 0 l T S W l J a U l p S W l J c V l r e T R F Q k V S R V J F U k V S R V Z N U 1 p j a U l p S W l J a U l p S W l L R 0 J N d W h T Q 0 t J c l J h c m J H Y l F V U k V W S n F r Q U 1 D T E Z 5 K 0 0 z W T R 5 T H l V b E p l d G h t a k h i Q W N h R X l U Q 2 h t Q 0 F p T W d 0 T X V C V E N q U n M z Y 0 9 I Q 0 J X T T N n N G l J c U 5 R U V J m R X F B R V J I U n h 1 N 0 t X W G V 3 N G N Q Q V F D a U t Q N X R 6 S F l 3 S m t 5 S H F j U U V F W k c 1 W U 1 L b E V F N m V Q S W 1 E Q n c 4 Y X V 4 b E V S R V N s e V h v Q W 1 E Z H Z I b T d l d k l t W E w x O G F 1 e j F s V G t w S 0 N 1 N 2 N 1 W U 1 G Q 3 h a a 0 x k c H B 6 U G F B T V d G M E p o Z 1 R S R V J t U V d I c 0 J o U U Z i M j l 2 b y s x Y k Z F W H M y c l h M Y V B 1 b j B z d V l j V X V r R C t P U 2 l s d E V S T V Q z U 3 F X e T U 3 V n I x O X I x N z k v Z j J N M G g 0 R 3 h H U m t h S U 1 S c 2 d D R U p 2 V V J S Z l h M d D J 6 W j R 4 W V J L T U h o T k V S T 2 F p V l B k d 0 V V W H h u Q k g z R F F B U U J N R l l U V E J W V j R 6 Z E F G T m 5 6 T G d s d m N w O D N E S X V U W k s 1 e H F V c U l p T E N Y e F R G Y n d C R U F r Z z F k b 1 B L b 0 R S U k Z L K 0 p v a m d y U F Q y O T V k V 3 J W e k 9 N M 0 o 0 M m d p R F l B M 2 d z a X V J M U 1 D Y U 1 3 Z F J p Z 2 9 q S U x E Q m I 4 S m F V U 3 V W a 1 F S R G 1 B S U F v a W 1 F U k V S R m Z H T H R O U k V S R V J L V 0 5 s N W V Y b U 8 z c E 5 i V m E z U 1 l 5 T X Z L e D B S c j B s c k t P N C t M R m k 3 e S t K a U t E Z U h s N W 5 R R F F R c V B S d E x o O C t m S X B Z N 2 V I a W w 2 c D d 1 R m l U S U l n Z k p M d D h j Z k d i Q X N S R V J G U m F W Z X p a a z B B c U s 5 U U t Q N 3 c 4 U E N v Y k 9 6 M k V C R V J G U l l U T G 0 v Q j A 5 T 3 p E b 0 N H M l J i V j h 2 V D B W Q n F y U F V S R V J F U 2 w z Z X J W c T V s M E l T S W l z O E t F e T F 1 U X l X U U J 1 U 3 o 3 S k x l e V J F U k V S S l M v U 3 B V c U 1 l b E N S R V J t a F F t W H Q 5 T W 5 s M l g r S m Q 0 S 0 l p S W l J a l B D c E F z U k V a a 1 R K b H d L U 0 t s V X V n b U M 4 T k d i e X d W Q n F P L 2 g 0 V k h Y R 0 c z N m Y v Y n V Q V D d u K 3 Y v a i t P T z Z O a H V 6 Q 2 N P U T Q 4 U k l E b T J K S W F k U U l u T 3 F w R 0 t T a 0 l y T 0 t o R z F R a l I 5 U n l Y e G x i N W Z w M T l m M V l a V l N 1 W l k r d G 9 3 N T B P T 2 M 0 e k 4 y T 3 h 3 W G R m b j k 4 Z S t 1 M 0 x a d 2 V 4 Z 3 U r W j V 2 O T N j Y n R m M W V i O C 8 3 O C 9 y Y z R X d V B i M C 8 3 N 2 V J a U l o S W F h S F F S V V J F U 2 d z R k x q Y 3 V 4 d 1 Z 5 W F Z 4 Y 2 5 y e V p o W W l J a U l p V V J n c G R S R V N r T k Z E Z 2 N v T k 1 K d F B q d V R S b l d k d E Z S R V J F U k c 2 Y 1 F o Y 1 J F W E Y y Q 2 x 4 d V F K T W 1 U V 2 9 B O S t Y V W J q S 1 p X c l p z M m J M Z X p h d E l S R V J F c F B S U z Z D S W l J c z V N Z 2 N z T k t G d T I 3 S F V Y e H R W d V J T S W l J a U t G U j Z H T G l J Z z R L O W Z p T H N D W n h N V E V 6 Q W Z t W j c 3 M z k v Y z N B S 0 t q b z A z R l Z w U 0 l p S W h J S 1 p j W n V v d 1 l N W U x E a H c 5 b m h p N m R k K 3 p Z Y 2 J h N G F 4 T V J F Y 2 1 K W n J p S W l J a U l T S W 1 u b V M 0 a U l 1 S n N G T G l J a U l p S W l G T l E 2 Q 0 l p S X M 1 R W d Z d U l p S W l J T 0 E y R k x p S W k 0 a X d V d U l p S W l J a U l V M U h v S W l J a X p r Q 0 J p N G l J a U l n N E h Z V X V J a U p T M G l s d 0 V S R V J F U k d u c E 5 C R l J F U k t N b T B M T F N J a U l s S 0 N 0 R 3 p a c 3 F M V m F x M W Q z S F U 0 Q z I w W k x T S W l K W l V D R n h F U k V a R V N 4 R 3 c y Y n p P Y n p Y V 0 x 1 d z V u b 3 R C R l J F U k t J Z 1 V 1 S W l J a U l p V k x Y W U E 3 N 3 J p a n V P d T R h U X J q W G h X N m l J a E l T Y V B B U l V S R V J L U U V X c n A w Y V h H W D R I U V V 1 b 2 l J U 0 V t a V J Y T k Z S R V J F c E 5 U U V F y b 2 l J b E p T S 0 h B U k V S R V J r V k p G b 1 l 1 S W l K U U V D b H h F U k V S R X B O U l I 2 Q 0 l p S X N W T m d Z d U l p S W l J b E V v S 1 h V U k V w R G d w Y 0 J F U k V S R 1 J V a 3 V o a T R p S U Z C Y 0 Z M a U l p S W l K U 3 F p b D B F U k d S N H F E Q V J V U k V S R V J L U F l V d U l p S n l z e W x 3 R V J F U k V a R m J R b W J v V X E 5 Z V B j Z 0 l Y W D R x N X B K R V J L U V V V K 0 F p S W l J a U l y Y 0 1 W M W R Y e X B V c m w v b T J i S E h X S W l J a X B a d H J j U m N n S W l J a U l u S X p Y T H g 0 a 2 V l Z m Y 1 N D l l L 1 p n R 0 1 i a D l Q V D B i c 1 Z k a z R p S W x G N m E 0 U 0 l p S W l J a X B W N W 0 y T E o 3 O S s 3 T X N L W G p 6 c D A 3 a n h k M 1 h T S W l V b m 9 w Y 0 J F U k V S R 1 J V a z F o a T R p S U Z B Y 0 Z M a U l p S W l K U 2 F p b H N F U k d S N H F M Q V J V U k V S R V J L S l l V d E l p S l N u Q l M 0 a U l p S W l F a X B v N 0 J G U k V T S 2 1 3 S V h F U k V S R V N s V k Z M Y U l p R W h K b 0 1 C R l J F U k V u S l Z M U V F l b 1 V L S E N n N E J y S W R R a U p Z V E N G a E V S S 1 N u M E J V T k V S R V N j U n N 1 V 0 x T O X Y y N 2 J O R T h E W D E z Z n B t V E 5 u M 2 s 5 S 1 N 0 c V c z L 0 h 1 d U 9 P T 3 l P a m 8 2 R X B B U W w 3 U H F W Z X Y z b G R I a m h 3 W m t z M V l Q e D Q 4 Z V B D Q l B B e F J w b m J 0 M m p N d l h y e T R L a k V 4 Y 1 d W T 2 5 Z W U 9 I W n J Y a 3 B 4 Z W t 5 W k 5 l U D M x M X d z O G p z S V d F U k V w U 1 J T N G l J a U l 5 R T F s R 0 1 1 T S 9 K N 2 J 2 d j B N R E d P W m t a S 1 N U b z h l c z l t O S s v M y s 3 d T Z P W D J l M m J E b k N h N j k 5 Q z h D V k s r b T R 1 S m h 4 Y y 9 0 N 0 1 r e F U x R X N r S k Z 5 a F l z V n l C Q V J N S V R G e F l i e V h W M W w 3 K y 9 y M U J 4 a z c 5 a H R l Z W V W K 0 J n M X F s Y V d H a m g x R E 9 Y e D Q y b U N B e n o 5 Z n o 4 a V I 5 d 0 h R c X R Y V V B O M 2 I 1 T W 1 y T 0 h M a 0 F t Z l B Y b n B 1 M 3 J 3 b l N V d z g v V j Z q U m 0 5 U H V L c k x L Y U R H a m g w N z h 2 N 0 J P T G t k T z N Z V U 9 I Q l I y Q 0 l p S W l X T k F o Y 1 J F U k V w M F F Z U C 9 v c U Z D e D B u b F B 6 N j Y z N 3 V 1 S 0 1 x M T R Z d E F Q Z m V X N C t v c U p j N G Q r N H l n d 2 J O W j k 2 O H A v R H l j d W Z L b F h S c T F y e U 5 0 R F F M O T k v L 0 N W d T N q c 3 Y y Z W h F U n N k U 3 F W W k d J a U 5 o c 0 E 1 Z X J 6 W n U z e V I 2 N F p M S m F i Z n o y M n h F Q 0 F t c F R 0 b X d a a C t N Z m Z Q Q W p K M D R r O F B u b m p 4 T V J F Y 3 Z 3 N G Y 5 b X h J a W 0 3 K 3 p m U D l u V X F O R 0 V k d 0 F N d z J o a E d F Y k R 2 S D A 2 e n M 5 c 0 5 t O H M 2 Q m d L V z B S R X B D U l M 0 Q 0 l p S W l J b D J v R U R a N 0 1 j V z d Z c 2 1 2 M z d 6 O U t 4 W X l n Q V N V b X B l S G k 0 W X p M Q k Y x O E 1 v b U h E Y W t 5 Y X R K S m 5 u M j F Q b l R x V j J M a n h F S F B t Y k d E Q m d z R z V Y a X N 4 T V l W M T Z 3 N F N H a n F B R j E 5 Y 3 h y N T l a L 0 R 6 O D h s e n J S O T l 0 S n F m Z n R y R G h R d k p y R n Y z a 3 Y z N G l S T U p U S m d R U W N X S 0 h v U 0 Z Q W X F i b X d 2 O S s 3 Z k U z Z D J G Y W R O K 2 9 t L 2 Z o d V A z N 3 A x T T Q 4 W V Q z b 2 1 K a V R r S G 5 N d n p S W j J j d j c 5 L 2 d j N V g y Q 0 l p S W l X V k Z z M F Z F U k V S c D d K O W V 4 d z d k c 1 R 4 M m 1 0 Z G l Z c D Z p Y W l v b D N C M 0 w 4 U F B Q N z l B V k 5 S T C t Q b j U 4 T T Q 3 R W Z 6 N T U z b F N V e T J F a G E z b D U 1 L z N j Z m p 3 Z W Y 3 e m 4 1 a G N 4 N D Z N M 0 V Y O S t 0 N E V C d G F u V m F 1 N l J F V E U y d H Q 2 O U p o T m p 4 N n p T V X B L c F V l U D J j V E h K d 0 1 3 W m N w U D l P a 3 p C O E 1 3 c U Z y V m k 3 b H p u N k J j d V R L N H U 1 Y 2 h L U 2 1 W e n o 1 Y n o r T 1 B 6 N m Q 5 K 3 p 1 W U 1 h T y 9 3 N n l j W H I y Y T h l S 0 w v d n p 3 d 3 h I Z W Z I U E 4 r Q 1 Z M b m x 0 U 0 5 K O W E 2 Y V N 3 U l V S R V N q T E 5 j Q k V S R V J H b n N t R E J a d n o 4 Z k R o K 1 B C N k F o S V F y Z U h p V X d j M 3 Q 3 N j g x O T k x M 0 I v W H J l K 1 B o N G N h T 0 h Y R U 1 H Z E t H U n g v M T U x L y 8 y a 0 p R V V B N Y 3 g 0 N k l p S 1 Z u e j d z Q T Z O b n p M a 0 p E M X p C M m J C Z G N Y Y z F F U m 8 0 R 0 1 0 W n d X Y n o 0 Y W Q 1 O D g z d j d 0 V j U 0 b 1 N P Z E 9 z M G t P T G d O Q U R h Y m d h d X J t Y j E 3 e i 9 Q N z c 0 Z j U 4 c 3 N u R 0 R U b 2 4 z e j E x V z l a c m 5 u N W N p c W h v W j J K a W p y T 3 l a T V h I O X U v Z i 9 L Q n p N Z U x K R 2 N L V z B S R X B L U l Q 0 Q 0 l p S W l K T 1 p j U 0 k 5 a G h H e H V N N 0 F I d j J u S 1 p w M D V v T 2 Z S N T g 4 R T R n W T k y V W t K Q W Z t R G F 0 T H d B a E l i M U p T N 0 5 r T y s 2 a F E r Z l l 0 K z h N T T J j T 0 F L Q k x G e j g r L 1 B C S E 5 t d z R T S 2 R P a l J 6 N l Z x e F l q c z g r R z B p c l Z s T n A x O D d Y Z n R 4 b U 1 6 a D l P c E h 5 N W Q w Q n V P d X V t Z z Z Q T V V W R n Z l U X d q c z F t M E x y M U 5 E d z l 5 O U N 6 W j h Z N G x 5 N G x q O S s v Z n p J S 1 h Y S 2 1 z R V Z F U k p 5 Q k F o Y 1 J F U k Z 4 Q 2 h j d U p B S F F 1 S E Y x Q U 9 M a m t 6 b D U 4 a U p y M S s 2 b l E 0 Y z d I U H B t c n U x e T d Y d H Y 3 L 0 l z V 2 Z K M H R 1 T 0 h o O G R p R 0 F i O S s 4 K z F I M H R O d F J B U k V a c 2 x j T W 5 K N j Y 5 L 3 k v c j F C e G t 5 c E U y Z S t s K y t u R X J a c 2 x t L 2 p s M j Z s R H g r M z c 1 S j V m e j h K c j Z h c D R G d U l R c G J S R V R F V 1 N o d 0 V S R V J r U k l y S l N V Z H E 5 W G c x V m V Y c z J O S G 5 F U G J F M C 9 j e T R 3 W n Y 3 Q n Y z e G 5 H a k 9 u c z B K W T V r O F J x d F h I d n Z k T W N a c F p r T j h Q R m F y V V J H Y m 1 M V j E 3 c F N z Z U 9 m M j h R d E d O S E h C T W 5 y a U E r U H B s S 2 x U e n N 4 N U 9 U M D d C Y W J W b k d t V D Y 5 S D V B e D Y r Y W p q M z d t d G R l N l p u d G Z s e T Z s N E 9 I a F J r e k 1 j Y n k 5 e T J i Y j U v T G x L N i 9 z M n p j S m h T N S 9 V O W d p S W l M T 1 J J d m 1 p b 2 l J U 0 l s M T l P Z 0 Z L b F F v U z h 1 V 3 R R Z 1 B I K 2 5 R M X J 0 M 2 M 3 W n Z Q O E c 5 O T l i R n c 4 T 3 R R T m Z a d E 9 s U E x s N j h R c T l l Z D F H e j V t M z J Y O T I 2 T m N i T H F 5 e V J r Y n N B T 0 g 4 K 2 l a U 1 V k R W F O V 3 N M W n M 1 Z H p I T y 8 0 O F h n T 0 g v N H J 4 L 2 F Q U H Z x W n R t M m 5 N M m 5 T S 2 g 1 N G 9 C N D J t O E h V c V Z 1 d z J R e U h m d j h M W G F Z W D Z P W k t D W V V 0 S W l M a W J E V E R S V V J F U k V v c 1 B 6 O G Z W c T E 2 e m 1 G Q l h J Q z R 1 Q V F t V E Z o Q n A w N k 4 r U F B Q d j N q b W 1 Y O H p k R 2 d i Q W d O O U 9 Y O C t p W k 1 u R T d o M E t a V 0 V o Q 3 N B Z l B u b F J 1 T G p y M k N 6 M l h q a m p l N X M z d n d h R n k 1 a z d E T G s 2 d X B D U k V R c 3 J W d l h 3 O H Z M Y 2 J h S m k 0 d V p y b D B i R X g 2 K 2 c 1 O S s y a 1 B k d X B X W l B m c 3 h B Z 0 x x W W p L Q m 0 1 c 3 J 4 N D d G V T Z k T 0 p m N z Q 0 d z B B T E J Z Y l V W R U h h T k t r d X N O W V p j d V c 0 Y 0 N C c 3 p S c 1 d J M 0 p r M 3 N 4 Z V h J d k F L S 2 p v O W 0 2 O V F 6 S n l S Y k 1 a b E 9 X e j B B e l h S U z J p S W l J Y z F M Z 0 l p S W l J a V h h d F d I T D E x L y 9 6 c 0 t G d i 9 Q O D g 1 M E l D b X F P e l d i d y 9 m Z m J D U W 4 1 Q V l C a H c 5 c n g r K y t I c V Z y V m s 2 c F Z 2 W m c 4 d V J m Z T N 1 W H g 5 a T V Q b F N x Z X d O O X J y Y l J v Y 1 R 2 b H l w V 3 h M N n F i b l h I a n V n T 1 F u b T Z s V E J r W G g 3 Y m c 0 R F k 4 O G N R L 3 N W a X M 5 b U 9 H Q V k w Y V Z j d n l t R k 5 3 Y 0 J 1 R 0 R 2 M D Z 5 N k 5 J T n B 0 Q n h Z c n V Q U E Z F a 3 h 4 c n V K V k R G N F V 0 S W l M a X J M T C t N N H J r b W I r L 3 Z 3 R V F I U j J 0 e j F G R V J D U 1 B E R 0 9 a Y 2 Y x Z T J m d n V 1 K z A w Y V Z M Z E l U e k p a T F h h M k x 2 M 0 R F M m I x c m p 1 T 0 J h T G p m U j B L K 1 h L b G N s d k t Z V W 1 P a m 8 2 e j M w O V B j d k 5 L R z J o U y t i M 3 F h M W J 0 M l p w Y z Z h d 1 J k O E x S Z V J H K 2 Z 2 N 3 J 3 U H V z M X F 0 O T I z Z n Z u M U R j Z G N q a F U 5 c n V J a U l p S W p U N k 5 P b k J Y N S t Q b G 5 D R n N o N C 9 D Y 3 Z Z U X V B c T Z 1 N V J J U X R O K 3 B X V 3 R Q R m 1 j S V d F U k d S N 0 N o d 0 V S R V J F W E V p b H k 5 Z m V X W H Y z b m R u R j N j Z F J V b G h p N G l J b E F Z S 1 h F U k V S R V N j V E Z K U 3 l u T 2 x O W F J S M k N J a U l x V 0 Z B a G N S R V J G e G F p Z E 9 K T E J p e G M 2 Y m N x M F p N M z d o O H V Y V U h O d X Z Y R W t u T n Z h a y 9 m M T c 3 M F d 5 Z m Z z S k F M W n V Q Y 2 J 2 d n g 4 c H R G c E t Z K 2 l p c 0 V W R V J F b 1 Q 3 V k l r S W l J a V R x M U 1 H U m R t e l Z x T G 4 x O D F H a m F z b G 0 y Z m d J Q X B l U n F y V W F O c U x G N z h k T F p 0 a G d G T G w y N W w 5 T 2 d P T 1 o 3 L z g 4 O T d X Y k Z p S j N Q b V B B N 0 E y c l g 3 R 1 R U b 0 h n R E t s M 2 R q M 0 x q d m F k M j Z I a S s v Z k Q v d T d o b G Z 3 L 3 o 5 L 2 Z O V V d 3 N m V N N H c 1 W T A y b U V l a 0 Z H Y V F r V U 5 n a U l p S 2 x q U U l Y R V J F U m N T b 0 J B V k 8 0 N 2 J a e V d Z N l B H T E U 0 e T d F Z m Z u Z 2 V O e m N Y d G 1 4 N T N l S D R x V k 9 K Q k F W O W 5 1 V z R 5 W l R 6 Q m p Q e D h V b D R l c n B U d G 1 6 T 2 k r M y s 1 e j h 4 R E I 3 Y 0 d v R F R w e E 5 K U z d O U 3 Y z N F Z B Q m 8 z c n M 3 W F h 3 O W g 3 d H l O R 0 V h K 0 4 y b 3 F 0 U l M y a U l o S W F h U E F S V V J F U k p 6 T z Z 0 V X Y 0 T 0 p p S m p Y V l F u R H d R d D U v d n p j T k d s V E p z Y i t M a S t O V D F H Y X p L Z H Z q d W R t L y 9 5 e F h y c V N U b W 1 x e H o w N j V W b X p z U 2 Q 1 O W R 4 V 1 R K c T N D W m p O S V N V b W 5 j K 2 V a V 2 Z w O S 8 v M E 9 i c i s 5 S W 9 z V 0 R j M 3 o 5 V X M 3 a F M w a U l s T G F L S E F S R V J F U n A 5 U 3 R X e G d X a T V W T G w x S V l P V E x y N 0 J a M 2 Q x Z F d y Q m h W Y U 5 m Y n Z q M k 9 0 R F F M d i 8 x M m 1 J N G R H M m J i W i t 2 V 2 N m Y l h r e W F 0 b 2 1 i T j J 4 Z y t 2 R j J o M V Z D Y U t X d 1 J F W k h T U m 9 H T G l J a U l P S 1 Z 2 d m 5 t R 0 F R U G 0 4 c z A z d z Z s W H o 1 d m p 4 K 0 9 w W G J 0 U 2 t W M H Z L d W 9 B U V V I T l d i b H l a N D Z C U 3 l h c j F j Y j Y 5 U W V a T n E x d m t k V l R X a G l H c 2 N W a 0 1 0 M l d u c D d l V F d H T G l J a V V K Z 3 B j U k V S R X h P b V l U Q 1 k r L 2 5 n T k R 6 M T B G L 1 h x Z V F Q U X A 4 O G N 0 b X g 1 L 1 l Z Z U U 4 c X J Y Y n R P Y 2 Z M a 1 J l Y k 1 l W n d C Q T c 0 a 0 x p N k I y M i t 2 b U d Q L 2 p S d i 9 K Q 0 V o b W V l Z l g w c m x 5 d V V k M n M 2 Z n Y 4 e X J y M 2 F q Z i 8 r V 2 h W N m 5 N N H F K a V d s Z D N E W G t S O H V X T F o 4 d 2 0 4 M H Z Y S H Z j M z k v L 3 Q 2 d m V M b z J P a m c 2 O W l X V 0 p p R W d K b 3 N C R l J F U k V u T W F W S y t t W X p T Y k 1 a a E 1 y V n N U a T Z l b E 9 S R V N z d m I x Y n R 6 R D c 2 N 2 Z l Z W 9 D d V h S c 1 h 5 b l h u e n Q x S V V G Q n p 2 T H p L M H F k U E M y Y k 5 p d U x E R D R O e T d M O T Q 4 W D h a T X F R T m E 5 Y n N Z O G 1 T W W Z Z M V g r T G p r K 2 5 Y N 3 d 2 Y X R x M W Z L S F Z K O G J I W m J I d k 1 a b k 4 y W V Z I c n E v c U 1 5 N l p k U k V S d U V R c G N S R V J F e E d r a 0 p D V G J k e W k 2 Z X I w V X l O a T l L S E 1 4 M 2 N L M G V 2 V m V Z b U t P T T J I Q 1 F 3 Q T g r V 1 F y K 3 Z T W n c 4 O C 8 3 O D A y M E l t T 1 B z N 0 9 u U 2 V a T W l V S V Q w O T N a c y t P N H V X W D c 4 Y 3 d J Q 1 R r Q i 9 y M 3 Y 1 c 2 F O V z R y M U J y b D V 0 d X h Z M G V N d j c v L 1 V h Q n V E b D F P Y m R 1 M m J k M 0 5 y R W x F U k V v V 0 J T N G l J a U x p T l A 3 O D h 5 O X E x N j d F S T Q 5 O F N V T E N s U 3 p 0 R H o 0 N D I r S D k 2 d F Z a b n Z p N E l m d j J u V 0 h 5 N U Z X O C 9 u b z N L b G Y y Q U 1 E T H F 5 e H Z 2 T k d k Z D k 5 Z F N l W E s 1 Z k g z c j I z d m 4 1 N X V a Z X J V b j N q M j J Y Y m N k b H M 1 Q m c 5 d X p j a V J p N W s 3 Z H l O L y 9 Y V 1 p w S 1 E w U m 8 y N n I w Q T F T W W x o R 0 l h e H l H U X l 2 W m x E K z Q r Q T d X W V d K Q 0 l p S l l z Q 0 Z 4 R V J F W E V h N j l Z Z H B G b X p t c n o 4 O H Y x W j J n S U N w d k R E R D Z N T G J Z Y k x I M z h j N W R W W G x 4 T V U x S n l I S D I 3 b T B O Y T l l e F A y N 0 R u T j Z O R k x l Z V d W K y t u Z i 8 y N U 1 K Z 2 d O W F l P S G h 4 d V B Q O T R L e U 5 o M m V 0 U 2 9 E b 3 d j d V J n W E Z 6 U H o 1 e j l a S k d 2 T U 9 E T i 9 m L z l m Z 0 M 3 R l h V Y 1 J D U G I z O X c 4 d T d p T H l 3 e k N N T G M 2 N n R v N k l T R W 1 p d 0 V W R V J F U 2 N 3 d G 1 6 b D F p M W F o Z W Z m a n J 3 a H M 0 T E N K a H l R M j F m Z k R H S V A v L z h p M m 5 U V m p O a 1 N C d W V m N z V q d H V l T 0 d k T 1 p j d V h L T U h Y c V Q x e T h l S V h L b F Q z N D l k Z j l M R m p 3 R k l t S k t h e G J k N E J W c T N a e C t u U W l r e W Y z S W l V b G 5 i R m p 2 O E h Q e j R m d T N a d l F x b F V k Z k h 3 c T N O Q z l s R k t s T V d 4 e G F p Y V Q 2 Z D d p c m t G R X B E U l E 0 Q 0 l p S W l K T 3 d U Q 2 d i V n R m b W p X c m V V U G 5 Y Y n Z X U z E 3 V X F W T 1 o y c l V y M G F a T j d v d m J Q d n R z Z T l x M 3 Y 0 T 0 d E Y X R 5 K 2 5 R a W Q 5 O W R t N H N Y V X h n N j l H c 0 N B b X J 6 M k d N Q m R P c l U w R D Z y N W N F S D c r U z c 3 N 2 F 6 W U 1 G b T R 1 S V N H R E d p L 1 E z W F Z s c H Q z Y n E x d U V z U U l D Q W d v T G h M R U J F c E 5 S U z R p S W l J a U Z Q d z h m R m l 5 c F E r T 2 J i b k o x a k p T Z F d x b m x T d D Z w b W 5 2 b m Z l V 1 I y Q T J y V X I y W S t 0 V 1 R Q R 3 Z q U F I x Y 3 F X T G N Q Q W d m Y 3 d j T 0 E 5 a F Z P b 2 l J a U l s R m g 2 a U Z o R V J F U 2 N o c 2 x V M 0 J Y a 1 R Y W m h p N G l J a U 5 4 Y U Z M a U l p S W l J a U l p S W l C U X l C U z R p S W l M a T F D N W R T d U g x M T c r O W J y O H p a e T d 4 M E V P Z m t w e W N a a j k y N U 1 o N W 5 u N z Y 2 M E t 0 N T h 5 W l J M N z Y 2 c m N z e D Z k U C 8 3 b F F y e U 1 p S W l J b G 0 r Y T d p b 2 l J a U Z O S l M 3 U G c 1 d V o 2 M V h z c n Y v e X l M O W M r Q U J F U n N i U m 9 j V H N l S G 0 3 M l k y d l h I c U I 1 O D F y W l h t Z l h y b E 9 N R 0 x F b 1 R 6 V n Q y U E N L L 2 J X M 3 R 5 Z F J V U W Q 0 K 0 9 I b V Z L N 3 N Z V C s r Y 3 V W T z Z 0 U 3 B 6 Q j k v S E d Y T W 1 N N 1 V x b F V 4 V D J P T G l J a U l j M U x n S W l J a U l r N G x N S E E 2 d i 9 3 e W h v b 1 Z 5 K 1 d w a j g x b T B M W H J Q M G h L U 3 F W T U d S Z T Z k U G t F e U Z q W U 5 q S n l G O G V P W G V D Y m I 2 T H Q 1 L z c 3 M z B P c F c 3 Y 3 l U W n Z X Y 0 F o U 3 N u U H B V Z 3 F k T 3 M w R V l N b V M v N 0 o 0 O F g v d G J V T 0 h M c l M v L 3 Y 3 N 2 t R Q T g 4 b 2 c v Q U 1 P R y 9 Z d U Z D N G Z n N C t O M W c z Y 3 Z J a U l p e m t L Q m k 0 a U l p S l J x a G 1 G d z h l S V Z O b T k r R l F D c j F h Q j k r e G x F U n g v S H c 4 T 0 5 6 W n R m c y 9 m d D N I a 2 1 y c T R a V D F 3 b k o 2 Y 3 h a O D R H W G 5 x c F M 1 N n V r O X Z 1 U X p h Y m d Z d U x H W k 1 K S G 4 z V W 4 2 Q 2 c 1 b H B Z V j B S R X B K V F Q v K 2 x G U k V U a 2 x w R D V p S k h W Y W d N e U h 2 R j U r d W x B a H o 0 V 2 k 0 M H l a V n d B d U h J b G 5 Y L z l h M H V l Q X h l Q X h 4 N m J S M 3 E 2 M W Y 0 K 1 B q N l p Y M z h k e S 8 z M 2 Y 4 T G x 5 N m 5 j Y z g 4 V U t s V E l t S m 5 q N G V I R 2 l o V 2 p D b l J Q S W l J a V V u S X B j Q k V S R V J H b j A 2 U E h y Q 3 p I Q W d N L 3 V x R X g z b j c 3 U V Q 3 K y t C Z X N W b 0 5 P b l J v Q 0 d X S E 1 0 V 3 U v Z E 9 3 W W 1 1 T V l o d U g 0 U G l r c H p T R k U 2 Z E Z q T m d E T G x 6 L 0 x 5 S k d M T 1 g w N m t U V n J 4 d H h R b l N J a U l 1 S 2 N G T G l J a U l p S V U 5 b T Z k W n p E K y 9 Q b m s r a m V Q Y 3 p o M G F D Q W d D b F p 6 c 3 R j d X l X V D J X e W l Y N y t X a k J x M W h D W k 5 m U E R 4 c V l E R l l z U E 5 6 Y 1 d o W D F U V V N 6 b l d j d m x 5 S 3 Q y N i 9 j U G g y S 0 9 Q Z n V s U U c y V H N Y R l N s a W l l b l R 5 Z G U 1 K z V F U k V T a 3 R O Q z I w Q 0 l p S X R M c X p 4 S U F B Q 0 F B U 1 V S Q l Z P S l U w d E l z M S s y e m R l c z R Q R H p L T 0 J 4 Y n M y W U 1 h O W F N W W Z Y c U Y r e k h m S D J y O E 1 n a m R 6 T n Q y c y 9 Z Y k F a V z Y 5 K 1 B G T 1 d G c D Z l N 1 E 5 R H o 0 b 3 V k V 0 x K a 0 d K Y 3 V w V E p y M W 1 P O C t X W j N B R 0 p q V D l L b 1 V i V T h q e X N p S W l M T 1 Q 0 R 0 x p S W l J T 0 p Y Q X d P a 2 t K R n p K d F U 5 Q 3 d o V U N B N m Z u Y W J 6 Q m c 5 d n c 4 c 3 R k U 0 V 1 e l l E Y W J i a W h 3 e W Z U U G Y y N W 0 x N j V U U k V V Z E l E c j Z H Q U E 3 Z H N R e G I 5 N W 1 U c D l P N U 1 j Z j k 5 Q y t m U U 9 I Y z c 3 N U p v Y X p a e S 9 k O E x W R V J F V E V P U 2 h 3 R V J F U m t W d W F t N X N M d D k 5 Z W t l V G s 5 S H p 2 S F B U a m o z c z R l U E F j a H c 3 O V J V Q k F Y U U M 2 Z G 0 z T X Z m Z l d a Z j c 4 V G N U S E o z U D M z Y l V k e m x t N D h I Z U 9 I N D h 2 Y 1 A x U 0 9 H S m p Z d 2 t J Q 0 N B N U 9 k a 3 B 4 a F V S a 1 p K U G d Z d U l p S W p j R X R x M 2 4 w S D c 5 a k 5 5 W E F U M 3 d J R 3 p W S z V j M 3 Y 2 K 1 h M a 3 l t R X l 3 Z G V 1 e E h N Y z B E S W l K T 2 M 3 a H c z O X g 1 V W 9 h e n p 6 V E Z w T X B Z e H R v Z 0 x G a n U v R G J i M G Q 0 N m F V d W 1 N M G 1 6 R 1 l U Y V d r V 3 p w O V A 0 d F N w a T l T d F c 3 b H d i M U p L a l d Q S G p 0 R z N i M S 9 T M H R L S 3 V 4 U V J F Y 2 t u T F p v c k l p S W l U a W M v d X h S d D J Q Q U t r T E V U M G I z M 1 R n T m c 4 K 2 J E V E p 5 N E F r O V B k M D Z m V G 1 U N D h I Y j I v a D R l Y m d 3 Y 2 V B O G p S e T Y y Q n l q W m N Y T n p a Z m p 3 Z G d 3 Y 2 V B O H J W d X p r M F V m b l V h V 0 t K d 0 N 2 d l B J Z n V u V H h z e j l P M U s 1 Z E E 3 c D J E U U 1 n S 0 t p R n Z a L 0 l 0 U z V l d k 1 p e F l 6 b U h m U 0 l p V X Z J c G N C R V J F U k d u Y 3 U w d V J k b E p T T G p D L 2 Z k b j d F c m s 0 b U p t d 1 l M Q j l q W V h G e l B m Z l R j Q 2 d I d n V x Y 0 9 j T 1 l O S V R V M m 5 Z a 1 V Q c W x l d j R E R E 9 x N j k y N W N V W E 8 1 T 2 F t c D d 0 Z F V 3 b U V 4 N G V i c G p O S m d D N m R X d E 1 x M V o x O F B i T 0 N G T E d q W H N B W D k 4 c T l 2 N 3 Z 2 L y 9 3 R G R 5 c F p D Y 2 h J W U g z M 2 5 1 U F R a c z J V Y V Z L R m Z y M j d j d n M y Y l B a d k h r e m J t N X V w S 2 V u T T N m d V h G Y X R X c 1 c 1 Y y t m d z l 2 Y W 1 i O S s r R E J z M k R M U D U r c E 8 3 W T J K a U N B M E 5 K U z R 1 a m x h d F d q R j U 4 b V F x V n F 3 S X d K W X R X N W c 1 Y 3 l h S E R o M m l X c l Z x d l B Y V 1 d 3 U U d C Z 0 p n c z l s W X V I Q W h 5 N W N 2 N T h 5 W k 0 z a D d l e k 5 q e G 9 3 c z Q 4 K 2 F O W X Z 3 O E h E b X p a d E g 3 Z H E x c z d S b k N n N E 9 C c k N Q d j N Y c l Z v Q U M z N S t J a U 5 3 O E N s e E V S R V N r M U t s W X N a e E R N T k 9 z V 1 U y S D l 0 c T F L d 0 Z R c G 9 3 T D l l d D c 1 e n F X b T V 0 T G x x M m l j K 0 x 1 N 2 9 x U H o 5 K 2 h U W U 1 H V l h M c E x m a 3 h j Z U p F c m x 5 N V F r U k V C S V p o O F B y c n J 6 d T B o N F N F c 0 h 2 M 2 J q N y s r R 0 4 4 Z l g z W n Z Y c z M 0 O G F O d z J L e E 1 H c l V x T 3 V P S H g 0 Z X p o Z G Z m S U h G W W 1 I c z J M R j g 5 T k Z I a E l T R U F K Q 1 V s T V Q 0 O G V P N T Q 0 N D d D Q X N M N D h N U F B 5 U T h Q Q n l B M E 5 C U W 9 x S 2 l l T y s 5 O T J q Y X R D b k h q a D J q W E x s e S 9 Q W F h Y L 2 F 4 b H k x Y n h 2 T G x 5 N W s 3 Z D I 2 d V l R d k F n Z 1 V M Q 0 E 0 T 3 R n Z E p o W F Y v S W l K e T h 5 Z 0 d G e E V S R V J H b k V C O G Z 6 N F l O R 3 h n e l p n e F Z x b F N o Y X R X c U R C O C s z T j Z l a 0 p E Q W l o V X J l U H Z 0 d D J u V X F C R 3 V y c T Q w Y j k 2 Y 2 t T T k h z b n o 1 O G p 4 Z F k 5 U 2 9 V V l N 1 W E p s c T F h b 3 h a T W d R M X E x Y l o y L 3 I z T G t 6 d n I 2 K 0 h E c D B D R T l Q V C t M a T R y Q l l M R n k 2 Z E l t b F M 1 Y 3 l Z Y 0 l F V 3 J S b 2 d h d X J L N z Y r d n R T b 1 V j T i s 3 c G 8 x Y S 9 q M D A w O E p D d 3 V q U V l N R z J W M z Z 1 Z 3 J q L 2 t S R T V P Y l J E Q m N S R V J F c F Z R d 0 R 6 c D V O Z E p o c G t w c H F J V D N k a X F l b m V 6 R l d K Z 1 Y x K 3 Z S c E F P c l d y V 3 M v N X V Y b F p Y O T k 2 d F F w R E 1 Q Q T E 5 Z l g 0 Y n c 2 Z G V w d z R j S U Z i R G J i Z F I r N 3 F W Y X R t c 1 B y N U 9 S a y s z b G h Z V 0 d F a D R m V H Z I b H o z T j B 6 Z m k v W m J E Y m k 0 d U t 3 V 3 E z N C t m b m x P T z R u b j N 4 Q z k r N 2 R h Z H E w Y W Q 1 d i t C c U Z j W D h p S W 5 M e j Z H O W t F U k V S S 1 Z W M j d 6 N 0 Z r M D h 1 Y 0 Z q b 2 R 2 N z h 6 Y n o r K 3 J m W k x u N j d h O W N w T G w 2 O G t 1 V j R X c H F W O X U y e n J z R 1 J r e D k v M 0 l Q R l l 1 U G N 1 Y 3 V j T 0 p H U X Y r S W x W N T Z l R 1 d 2 a m 5 E M T c x b j d z e k p r e j l 0 Z F Z x M V l G N E 9 q U m 9 3 N 2 5 u V G h 4 Q W g 4 Z m 5 6 e U Z F W m N 2 W D d h L 1 B u c j B x U D I 4 R X l k T 3 N H R E J B d W J N b W N P T U d U T j Q r T 0 c v M S t P c F Z D b m p F Y l h j R n J t Z E 1 t V U t r W k d S L 0 4 v L y 9 k O T F h O G h K W W R 5 Z m l J a m N Q U H B i V 1 V S R V J F c V Z Y M y 9 k V C 9 m d W Q 5 b 1 h z Z 1 V Z T m l 5 U W l 4 Z F Q y T F B u Z E p i K 2 t a R z d l U D c 1 c F N R b n A v S D Q 0 L 1 B 0 d n d Z U C 9 v b 3 J W O U l k a n M y Y n R 5 b k g 2 N z c x M X Z k Y 3 V a S k d V b E l x O C t k d k l p e H N i V k h j M 2 k y d G R 1 M 2 F O R 2 p R Z 0 x D d 0 1 C S V R F N G 1 M a T J Q a H d v W D I 5 a X B W c W 5 E L y 9 m Y 1 R F a E x D Z 1 F N S H N G c X Q 3 T n k 1 a z g 4 L y 8 1 e k J n d 2 Z u T X Z M Z l p z M m F S V k p T R W t l U E h t W C s v U G 4 w N 3 Q w Y k F J d k Z B b V R N T W t s T V R H V H g 0 c 1 g y Y z N 4 O G Z P a l F v U U 1 o S V N I c z M 3 O G Z x O V h L d m 4 z N 2 l J d U x z L 2 R w M H F R S l U 2 Z E 9 a Y 2 F N R 2 F 4 Y X R l c T Z k V l N v a 0 R G R G E 5 d T J i U 1 F t S m h i Y S 9 Z b U l 5 T T J q U j R w R V J F U 2 s x T E R a R E Z h d T N N b X N X W S 9 T c 1 d P b 1 E 1 d G h 3 S F B Q T G J H L 2 I 5 M j Z I d E 9 t O W V X b G w 3 b 3 d Z c 1 J p b G l 6 W n l 1 T E Z U O X Z i M D l J c 0 J B W k 9 k e m d H Y 0 9 q U V g 0 d 2 N 1 W m p z O U 9 2 M 0 J m Q j M w Q k 1 l S G d 2 Q T Z 0 V X Z G U F R X N U g r b V R w M 0 t 4 S W t U N m Q 2 O U 9 3 M G J O c V J m d j M 3 c z J y V U x W O W V N c j d X V E o w O W 0 x c X h a a k I 0 O W 1 v U 0 V C R 3 J W c W t W d 2 N E Q U R C Z 3 p J M C 9 q T m 1 q V W p L Q 2 l J d E x R M G V 2 Y n N 5 V F B Q U E F O Q X Z Y c j F H R G h 3 S U s r O T l o c l Z x b F Z q N E 1 D Q m J O e T Q w W D V l U 0 V n S W 4 z e n l D Y z g 5 O X h 4 S l N V b l V x M W Z Q d n R o d X B y W n Q y e k o r L 0 h n b V R a c U V o N G N I b l R w M X l y R 0 9 1 b l h y M H E 5 Z l A 4 Y U 1 H W U 9 u c H l l c l Y 2 O H V s U H N U R V p H Y n g z V D l M c E l U Z j M 5 L 0 F 5 Q T Z P b H F m b z R p S V N C N F p 4 c k t z e i 9 V V W t w O S 8 z c 3 U 3 N z Y 1 a 3 c 0 W l h B T E J h Y m J p N E 9 F N 2 9 2 W E l s S G N N d z h Q R D R l K 2 V Y e E 1 R V V B E M 2 R N W n R O U F A 3 N C 9 Q L 1 Z D U W N P b k t W U m 8 3 L 1 g 5 S 2 h i d H p K V H B 2 U U J 3 R 0 t 4 N G V y N j k 5 Z 0 J B V k 5 Z d T N Z c 1 h s N W w 3 Y 2 N N Q T B 4 R i 9 p M G g z c z F r R 3 B I O X Z 0 V k 9 J U F A 3 V k 9 h M n h 6 Y 3 F J a U t D e n o 3 N 0 x F K 3 p S d V Q 2 Q W d J Q 0 F I M i 9 G Y m t a L 1 A z O T F 3 S D N X Y T N X K z d a d j M 3 N m h 1 T 3 V S d 3 F j W k x p S W l J b E l x M k d 3 R 1 g z N z U 5 e U 0 v N T g 4 b j h k U l R D N G l J R 0 9 V U X V 2 e j g 4 M T R X T C 8 0 d m l 4 W U 4 1 W i 8 v M 0 V 4 R V J D e m x 5 c m t 4 W V V J U D N u M T N a Y T d Y T 0 h y M E F q Y W J n Y 1 Z p W T l D Z y t Z U 0 d E c k J 2 T V E y d 2 J 0 M U J l d m E 4 Q z R C d D I w N H d i Z H B x N X N 4 N T N D R 0 V r W U p a c z J Z T m Z u N S t W S z l l b l Q x N z l 2 R E Z G M T h R R k J T V T U v T X p B N F d y T l d q U W d H W E x s a F Z t b W N W V 1 M w b T Z Q e E d S V z U w Q 0 Z 4 R V J F U 2 t W d n Y x M k 8 y N X V M d m I z M 3 Q 3 b H F W Q 2 h I S C 8 4 Y 1 p R M m J l c m J q L y 8 r K 3 h I Y X R j d l k 1 Z V d 4 e H d M b z N i c z V R V U d m N C t m b m s r W H h v W n k 0 d W J r U U Z O U 2 N W M T l k e n R k Z k Q 4 S E 5 M Z U 1 y M W J 4 N W 0 r a m V 2 U W x I a n B 6 b n B a Z S t Z Y 0 N B d X h X M k Z M S 2 p S N D h 5 Y m R v M D R 1 U G p x V k t s Q 3 I x N j l i S S 8 5 c E 1 Y K 1 o x S l V 4 U 0 t v c G F T Z E g 4 a U l y Y z Z C U z R p S W l K U 0 t o d z d k b 0 Z Y W H V u S z Z O R i 9 y O V B T c V Z O R G Z 2 b G x u e j F 3 T V F 6 W X N 1 V U l N M m M r Q W 9 D S G g 1 d k R v M F V B L 2 Z 2 U H h j V W w 2 O U 1 V R m 9 1 T j V j d W Z 0 Y j k v O H N u V 2 J O c D B t T D E 3 e j l D O C t l M E F l S H E 2 O C 8 3 N 2 t h e G Z m N G h C Z z F v e G Z I a T d R c i 9 Q V z k z U W 9 V T V p P b l J v Y 1 p j a E l p S n l Y U X B j U k V S R X B G U V l O Z W 8 r e X B Z d D Q z R H N 2 d n Z 1 N E 9 X W C 8 4 T m J i M l d z c G J K L y 9 4 b G N Y Y z N j Z V d m M U h N Y z V k d X d D Z i 9 6 e F J w Y m p B U U Z U S E 4 2 Y l R E Q j c 5 b U 9 j U D U v R X E 2 O H V C K 0 M x M T d v e G Z Q a S 8 2 Z C 8 v Y m 9 V d E l p S W l 0 e m d G T G l J a U l s S X F Y Q n U y Q U 5 4 N V p 3 M X N O a H U 3 Z D U r a W F k T W F i T n o 0 S j U w N k 5 j c D F I S n Z O c 0 M r Y 2 U 3 M S t T N W R 1 N W Z Q U D E 5 T 3 R X e E 1 B N n R X c n p P d X Z k K 0 9 U V D M 2 b F o 4 K z d j Z z E y U k V S R X B I U X p Y N y t M a U l p S W l I T X l t V E p t d V J 3 N W N o N k F x S 2 d E Z E 8 2 Y 2 Z l Q 3 l m L z l a Z n Z 2 d G N K N 0 c v Z U 9 Q b 3 p 6 K y t I e S s v W F l i L y 9 q S G 8 0 d 2 Y v N k M 5 c l Y r L 2 x n d 1 l j R G N q U m l 6 a W w x L z J G Z n d t S k Z l e H N i R U V C Q V N R b H B a V 2 F H T W x K e W Z u M m 0 v O S t 2 V U V C Q V N 3 Y U 5 H a U F s K 3 p O U E g z O T I 5 Z T N E V 0 l p S l F r b X V F a U l p S W l w Z H F F Q 1 E 4 Q m N P Y k 1 K W T R m a j h m Z n Y 3 W k R l M 3 E 2 b G R S V U M w T 0 d M T 1 R k Z D N 0 a U 5 w d X l Y V H c z O D V H a X Z Y d F A 4 O E l M e X h n M n J D M U R o d 1 k 2 Y k E y Z D Z Z V V h P d U h s V l p a e D Q 3 N m p l L 2 N t V E p 6 N G t I M W h Y W E Y r R V J F U j F L c F Z p N G l J Q 0 F Z T k d s V G M 1 V 1 J 4 N 0 5 n e H h v d 1 p 3 O U t s U z N G e m M 3 d i t D Z m x u Y X R t e T V U M G 1 r N m s z O E F S U U g 5 Q j I w a U l p L z Z Q L z g 0 d U l p R W l w c z I v Z k d a N T k x b k g y Z 2 R W c U l 6 W F Z R c G N 1 b j l p U F J V V z l S S F Q w Y 1 F E Z W V L T W J E e n p R a F B I a n c r M 3 R h V 2 x X e k d Z V H A w O G 5 V c V p N e G c 1 S W p S d F h a O W 1 5 W j Z o V H B 4 S X B L Z W 1 r c F Z r N G V m S W l K a E 8 0 d S 8 v O V d G T n d j Q n R h d H F 6 R n h v M k h G T G F V S W 9 t S m l h e G J 0 N D d R M E Z C Z W Z Q R k Y 5 d T N i a D U r Z l g z R 1 g 1 Z U R p e F l z Y 0 8 z Y X N x S V k z K y 9 2 N z N 3 d j B N d 3 h q a 0 1 s a 3 V y M m 9 M a V F p N H V 6 M G Y z O F J F U k V w V l R w M 2 J v U 2 Z u d z l S V V M v b H F Y K 0 x G c m N U R n Z h b 3 c 5 Y l J t V F p z T 0 1 q M D Z U L 2 o 2 d X J D R T A r M H N o K 3 Z V N m N T Q U x 0 M m 5 l T F p a e G Z o N G 1 L b W I 5 K 1 d E d H R T Q T d S c 1 d Z d V d M V 3 N W N E c 3 a 1 d v b U p p Y n o z M 2 5 0 c z N M a V J 5 c F V y M D Z k U E g 0 Z j I 5 U F I w N X M 2 Z H k 2 c F Z x e m g z N 2 h 6 Z T N 0 N z A 3 Z H V Y W W N P R 1 l U W m 5 6 R W F 5 M l d 3 c 1 h M a V E 1 Y 3 V Y Y y t i T U d i e T l 2 W m t 4 W T B h V 2 E 4 M m F O W X Z 3 O E h E b X p a d E g 3 Z G 9 a T T Z N a U l 5 T 3 B Y N z g r Z 1 l H Q n R H c l Z p b 2 l J a U R 3 R k x t b H B h Y 3 l j T 1 p Q S X l F a l M w O V B w M E t F R G I 3 M z F G c D Z l b n N U R 3 h o S W N I T X k 3 N z c 1 T F d G Z 1 l K c E 9 K O T k 1 N 2 p 3 T U h E d k R s b D E v a T Z 1 c k t P K y s 4 U T R j T 0 h l e D k v L 0 d Q Z n h B Y U d r c G N Y Q n l 0 V 3 J W a T h 1 V E p W S 3 h Z R V l E Z z R H Q U F B Z 0 1 E Z 1 l K d k Z k M j R j V 1 B 2 c 2 1 Y T C t n T T l 6 R 2 J 6 N D B C M U F K T X A 2 M l N X Z 0 l D Q T J 3 c D B N W k Z i a U 0 x b U s 1 Z m R u e U 1 w U F J T N E Z J S z c 3 N z d i b X Q x e G s 4 b G s 1 S E p h Y m 0 x N T d l Z l F a a G h a d W w 3 M 0 d n V 3 N N Y 2 Q y S T V 0 a W J u U 0 1 v d m o 4 c m l r c n Y r U G 4 2 Z G 9 G c U Q 5 U D Q x L 2 5 N O D U x a k Z 4 c U s r c l B O Y y 9 Y e U c r T k J m b G M 4 d E x 2 W n Y r N W R t a k k 1 Z D Z 1 V T F l Q n I z M T E y M 1 g r Z U J l a 3 h o d X V y W k Q r V E J m S z U x Z U E z M 3 N s L 3 Z k b G Z 1 O H R w N 3 F H R G Z 2 W H R m M X l I U H p h c H F 0 T H l l M j g 0 Y 1 A v Z m N Q a i 8 v T 2 Z t d 0 h 3 O T Y v T m l C R 0 w 3 T 2 Z X c V Z N W n l B a F h S b z V j b k d X T W U r N n B n O G x r N H Z q e C t D e n R 1 W D J Q d n Q 2 W D d M e C t D Z i 8 5 O X l N c i 9 Q M z k 4 L 0 4 z W m 0 1 L 3 J r d k U v K 3 V 5 T T N I a V J K S 1 N r Z 2 d Q e j V p S j l N W W J q a n R L a F l T R X N I d j N i a j c r K 0 d O O G Z Y M 1 p 2 W H M z N D h h T n c y S 3 h N R 3 J V S 0 F C Q 1 E w T 0 p p b 3 J p d m Z m Z W 8 y b l R w a H c 3 Z G 9 4 e T V j c n g x M T k v M m N k W n R t d 1 p 5 N W N 2 W i s 3 Y 3 V m Y X d C V E l l S i t y W n N 5 Y 0 F Q W H Y y S k R R M G x M R m p 4 K 0 x x b X Z 2 W D Z 2 Z m Z m N T h U S j A 2 d 1 p N a 1 M z T j N k Z W Z Q T k 4 1 a 3 h Z d 1 l U S j A 2 M D l 6 b D Q 4 Q 0 R m Z m Z j Z F U 2 Z E 8 1 Z T I z M z Z a e j U 4 N n N Y T G 1 T M E 5 C U V B 2 N z R Z e n A w N k d E d k d 4 N G V 6 a G R m Z k l I R l l t S H M y T E Y 4 O U 5 G S G h J U 0 V B T E J n d 1 F L Q 2 c 0 U F p 2 S G x 6 d m g 4 c G F 0 c T B x W n V i b T l 0 O U p w T 3 B M e k E 2 c i t j W m h w R 1 F y d 3 V L M 0 l J V X R w U i t D b H d L d 0 R D T U t K U E o x T k Z r T X B X S X h Z Z E w w a C 9 Z a 2 x U T D F V c H F Y Z m x S a 3 U 1 R n R k d 2 N K Z V h l U 2 t v Z G 9 G c H V s c 0 s r d D I z Y l R o V H F l R U w z Z 2 c 3 Z 0 x M O S 9 M M X k 0 d 0 x w M T Y v a j Y 2 N i t w V X F V S 0 F N O D g 4 d 3 p Q U C 8 4 O E F B a 0 p D Y X h Z c 1 l K N T g r Y l J x R k h H N H N q T m 1 6 Z G 4 1 T W l S a E l X R k 1 X c l V L Q z V k d X N U U 3 B V d j U 5 T k 5 Q Y W R H a U J R Q y t 2 c j R B O X N C b H p a b z F m U H J w c D h 5 Z V B a c 0 d E U n J Z c j M v b z B D S D I 3 Z H Z I e k p r e k F l a l N w U X N m Z n Z n a E d 6 W n N v R k 9 u V G p u V 0 h S O G Z 6 N n B W c T F p M G F C R S t Q a j R B U F B u a 2 s 3 e j U 1 c H N P Z 2 N 0 a m p 6 M k d o N G N I R H o z M E V D d F d y Q 0 E 0 T 0 J n U E R 3 O G V l T 0 F C b G k 5 Z m p 0 W D Y 5 N y 9 4 a l J v M W l z c V Z N O E x B N E 9 C Z z N u d n Z 2 Z n g v c 0 5 s d 2 Q z Z C 8 w e k N N U V V E d T I z c G R R N E d M e U E y T H Q x c X R C N H E 3 Q 0 N r Y U N s d 0 t J Q 1 l t c G h P T 0 M 0 U G w 5 b T B s c j k 5 a z h q e E d R R U N B U T J O S 1 N r c U 8 1 N m F t c G w 3 M y t o Y U x K Z G M r d W J Y N y t Q a m s 2 Z j d T M D l O e j d H Z T F X b k 5 z e S s z Y X V a M 2 4 3 Z T F k N E R G e W E 3 d W F 6 V 2 J M M X h p N W 5 Y Z D F t N W V Y V j Q 3 W H Z s N k 5 P V j N E T U l 4 O D N a d U h o O G Q x e D g 1 T G U x N n V m N z N 4 M 2 Q z Z D g v W F o 1 c l d P L 0 5 i d j V 1 W l d i T m Z P Y T c r O H R s M z d y N l A 1 L 1 g x V E d M V m R Y V X Q r N z Y y Z z U y W n l k W F V 0 O E d l Y m 0 4 T D R i N W V O U E Y z Y n h j V 2 x T T W V m U C 8 r c E R i b U 0 3 e m p n T l V G Q V R u T n Q 4 a n F 4 O G 5 y O T h q d y 9 N e C 9 Y d U 4 3 W X V k V 1 c y O H l l T j k 1 W T N q T X B 5 V 0 w 1 W D c 5 O C 9 m Y 3 B q T i t Y K 1 I z Z m J E W k g 1 R F h 3 T 1 h Q b U R B Q j E 2 d F N 4 S C 9 Q M D l M U y 9 Q b l h x R k l a a D J B T 1 V U S F h x M U 9 I Q 2 h R d l l i R G J p N H V L d 1 d x M j V Q Z 2 I w e V N l Z j B M M T d k N W 8 y Y m V w d 1 B E d z h I T U 1 3 N k 4 r L 3 Y v M V l h b W 9 x R V J F U n V R W X V w M C t m e G p B T U h u L z g 4 U 3 h 0 N m V u c D l 0 Z V p q d 1 J s L 2 4 4 M k 0 x U n l k M 2 N I Y 0 F o Y 3 F s V 3 J a b j l k d F d w V m t w T 1 R z Z G x z O X N l b U N p b z Z P b m 9 T T U N r Z 0 l L Q 1 p Z U m d q R G N Q b 2 F E S 1 p t b D d 2 d k p p W W 1 F c U Z V b 0 N J U 0 N t Z 3 d L W G d q Q n h l R j d t Q 1 B v O W J t R T Z j S 0 p u L 1 d u b n c 0 T U h p T G t G R V J L N X g 5 O T F 2 R l h j S n B V c F U x T k 9 y V G F Z U j Z k Z n Z X V E w 1 K y 9 2 b n V X O W 1 1 S E w y N 0 Z u N z Y 4 d 1 F C a k t D Q j R D a l I 0 O X k x M T E z M l k r Z k 9 I R U N I e D h m e k d Z e m x T c G w 1 Q U h I a m g z T E V x a G t t a k p s Q 2 1 Q S G p x V m h 3 N F k 4 O H N n a l F F Y l l F U m t a e V N 1 d n Z F T E h q a D N 0 Z l h m c z J N S E V p U k 9 K a j Q r M 2 o z M n R 6 S m t v S z F l d X B I c j E 2 b m 0 r M z l 4 Y 3 Z u e l p I c 3 d j U F h x V W F 0 V 3 F G V n J Z Y 3 J X d F c 3 Z k c 4 c j l I a W x x M G F O S E l i R F k v Y V R L W m V o b U c w Z E x r T E Z P a l J F U 0 t T W W w 0 R k V a R V J F U W t O N 0 d 4 S n d r S W 1 F S n l j c H B U a k N 0 R m 8 z Y n Q y d m o 2 K 2 h J V 0 Z r W m l Z a U p 4 Y 1 h F c 1 h M a l E z b D Z s U 2 h Y d X Y v O S t R a 0 p D T 0 h E Z 0 F G Y X J s W j A 3 Z C 9 M N T U 1 O H p l U E J n Q U h 4 O G Z P a l F v U U 1 o S V N I c z M 3 O G Z x O V h L d m 4 z N 2 l J d U x z N C 9 U c E V r V H B r N m R 5 b 3 d a T T F p M W F o V U F t e l p 0 N H V M R m k v V H E x W X V h T l d 2 Y W Y z W H I x Z z B 2 T H k 4 a U l 5 T n p y T n Z I e H d k L 2 Y z K 2 1 U N S 9 P b V R O b n N G c X Q 3 T i s v b n k x Y n R 1 V D d z N W c x Y X h a S l N V a 2 N Q W H F V K 2 Z Q b j g v R E R E O X Z i S 2 x T b 0 F N Q z J i Z H R J V E V 6 T T l 6 V 3 V 0 W D M 3 O X Y w e E 1 U R V R v c U 9 q L 2 R Q V D B 4 c 2 F o a k h S T U l 6 L 0 d v W m h L N 1 N M a U J T a V p z M m F W Z k w z O T E v d j c r K y 9 0 M 2 5 6 N X R X d W Y 0 W k k 0 V k x n S W l J a U l u S 0 R q a D J M c D I v Z k 9 h U 2 x X W X E 3 b E Z 2 T 2 x D b F Q r T 3 V 2 d i t q V 3 J S d H Z 2 U E V H L 2 Z y M W M y a W Z Q S G t 5 Q V F F Q m p C N D l t c 0 R B U U N a T W 1 F Q n d j R E F E Q n c 2 M D l 3 a 0 p D Y U Z a c z J Z O D k 5 e H p 0 R y 9 m b m 5 m Z m Z a Z l U x R l N I Y 2 R x M m J j d j Q 4 Z U 9 a T k d r U 2 E 5 Z X V K U 0 l p Z 3 R h d F c y Z D V 4 T m Z G e F l X d V h i c 1 N F U k d S Y T k x V H A w N 0 Z i R F l 6 W U 1 B Q T J y V n J 4 N 3 Z 2 d n B 2 b l I r R 3 k w N 3 g 1 Y y 9 y M D Z j T l R U e j F G W U d B Z 3 c 0 Y 1 B 0 N 2 Z W c l Z 1 W G Z 2 M z Z N V 2 J N R 0 l m S G 5 3 c l R 6 c D A 3 R D h Y R X h F e U 9 p W W x w b F o 2 Z V h z O H d q S E d H W V d 3 c W t v d U o 1 R U 9 6 W n M w c X V i c T Y v Z 2 k w Q i 9 4 Y 1 h W M S 9 W Z W d p T j V 1 b U F Z c U l p T W h O W l J q T G J 2 a W 5 6 T m p Z a 3 d R S E w y V D k r c G Z 4 O E 1 q Z n J p d U Z P V z d t Z V p z M 3 Y 0 c W J X M 0 U v b 1 I z d j V 1 U 1 B G Q m x R c 2 g 2 V k x z a 3 l 0 N F Z l d j M 2 O X c 1 c H F o U 1 Z 6 a m N E b z Z H a j l u Q 0 J P S 3 p O c 0 1 a b E 1 y V 3 J V c U l H N 3 V 6 d E h q a H d C M k c y e F d E c n Y y T E h q Y k R H W E t M Z U k 0 d j Z H S U N J a U l w S m 5 N V E V u Q 0 E z O W h i a T R C R n E x c X N m a 3 l i M m 9 X T E V j Q U Z 1 M k h H S G 1 6 R j g 1 Z E 9 n Y z F h c D U 4 Z F p i R H h J W V d C O E F t O D F n N G N M Z l d i N T h H M m Z P S k 9 M d F h a N F p N N 0 w r e S 8 r c 1 d W R 0 V o K z l n M 3 J 3 b n F W M D c 1 N 1 U v Z z R N e k h t T U p E S n d P d 0 5 h d D R 3 Q k l U N 2 N 5 Z C s 1 R 1 Z x M 2 F 4 Y m x 6 b C 9 E M j l x U n Y z e F l N R z l Z V 3 M x a y 9 2 N V o y M T I 1 b 0 F O Q 2 d R U U 9 X T F Z 0 V 0 R O V 0 k z S n F 1 R G x 0 c T F x e k o z T G x 6 S 1 Z P b U R D T k d q T 0 R 3 N G N O M y 9 t K 2 1 p M E l Y d V N r V X V J a U l p S W p U Q 0 E v Z n d S Z G Z E T U p p c 1 R G M j d E Z D g 5 T k Z x U W t K N k E 1 Q 1 V s T W I 0 O F Q y N D Q 0 N H F o S V Z G O G V H S F B 4 S W V Q a E t B M E 5 B M V J F V W Q 0 T D M z Z X R H M G F V M k 9 I Y n R B d V h K b C t P d X Z K U H Z Z e T V a R n M z e j V O d W J P S F p S c j J B S 3 d Z T U h n Y k d l N G h J V D h 3 T z d k c C 9 u N D Q v N z Q r b F p o O S s 1 V G p C d j N Q U m F M a l Z H a j d p d U N U M F J L R X M z U 0 V T b G U y W V V 0 b V F 0 V n o 1 a 3 p S N k d M M 0 h S Y X c w V k V S R V N j e H F o U j k x R z V j b m 1 x V m Z O a X l K Q T J y R n Y z O T I 1 M G 5 U c z N 3 d G Z Y b T B P S C 9 z T F Q w N T I 0 d U F R c 0 Z o d V h M c V d 3 Z E 9 s V 0 p r e m 9 R W X N X d F h C M U 5 l U H J X N F V h T l c 2 e m 4 3 d G 1 6 W D Q r L 1 h R Z F l X R 1 A w c U J C M V h 6 V m x w Q n d o U l V y W W 5 u N z d R Z G 8 x S 2 d h c n E 1 b W 1 q Z S 9 u W k V q M j d O O G V V e U I 3 M T B F b 0 Z t e l p t e m R 1 c l Z J S G l j U 2 N X Y T V o U z B B M 3 Q 3 Z X p K a 3 p o L 3 I x N n d Q Y 3 F U V m Q 1 R 1 p R N E N J a U l p S k 9 v M W 8 x c j Z 0 Z W U 1 S 2 N u S W J O b H J F a 1 R G a l l X a D U r K 0 R P K y 9 I S W p S N C t l Q j h C b X N 4 R V h s N E R W Y X N Q U H p 5 Z k h j V C 8 1 W k E z Z H V 6 Z W 1 h Z E 1 h K 2 E 3 d D F L b U x H Q W I 0 K 2 x a e E 9 G N m 5 U b V V 1 W E V p M j F 5 a 2 l J b 1 h y Z W 1 G T E p v V X V j c k 1 w Y 0 J F U k V S R 2 5 j Z m 5 5 M 3 p 2 S k h E M T Z B U j h m T D h 4 b U V 5 Z E 9 K T E J n d 1 c v T W 1 U T 0 l H V F A 2 O C 9 E R H p l M z l L b F V x R D J U c 0 x K U 1 R L V l A 2 R U J t N W 0 v L z d 2 K 2 g 4 M T F h M X F x Z T l y c X V k T 0 J G d n I x T k V S Q X B Y W H N P V 1 R B c G Q 1 R 1 p T N E N J a U l p S k 9 Z O W F z S 0 p L U 1 V q b D Y 5 Q U x 6 N T I r b W Q r K 0 1 Z T V Z p c 1 F K d z Z s U W l p W W t w T E Y 3 O F g v c z V Q a j V l Z E 9 o d 0 J 5 R W h Q N 0 I v L z F t c 1 Z o d j c 5 c D B o T G k 3 Q j N x Z E p r K 3 B N b m R x S E d U T i t Z Z F d x W G R l d G 8 w S 0 Z z Z 0 J z M j N h Q 3 h N U V V B S 3 B V O G V U K y s v M E l D Z m 1 C Q X d j e X J y T n o 1 M G s r L z N 3 R G d 3 Z T N M c l R Q U U V S R U 1 0 e G 8 y S k p K b 1 l 2 Y 0 x B c G N S R V J F e E d r M G E x Y V R v S 0 E 1 U F B Y V V Y 3 U n I 1 O H N 6 e j d R R G 9 G N D l i d 1 l P d k l m W F h s d k 8 0 T U Z m M G J a d G Z Z Z n p R a 0 o 2 M D Z 4 W l R a N T d i Z 2 5 0 M j g v Z z N Y Z F h r c H B x Y 2 V q V H R x M H Y 0 O G M v e U t S S k s x b T c 5 a 0 N 1 Z G R T d F c 1 b C s v V m 9 5 W n N 3 M z l P L y 9 o Z j M 0 N U 1 t O U N B a W 9 3 K 2 p S U 3 d r T W 5 N N k V D U 3 N J R G 0 3 R H d J S D N G T k l u S U N J a W t Q K 3 d K W k 5 D R j d r W k 5 M Z F Z S R V J F Y m l y R F d L Y k Z U Q X B W d k p 2 S k 5 D S z l 1 S 3 Z J T D M 5 L 2 Z 3 T z B 3 M D l K a 2 J t M W R Y U j B 0 S D V P a 0 J L c m 9 H S E w x Y z Z m U D U r N W V 4 S E F i b 3 Z G b 3 Q y T H B O Q m 9 X M m d S R V J H U m J B U U V U T W x 5 c k V H R E t p e G I 5 a 3 l K R 2 x P S 3 g 0 V U x G M 2 p v b 1 l l W U 1 X T U c 3 Z H B s e k x S S 1 N V b W h l L 2 Z 1 V E o w N m x j R E F 3 R 0 t 1 V U t S M E t z e X d C Z j Z l N m F J d G 8 2 V W 9 L S E F S R V J F U n l j Y l d y Z U 9 j W W t 3 c E h w V X J W N l p 6 N T g 2 c 1 d y W E t I c m o 4 O H N z d l Z L e F l r V F p 0 M m h S e m R T S 2 x V M k d I T F p r V X V r a F I w U m 9 1 S W l J a U l p T D V N R 0 R B Q U 5 h d V h V d H l j a k l B R V J F U j l P d l h E N U 5 K V C t P S U Z M Y W l D b H N 5 Y V U w W E t R b 0 t Y R V J F U k V S R T h p R W d J S U F h T l d x d 1 p z M G F U c D A 2 e G Z i d D J 3 a 0 t D a X J 1 c 2 t S S 2 5 h S U 9 X e k l w Z E p I Q 3 B z Q k Z S R V J F U k N T Z k J n d 1 l 3 T X F W S z F t e F l n V m R 1 b l N o V X F W S 3 h W M l N T S 2 x 5 c z h L V 1 R B c G R w R E F w Y 0 J F U k V S R 2 5 G e H Q 3 a 2 9 D Q U t h U 2 x X Y T d m K 1 R w a k p D Z W 4 1 Z H B 2 L 2 Z x R E J B U k 1 Z Z E d p U C 9 K O U x T a z l l d m J z e W M 2 Z E 8 v b i s r K y 9 w M z c 5 L 2 N a Y 2 p V c X J j N 0 x B b G s w S V h L U 3 d L W E V S R V J F U n V R R V J F T E x W c V Z T U W l J c m E 0 U z V F U 3 d N d k x p O D Z k T z F P d V h E b j g v Z j J M d X h 5 U l V x T z R 3 c F p N Q 2 w y a 0 1 D a H d F U k V S R W N t a n h N U V U x c T A 3 e U x o e E Q z R H c 0 R G 4 y N 1 R 0 V D N D V k p D Y k I v L z M 3 T m J o R X B S T V V k d G 1 S U z Z D S U Z w Y 0 J G U k V S R W 5 F N W l Z Z 3 F 2 d m Z Z d G J k d E 9 w M W V 2 e i 9 q O T l 5 T U 8 3 V n U y S E d I U W 9 I L 1 N 1 d l U w S G 4 3 N E 1 6 W n Z Q b X h 2 c z l r T U Z p e j R q Z D Y 5 U D Z k M T Y y a z g 5 T k J z O X V 3 N W 5 l V W F z M l p G M G I x N 0 d N Z V B 4 O X V Q U l V i d W 9 u N T l i d 0 l E N j l P c V Z W M 0 5 j c m 5 G W G J 4 N G t X W E x s b k g r L 0 h s N j k r N W Q z T 1 d J b E F v b E p X e k p w T k J G Q 2 t L Q m k 0 a U l p R G l k a V J O W G N Q S G l G Y 0 x E U j d K Z 3 d W T n M z d n l u U T N 0 U 1 V o c m p 4 L 2 R n L 2 Z x W D Z k U 3 B F U j k r K 0 t P O U x U U j B E Y 3 V Y Y i t P O T k z c X h j Z U 9 y e k p y M U d C V X J s b k 0 0 Z j l t e W F K W X Y z O F p u b n c y a 2 R 1 M i 9 G M E d O a U l p b F o 4 K z d B T 2 p a O H k 1 K y t H R T N G b 3 V 0 Q 0 8 5 V V N y S U h I M 3 l R e F l z W D g v S E h I K 1 B o N F Z I Y z V Z Z z R 2 W k l X d G 1 S U z Z D T D V w Y 0 J G U k V S R W 5 N c U Z D O G 1 z V z N l U X N X T z d V S 1 d L S j F X c W V Q T E 1 N K z B j K 2 5 U d T N B a G Z Y M j h P S G Z v T F Q w O T M 0 d U l T c 0 Z o c 1 h M c V V 3 d E t s V z V r d 2 9 R Y 3 R X d F R D M W R X T X I y O F Z h d F M 0 e l g 3 d W 1 q W D c r Z l R U Z F l T R l B V c U R C b F h 0 e H c 4 Z H l u a U U 2 T U V I N 3 d T Z 1 N 4 Y y 9 V b E x T M m J E a D R N M j V j U 2 x 4 T m 0 v Z X p M Z m Z m a 3 V 6 W n M y S 3 V 4 U V J w M W R T d z V a T U N s M G t Q M X l M d X d B U k V S R 1 J H M 0 h t V E N J Q W R l c j h Q Z l B F M D l Q Z G 9 V O V k y R n J D d z N m U X Z Q b n R 1 T H R u Z k 4 y e D J X e k V 4 U 1 Z n d G R y d z g v U E p j Z n h Q U G x s R D k r N k 5 h Z H E w a H N Q e D h Q Q l l E T U 9 n Z i 8 r N T l t T 3 B x U l l p S W 1 M c D F L b F J n Z T l M U k 9 S V 1 Z k T E R s a 3 l a b 2 N 1 S U V T T T R m U G h 3 W n V q U 2 V j Z U 9 I V 2 V M d X p Z c G 1 S U z R p S W l J a U Z Q S k R G Z k 9 u c j F r Z j U w W n d n Q 2 N P S k h B Z 2 d X L z h Y L y 8 5 d 3 k r d m x Y W X Z Q a 3 d Q L z Y 0 Q j R C S 2 x j b 0 R j T 3 h Z Z k p a Q U p k T 1 V L W D B Z T y 9 Z Y k d q Y X N 4 a U 9 Q W k 9 3 N l k 3 W G F p S X p j e F N 1 d m R L V m p 4 N G I y d m p 0 M n h E R n g 0 Z 3 J p N D V P c F Z F b V B s S W c 0 Q z h O W V p o U j N E Y 1 Z w N z k 0 O V h 6 V n B N a k c 0 d U 9 z Q T V 3 b G J N a W w w a 1 J 1 a F I 0 c E V S R V R F c W R T d V h R b G Y z e X F F a G E w b E 1 U R 0 Z 1 T G d F R m k 3 O D N k N X V z V m d C T 0 h V c W t j V E V G Q l l 2 L 3 E r O X p j Z k h p d z R k N 2 l B a z V B Z j I 3 e i t M M V d w a j M 3 N H p 4 T V V s M l B z M G F W S 2 R x V l A 3 T U d Q R 0 w 2 e G F 0 U X V B V F p 2 K z V P T E Z L L 1 R x Z F J j M W E 5 N W 0 v O V d 0 V z J P O H Z N b 1 N H Y m t y M j F x d F Z o d m Z m Y m V k b E p U M G 9 2 Z 2 9 S R V R 5 S l R u N X l w Q T l l e V l 0 S 0 8 0 N m 5 D M X N 5 Y V R I a X l T d k Z M a U l p S W l J M D V r e X B R O S 8 v W F d a Y n Q z K 3 d S d H Z m R W U v Z m k z d G J m W H F l V E 5 3 N E Q y O D l 0 c H l C Z y 8 r a X J a d D Z 6 d W N H e E x T b T J i T m F 2 T G N j M H R v M z M 0 R z c 3 N j d r d F J V a T B P Z n R t M T l H V C 8 r U V N a T l d z b m F 0 U W V J a U l p b G R l d D Z l S G 1 W Z G V q b j R t S 2 1 h O W Z H T 2 U 1 V 3 R I Z n Z H Y j c 0 W W l O b H k 1 W X B w R H N Y R V N r Y 3 h S M j Z P R 3 Z Z a 2 t t a G k r U 0 Z x Y m d M R U J F U m t W d k x y V F N W Z j l H a V A 0 a U x 1 O G h y c j N V d H d x d k V 1 N W x N S T V 4 M k N v M i 9 2 N z h C c 0 h Y c j F 1 S X V S W U N B Z 0 F B Q W 9 x T 2 p T L 1 h Q Q 1 V Y N T k 1 R E 5 a b U E y R i t 6 a j I 3 V H B U M X E z c m 9 l T F M 5 S D g r M 2 g w Z E x U O X R Z Z E h 1 W n Y r Z U p H e m h 5 M V h P M y 8 r Z k 9 i a l J R Q z d M U m F M S G k 4 U 0 8 4 M X d F U k V S R V N r a T I 3 Z k g w Y V d M R n R R V k t l M 2 F 0 N T l o Z n o x d T N I Z n M y M 2 V t U U 9 P O T h N S X l r c F B U Y n V p Y 2 l S T l h a S H Q 4 O U 9 p b H V a N T N z M m U 2 b E t h d 0 J U V F R S W E t u d 0 V W R V J F U 2 t p R X l k M m 9 l Q W d E c k Z Y W W F J M 0 N R c E t l b j g 4 Y 2 R S N n R Y e n p 0 S z J a Y 3 N S T 2 5 Z T X B X U E h V T z Y 5 Z H h x Q m d k U H Q 3 e n Q y R E F V Z 0 l l R k t q b U 9 2 W D M r U W d J Q X B M R n I w U j d i d G E 5 Y 2 V z T C 8 r L 1 B Q M U R 0 Z T l u c H N W d X B T M n N D V 1 R R a G Z K a V F J W E V S R V J F U k d S R 3 p S N D h G Z F p q d j M 2 N j M 3 d X V L T 3 F m V H Y 2 c T k x N 2 J 6 M m l v b D d p b T I r R 2 M 5 d H R a V m 0 2 Z E J q Z m Z U Z U N 4 W X V m S m l y c U p k T F N M T n g v L 3 l j N V h p O G l O d C 9 h d G d B Q U l B Q k p S R U Z V S X B a Y X R T c m 1 1 R 2 J V M W V i T j I 1 V G x t T l Z x W S t Q R 1 A z T m N 4 T H V v U T V m U 0 d y W m t V d W d p M m R H M j B D S W l J a U l p S W p m b 3 d J R 3 N 5 M 1 F z V 3 h i T i 9 2 M W 4 3 V E 5 X a 3 B K U z h m Q n d 4 M l N D T D c 0 W V J N T 0 c x W m c w Y V N Y U F B 0 d W V P b l V x c 1 h I a k l l Y k 0 y Y 0 N D Q l l O e n Z W W m l Z Z 3 J y M W g w a 0 5 I U U F M N z Y 0 a k g z N 3 p 1 R G 4 1 N V B u V 2 o v N m F E V S 8 v Y l N I Q 3 h l U 1 d i Z n V w U n o 3 L 1 M 5 M G 9 T a l d k Q 2 x U c G t 3 N D B B c m c 1 T W 1 U O U 9 6 W n M 4 Q m o 5 d T N i b C 9 I a n h 4 Z D R I S U N 3 c 0 R B V 0 x G a F F L R 1 A 5 e j U y d X J x N C 9 B U z J 2 M j F O S 0 x R V X V J a U l p V X F M O T k 3 O U h x V n Z Y b T Z w V l B S M k 8 y M n d H e W N s c H h N Y 2 5 j L z U 4 R W 5 G e E N U U n B V a D F m M 3 l w R l d z L 0 V p U 3 V Z T k t s W G x 1 T 2 p S e T l s O X V 6 S G l 2 V G F w V m 5 t W X E w a X p t c j c 5 a m g y N 0 l q a m 5 Y Z D Y w S 2 R Q Q 3 d E Y X R a d k J 6 e i s v Z 0 p 0 Y n h v O W R i N z h k e n A 5 L 2 5 x Z E 5 t L 3 F F a G E z b H d v V m t E a D g r e j M v K 0 U w T l F V U E 1 j e D Q 2 T T N F W D k r d D R F Q n R h b l Z h d T Z S R V R F M m d P W E h q M W 1 B e G 5 o V G 8 4 Z X M x b T B h Q 2 d B V T Z i O H h H K y 9 I Y 1 l 3 R E t w V z l X T H U z Q 2 Q 0 O H N r R n V M d m 5 2 b X R h V V l V d W h t R z R t V X l G d X h i e j Z 0 V 3 J D e T F 3 d V h v a D R V T G t V a F N E a X Z O U T R D S W l J a U l s M n B Z d F I v b n l 5 M D E 4 O X R u a m 1 F e l F 1 Z k 5 N e X B S e H d k W F Z o Y k p s W G Z I M G R L Z F N K U T h x V n k 1 U G h R c G x x V l d y S W 9 H Q j A v S D B k T C 9 1 M k p j d n A 3 S j I 3 V m l I N 1 o 3 W H J 6 L 0 k y T E h m O E 1 v c j l 6 T m 9 V S 3 N z N T F 5 N 1 R z T E l r Z m Y 5 c j g 0 a l d m c U 9 H Z k 4 v Y k 5 0 M n d 1 S F l 3 S U g z c 0 h 6 N U 5 v Z G p D U W 5 K e k p 6 N U N P M 2 E r V j Y z N X R M R 0 1 J d 3 R K c F B w M 3 V L d V F 4 e n N M T z R D b k 5 H Q 0 J a d n g 4 L 1 B o K 1 B G N E l H T T l G Z y t Q T X Z h d 0 J l Q y s r K z Z n Z m 4 x d l B E e m M y T E V q a m l G R D J 2 R G 9 v L z c 4 N j E 5 Y m N n M W N J a U p p N m R u e k x n Q j Y 5 c n l M M E 5 B M W p C M 2 J C V m R Y T T V H U m 9 3 S G 8 y R E d V e F l 1 Z j V z M D N 2 N 2 R m N j R V W E 9 0 S 3 A w M H l D Z z l z Q U d V R z F x K 3 Y x V j V V b 2 l 0 Q W x K a W F t Z F d H T j F h e F p z M l p s e X B U W l V S U 1 B K T m x z d G 5 i Y n R t M 0 w r a 3 l X U 0 Q 0 b 2 N C R V J F W k V T N 1 p s b j J q R n c 0 R H l X T H Q z S 3 d J R U J w S 2 R i K 2 Z Y W H N U b j J U M H V 6 Q U x C N j l R c 0 9 Q K 2 h r S n l C Z 1 N w W m p W N i t U a 0 Y z Z 2 N y V j U 4 e m J a Q T V k T V Z x d U 4 z M z Q 3 U W t C Q W J U N z U 1 Q k V 1 W D A 2 b F M 1 Z F B X T D c 4 V 1 d y V n F n a k F 5 W k 1 K V E p y V X k 3 N T F i T W V P b 1 Z T d l h p S F h h N V Z X a G Z s R G 1 F a H h H a k d p U F l h U j h m Z 0 9 3 S j Q 5 c D J u Y X R L W k R u d 2 N m d k J Q S S t I c 2 l K T 1 F I c G s z c k M w Q k l T R y 8 3 M z E z W E 9 u V G 9 I U H Y y b l d I b X p B R U F k T 2 5 p e D R j Z i 9 z a U d E U W Z w M U 1 s e E Y 3 U 0 t G Y 3 Z 4 M l d j R G F k V n F x a 0 9 B Y T d N W m 5 E N m R T U G 5 5 M X c r a U 1 4 W G w 0 M F V p d H d v R k x p S W l J b E t p d W J t N T h N N D d Q Z k k w W T Z X Z 2 l t S 2 R o T j k v U D h L Z G Q x Y T N o e T F w Y V Z i V 3 J 6 O W t E M X R T V X R L N W Z E b V Y 2 d F c 5 Q 3 Y r R 1 J L V E l Y Y m l R Q k V E a n h o b X p M Z U x q a 3 p s N T h p S n I x K z Z u U T R j N 0 h Q c G 1 y d T F 5 N 1 h 0 d j c v S X N X Z k o w d H V P S G g 4 Z G l H Q W I 5 K z g r M U g w d E 5 0 U k F S R V p z b G N N b k o 2 N j k v e S 9 y M U J 4 a 3 l w R T N l Y n V w L 0 Z M c U l G S X d D R n h F U k V T b n g 3 c j Y 3 T m d D R 2 t S R l F a S z V a Y 0 x X e l p 5 O F J H V G 1 h a W h Y T E 9 S d 1 B D S m h D d F d w Z U R 2 M j J i a D J Y N 1 h X S 1 l w M k V 5 T W h k R G p O b D R 1 T 1 R x R n p a d y 8 3 K z N M b k x s Q y 9 2 Z m t Q L z h p d 2 l 4 U 3 N s S l I y c j F l R F Z W N W V 6 W T B l Y 1 E 5 c 1 R U O X p M a k J t L 3 N H L 2 Z H Y 2 F N N m V 6 U U Z o V 1 Z F Y 1 J h c l R i d X Z Y Z W E v V D J R N 1 F 3 W H E 5 V k d a T 1 F 1 W G 5 t b E t 4 M D d O c l F m M z d F a m p v a 1 R W e E F m b j B 5 b F N u L y 9 m W k t j b k l i V m F z c 3 l 6 d l R w L 1 l D T V d U Y 2 Z m Z l F 6 O T k 5 Z k 9 j L z N x d E J G S l A r M E x i U 0 l p S W l V V 1 B Q b W J h S m p 4 M U F D Q X o 4 Q z R Q T G x G Q 3 B W S 3 M r W F h 6 N 0 J m L z R 6 b k 1 q S T B V U k d q d W F E R D N w V H Q y N W x x b G J O T 2 t 2 R W J E Y l o r M F Z H a n J i U E x N b k 9 0 Z X N r L 1 B E R G J p e V d q Q j l l T X M 4 d l g 5 N m R 4 W X V m N X E y M 3 d v R 0 1 k U k w r L 2 U 5 Z 1 R D W V R 3 Y 0 Z 0 c U Z m U D I 3 N U 9 R b H h j Q W x G U k I 1 Z z F L N H F n b 0 0 4 S k R s N 0 l o U X Z K Z U h 1 W H Q x L 3 o z T G 5 M b X Q w a T R t U 0 9 I c j F B a F F w b G F k b X l G d U h o S X g z Y W V 2 Z H V 6 d m J 0 S j d q M z N y c D R l T G d W N k R x Y k 5 2 M 0 p 4 W X R Y N k 5 Y c k x t c l d 2 T T M r c T F 1 M 3 h u a D V s U 1 V 5 Y 2 h j Q T U 4 O G 5 r W k t T e n F o U l N 6 a D c 5 b k t P N H g w L 0 h z L 2 h 3 M y 9 k Y 0 I x R n Z X V z B T R 2 1 s d 0 V W R V J F U k t y R 0 h E M m p y O E M z Q m N Y Q U x l M 3 V Y N T Q 0 K 2 p Q U F h V V j h U R U h D Y z E x Y 0 t I S C 8 3 R W l 5 O T J v a U F i W U d T d W s 1 Q z V 4 a 0 t Y T G 4 2 a 3 B L U 3 p Z Y 1 B C T E g w e j E w a 0 F h T m Z P M X o 0 N 3 h X W X p P S G 5 5 b 3 Y z O X A 1 K 3 V 3 M l l 6 Q 0 E 4 Z n l m Z m Z q e V F 1 N 2 l J S k N W Z l l 1 L 2 N N M 2 J x R j B h M W J H S y s r d X B 5 V E p 5 L 1 N x Z E 5 N V H A y N m 1 Q O G J F S k d i e H M v U G g x V 3 J u d V B K S i s r b G J O b S 9 k L z J K a T B 0 Z z F L a k Z k T 3 J V a U N O S E x 2 R E 1 N L z l t N D h a R D J H d 0 c 1 O D V k W n Z 2 M k U y e l l j S W p J e U 4 w Q W Z Q b m x S a j c 2 N k d l b V R 2 M E p O e m R Y T m 0 5 K 2 p R c 1 h r Z 0 Z 3 Z F h V a E l p S 1 c x c T N y T 1 N 6 c 0 R l R G l Z c V p y M T h h R W g r O G d P S G d o L y 9 q S H I 4 e W U v U m d M R m d 5 b V F Z T X F 1 T G 0 1 Y 3 V 4 W X h 1 S z l m L 3 p 4 Q m d B V 2 k 0 M m 9 x Q U 0 w Y V p L L 2 h X W V Z 1 b 2 p j T 0 Q x U 0 p D S W l J a z d q d i 8 4 O V J y T m 1 O Z W 5 U c H d W T m 1 s V G 4 3 Y m Z E T V p s T T N I T l B u V H l 2 W l p D V H d s N G 5 3 V 0 t 4 Y 2 V K R U F y Z m Q 1 d m l J V T J C Z 2 Z k Y X Z m e m 5 M d V Q x N n p M N 3 V k c T B p V W 5 K Y 3 V 5 a j M x M S 8 v e n N L R n Y v U D g 4 N T B J Q 2 1 x T 3 p X Y n c v Z m Z i Q 1 F u N U F Z Q m h 3 O X J 4 K y s r S H F W c l Z r N n B W d l p n O H V S Z m U z d V h 4 O W k 1 U G x T b 1 o y O T V u L 2 g z U 2 9 z W H R s Q 3 R Y e H I 2 b 2 J u Y k d q Z X N P U U h x N m x U S m x I S G N m R G c 1 d X d 4 T l A v Q k 9 M e F d v L 1 p o a l F x R k U x e G 9 6 c H p J a 1 R C O G d Q U F Y 0 a 2 N t T V V 1 S W l J a U l o V F N F d X o 4 c z A z T V V 5 Y T F O U C s z b X c y V T d h c 0 t 6 d D N u d V Q 0 O F h o c T E 2 N l U 1 V H l i e l h C W T g 4 V m 1 N N 0 w w S 1 l w M U V r S k Q x L 0 R a W n d N S k N w c V R w L 3 R M U 1 V u S H c w T 0 J p N G d 6 Z X Z Y V n J q U n B V c D B l U F p y Y X d 4 T 3 o y V V R m d m k z c D N i c z V l L 2 V l b 1 d u V E d 2 V H Y z e k x Y Y 2 F a U D c w Z D Z 1 c F Z 5 N W Z M K 2 Q 4 R z F Z U X Z B O E 9 I d E d E N j h Y W T d u V k t 2 b W 4 r Z n h z e k V F Q 0 M 3 S U F D S z N D Z 1 V 1 S W l J a V V x S m x M a V Q 1 e H g 5 S D h Q U H p 3 Z F h W a G R k Z i 8 1 W W p S O D d 6 M m 1 2 Z G F O V 3 F M c 3 V X U l J N Y 3 Z K Q V B Q Z 2 p p N 3 J 0 c k 9 a d y 9 a R W d i W G 5 5 e G s v M z l Q L z Z 4 T n N z M X J s N G 4 0 Z X F w K 3 o 0 K 1 h r e W Y v c k 4 5 N G R 1 c j E w b V l N T 0 d o S E d 2 T 1 h D Y 2 h 1 L 1 V i d W 5 V T H k z T H N q V G U 2 a 1 p L U z d 2 Q m 9 n b 2 c 0 a n o 1 O V d 1 V F k 1 d U p p c G 1 u V E d u a 2 F 4 O V h W a k t 1 c l Z u M F F L U z B V d U l p S W l F a U p G U i t m e k 1 z d i 8 0 Z G F 0 U 3 J 4 M j I 5 S G V Q W F Z y d X p h Z F p L d V h S d l R 0 V 3 R q K 3 d L N G p 6 N 3 F U K 1 B H U H R T c G s z W G 5 q Y X Z E b H V 6 Z U E z b G F K K 0 d u b i 9 a U X Q y N W x a c z k r a k l D Q X V w a E 0 y T m R K c U Z P b l V x N 3 J K U F R y O T R Y O T l l c l Z M M l M 1 L 3 I 1 O V o 3 S T h l a V F p S W l M T 1 R Z R 0 x p S W l J b E Z p U m t i c 0 l D S 2 p E c z g r M l o 4 N m M 5 U X d i O W k 5 U 1 V 0 S X h t M D N N b k x r R 3 M 5 b U 1 6 V 1 p n c 1 Z p e F d H e F V y M T Z C Q l F 1 Z U F x Q m 5 6 O C 9 5 Z k o y a V d p Y 2 g w L 0 x s e n d L T 3 M x d X N W a H V k T 3 M z R V p q T X d t Z U R G R n g y M 2 p 4 V V J F U k h u c H N C R l J F U k V T c X d C Q S 9 4 e G M 4 c 0 l P V j U 0 b 1 J N d n Z O R E o z b W E x M n J C Y U R R d 2 o 4 e G U 0 d U p n d 2 0 4 M z A 2 d F d N Z D k 3 c G N k M n A r U k 1 u c n N 4 M i 9 Z U H M 1 R 2 V k Q k l E U F A z L 2 M v d n J I S D U r M 3 Y z W n h N Y k 4 r L 2 N 1 a 3 A x d H h k W F V w M E E 1 T E l s S j h M Q l l i M D Z m L 1 R Q d j J E V 2 p m d m t H Z X p q b H h J b 0 Z 0 M j A 3 U X E 5 Z G R S V n d k e k p q e E N 5 T k d 0 T W Z U M D c z S X J 5 V W l q a F M 0 a U l p S V N J b V Z H Y l p r e D h Y R m p F c 0 9 6 W m t M N j E 1 U F h 2 c 1 Z S S U 1 H V m V 5 d k 1 4 K 0 J 1 b H B l Q X g 4 U k t a a y s r T 0 F I a m h 5 N X d J W U 5 o N W c z N z B s O G Z M e X V l M D Z a T W k 3 T W 1 y V V d Q N z l x T k d 4 W U x k c y t B U U Z U O G 5 U O V J v M n F z W G p 4 M D l t M k d R W X N Y Y n F W M G F N N z V H a 3 N F U 2 x j Q 2 x 4 R V J F U k V S R V J 1 a 0 5 W c T Q 0 T V B m d V R F a V F R K y 8 v e H h J a U p p R 1 Q 3 O D M z e n l 5 U 1 B V c i s v d D B E Y 2 d Z R X E y N n p T T k d M R T R 5 N 0 V m Z m 5 n Z U 5 6 Y 1 h 0 b X g 1 M 2 V I N H F W T 0 p C Q V Y 5 b n V X N E t a Z n B j Z k h 4 U 1 h o N n V t d E J i c E Z p b 3 N C R l J F U k V S R V R r Q n B 3 N G t j Q 0 V D U k Z V c k 9 o Q l d O a W p 1 T G 0 1 M E w 5 L 1 M 5 e m R Y U m c y N 0 Y 4 O C 8 z e E g r d l p 0 N m Z D b z R P c l Z M K 0 R p W W l Z M T F V S n c 4 R U x l Z j c r M 3 d 3 e T R h N 2 0 0 T 0 Q 0 U 2 1 U b E Q 3 d H J q d W R t L y 9 5 e F h y c V N U b W 1 y Q j N W M C 8 r b 2 5 j Y l B w V E p 5 S W l J c m U 4 R X l j U 3 F G c l Y w K 0 V I a 2 1 l Z l h j V D A 2 Z j J v V U t G c 0 x t Z U t 5 S z B r S 1 N t V m h R d T N z R 2 p S S H d 3 Z E d z a l F v W U V P b 1 V x d l h z M m 9 W O C t i d D k 4 T 1 o v b n l i W X d Z M F o 3 N z d y d k Q z d D Z 0 V 3 h n V 2 k 1 V k x s M U l Z T 1 R M c j d C W j N k M W R X c k J o V m F Q V n U z e D V I V 3 B x R j M z N D d U T W V P R F F 0 d F h C S E p H d 1 V 1 S W l J a W N z d U x p T m p C c W x X N 2 V P b W x M b l R w N G 9 m T l p y Q j E 2 e k d z V m x 0 e G x 5 W W l K Y 2 p o d y t m N S 9 m Z k R m U G 5 s R X d 3 Y T l F K y s r d X E z T E g w d V g w N W x 6 W m 9 4 Z l B O T k R H Z k 9 Y S E p v K y t h Y l p 4 Z 3 d Z Q z d m Z k R P Y 2 V 2 V z h P W D Q 4 b n R x M U t 4 V l p 2 V k Z S Q n d n S 2 F z N 0 t s V H N W d U l n V U F 3 V X V J a U l p Y 3 N z Y k 5 h b 0 R y V n Z Y W j l L a 2 x Z U 0 h 4 L 0 x C Q j c y Q k c 1 d T Z M e U t s M z E x M z F X V E J n c 0 g y O T F G U k x 6 b T A y M n d H c l Z 0 U D Q 3 Y m J 5 a k Z z V 0 Z 1 S E 5 w U E p 4 T W N m c i t H a G g r N m l Y c j J N T l Y 3 N j l K b k R s a T J 2 R j h u Z k 5 i d D J u Z U x r e V l 2 T W 1 m T T R B d 1 o 4 U 1 Z 4 Y 0 F y Z m Z Y c k h R c n l N a U 9 W U G d J a U l p S X J j c 2 0 4 M W d 5 W k w v R W h U V U h I L y 8 y a X h a T W 9 5 T k d 3 L 1 p G N k c 4 M 3 J i U 0 l p S l h 1 M 3 c 1 T m N 2 M n k x Z X V w R 0 0 y b X p D Y l R h e F l F W X V u c H p z U k V i S D I 5 b T d k d 3 V 5 d j M z c n J B Y n A y Y l Z 3 b 3 R j e W R 1 N U d n b 0 9 a N G V a V 2 x U N T h X e k p v V n h Z Y 2 Z C a F h L M k N L U 0 5 3 c G N S R V J F N U p h V m t w T E 9 3 W V B u N k 5 2 M 0 M x N T h z U k 8 5 Z W p X a m E 5 Z k d K Q 2 F t Q U 9 E b X B x O U t J b k o 5 b H k 2 b D R P S G h S a 3 p N Y 1 d y V X V N M m h M U 0 V o M m I 1 R D B k Y X Q 0 e H p h Q W d L b T J C Z l R M V X l y V i s 4 b E p 1 W T R F e V k 4 Q k 1 D V F Q 3 Y W l U N T g 1 L 1 B 6 e j N r S U x k R V R r K 3 Z R d F F r U k V S R z V a S G g 1 d V R K a n d F T n U y b l d E e T V G V n M z e D d I L z d k M z c x R l Z W d m t m e H o v b m 9 L Q m N V a E V o c n l G N U h V Z l J 5 R k h V S 1 M v S j Z H a U t Z a 3 J X Z U V s T k x a d X N O S n Q w N V c x W V l t b n F Z S z d N e V h I c C 9 G T E l J U U 1 E S F p X O F J s Y V d T V m d L T k d x U 2 9 J Y U F j Z k Z 3 T H I 4 L 0 d F N F N Y b z Z D S E J u Z X I 3 V m M 2 N 0 Q z Z n Z i e m Z j N W E 1 N C 9 u N j k 3 Z l B Y Z n V J Q l V X b W 1 R M E d s a m h B c 0 F o Y j d 5 e F d 6 d D N I c G V I a D V 0 Z W Z u b W d y R m F i S m s v K 1 A v M z k 3 M C 9 v K y s 4 d n F t W E x S b n J z c 2 I 4 c k 4 3 Z W 9 3 c l d E Q n I x V j d 1 O W R 1 N T Z y V k N 3 b l R t U n I w Y U l F d m Z 6 e V F I b D d 1 M H V T d k x 6 c W F j N m N F Q z F Z O E p H O H Z U M z B 3 Q U 1 0 S z N V U E F J N G g 0 U U l B Q U d x O X J s M W J h T X V X c D N U c F V 1 b k w w T 1 h M e G Z M d 2 N M d k p W U U J x c z N y M T Z p b 3 Q 3 Y n p h d H Z Y V m 9 r V k R 0 V 2 p S V U h 2 Z j d 0 M 2 Y 2 Z W V m a T J V M E d y U i 9 m N 2 8 2 Z D I 2 b U Y x O G N V R 0 d P b 0 t C S T d k a n h i S l d 0 Y 1 B u O D g 5 T 2 F O U 3 R X d z R k M z B h T 1 B k a T d Y R n h M U 1 V k O S t t N l Z u b j Q z V 1 N 5 O E 5 V R m h Z d D N J b k x B R 2 9 l a V J j Q U F C Q X J Y V j E 3 W V N y b W M w V 0 Z S U m N x Z E E v Z S 9 Z a k N n b n B X Q j J o Q W J q T F R a a l F V e E 1 u Y n F w d 2 1 w b k 5 K d m 4 2 Z W 1 u T 2 5 C Q 2 R Q M z l a Q 1 F t c F d y T W 0 v S m J t R G d x S 3 Z L V y t k O T R a c S s r L 3 Y 2 a l h Y O S t s O G V O N 2 F z Y U 1 o N j k 1 N 2 Z Q U D k x U D k r b l c x Z E 9 t L 2 x a Z F h W S 0 d 3 T D R D c V J j S U Z B Q U R V V 3 R k Y X V t K z E y a l I 5 K 2 h i N S s z d n J M M y 8 1 Z 3 h P a U F s Q V R U S m 5 T V z F P b T l M N 2 h t T 3 p z e S t y V k s w Q 2 R P e m U 3 c G J s L 1 h l d k Z F Y T F h Z W F 0 b H k w Y n E y Y l A x R G N j O S 9 Y U W Y 5 Z W 5 U U m 0 z Y k 5 y b m x l d 0 M 0 T l N S Y 0 F B Q U E v c X V 3 M E t T S W l C M D Z k Z W 9 u W l d S Y 1 V M M T Z k V F Z s U 3 U 4 S 3 A 0 N E F n Q 1 A 4 L 0 x 3 V U d S b D Y z Z j d i U 2 F 4 Y 1 Q 1 T W 1 u b X J T e E 5 P a H N i L z V 6 Y j F W Z G w 4 Q T E w Y 2 x P Q U F B V U 9 2 b D V 4 Z n J u L y 8 4 V E t H a G E 1 V 2 R m V m t i T j Q 1 V F R N d 2 s 1 Z V l X S 2 p S M H J i W n Q r M W 8 y b T d P a k J G Q V R V U 2 N G c U w x W T R R S U F B S 3 B i W D J j S F V N c G d p S T M 5 Y X V p K 2 Z X b T l E e D g r R m R T K 3 Z W L z Z u R G t o b X d j T T Z I Q k E v M D J 2 T E Z 3 N F Z F Z U 8 v Q k F Z R V p F N D Y 4 T V B q K 1 c v L 2 Z h V E 0 5 M 2 N E Q 1 h P a n J 5 O H F X W m 5 S d 0 F B Q U N v a T R R S U F B S 3 F W d 1 R C N m 4 3 T m p L T 1 B u N X h k b 0 1 C a D I 1 T 1 R r V E R w O D J I U j g 0 O G J 0 M X h x M l Q 5 S T d E U m 8 w R 0 x K a F E v e n V h Z z R S U U E x U l Z G U 2 k 5 U F F M O W 5 v d G l 4 Y 2 5 h d G l 3 e m d v T W J L R W p S O D d J Y k x h c V J 3 L y 9 H O D V 4 K 1 h L e E Z p O U 8 x T 3 V 2 a j d q a H V P e n N 5 N W 8 0 Y 1 p P M m J w M H N k M 2 R Y U 2 R L c F V 6 O X A w Y U l F c l Y v L 3 B 5 c D V I Z 0 N W e D V Z a U F B Q l F h M l Z u W j Y v S 3 l z c G F h R E t a a n Q 5 a 2 F I R m V Y d D Y v c W l V b 0 F E W F M 3 d D N m Y W Z Y c V g v T E p l L 2 V l d E 5 k L z h 2 Q n c x W k l s T z d W a 3 l V N W R 1 Z k x M b 2 p T V H F m d 0 N O W l B K b 2 o x N 1 R 2 e X F y Z U l p d H Z q N E Z B V U d O c m N u V z B y d m w 2 W X V Y V n B V e W J N Q X F C b 2 t Y Q U F B Q U F D Z 2 t 2 N z F y N j g w W n N 3 R G t x U 3 N y S H l a V E J h M W J 1 M G p T Z X J R N F Y 1 d D J q U m V i b T U x W k x 1 c U l G U n c 4 R E x s N W h i Z G N O N n J 4 M W l 0 T n Z Y d n Y w c n I x a D N V Z 1 F Q c D Z 0 O S 9 s Z n I z W H l W S l N r e E 1 W W F Q w R i t y V F o 3 b j k z K 2 5 U T 1 h m a V V R R T R p Q z F G Q U F B Q U F G Q k p L U 2 s v Y X N H Q 0 J D M W N t Q 0 N y M W F i a T R o T D E 2 N 2 V 5 d 3 J n U F B 6 e W 0 1 c z B i N n I z M 0 p 0 N 3 l Q V 3 c y b S 9 M e W l w U 2 N Q R X V T W k x I W T F L Z l B j b j M 1 N V E 5 e W Q z Z F Z j d k p z K z l o K y 9 W Y X F U a D M r Z n g x d 0 p o S X V B Q U F B Q U Z C S l Z 4 L 3 h 2 S E J o Z 3 B v M W E 2 Q X B V M 3 J m a 1 h 1 N X V w Y S t 4 b G t z V m t u U 1 J 4 O T l v N m V l Q 2 k 0 M 3 h t e T J x b T V k b H p 0 e W Z 3 Q 0 9 J Z U V D Q U F B Q U F G W E V Z c k h x d 0 l I M G 1 4 Y S t M V E 4 0 O E 9 v S 2 J j S E J i O X p T U G V m T 0 h h U T M z O X d q a T h X b X Z u M 2 I y d U 1 v U z h 3 Q W N B N S t n U U F B Q U F C U V J R N G Q r b D Y 1 d V l X Y U 1 T T m E z d D R l N W Z w K y t 1 b G 5 6 W m 8 x V U d G a F h T V 1 Z Y e F Z U M m w r Z 2 t K Q 2 9 j b H V E Z 2 9 J a U s 5 e W p y R z V M R 2 F Q U m 9 K R W p 1 M n I 2 O U M z c T J O R l B m b j c z e U d 5 M n l 0 V 1 Z G U z Z B T T V G d 0 F R Q U F B S U F x c 2 5 u e k Z 4 b y 9 2 c W V T a 2 s 1 b 3 k 1 W k p j b k 1 y Z m V X N m R L b F F J M G U r b z E 2 O V d 0 d k h t a 3 p t b T Y 1 Q 0 9 Y T G t s U W 9 u R l N V b F B T K 3 B k Q l h M N z M 3 M 3 V p U X B J T U J I a n o z V 1 R h K y 9 2 b H R 2 d k R G Q 0 Z n d G J p Z 0 J u b z R v U 0 F B Q U F B R l N C T D c v O F F k O T g 4 N l B H a m V 1 a F l j T z Y 2 S z I z U 2 8 r S n R 0 b W t p S W d k Q 2 d 2 c n B x W k 5 H O W p I T z N K S 1 V X N X V r W U t E b H p s M C 8 z S G p l d X J G R i 9 2 T F p E T E x h R F N R Y 0 F H Y 2 p C V X V B Q U F B Q U Z C S k p T V V d M V j M 2 Y n o z O W R H O D F h R k J m N D h i M T B M U n B t N 1 Z 1 M 1 N G Z H Z Q a X p D Z 3 B N b W o 3 O T k z Y z B C b G R Y R n p W d j N s Q T V P W V g y b F R V Q W 5 J Z G Z J U U F B Q U F C V T B v b 1 Z T W E o z Z D l Y a m o z Z V h K T G 0 0 R 0 R W O S t r T 2 F O b T J 6 W E Z 5 T V d y L y t T Y m 0 0 V k 0 w R 2 d 6 N T l s d C t 3 U H k z d G Z J W D Z N U U N x S H d r W E F B Q U F B S 2 l F R H o 0 N H F v O C 9 Q c W t O R y 8 2 a y 9 Q e G k 3 Z C t m c G 9 T R V Z H V m w 1 V 3 Z S b 3 F F c U x p N 1 J 6 S m x i M W I 2 O W 4 w S k N P c X A 3 O T F i e T g 3 d E g w d T J k V W 5 U d z R F d V N 5 d G R 3 U 1 U 3 K 2 o r Y l A z e T V Q V H p k b F p l W G Z z U 0 9 w Q V R p T 2 h B c 0 F B Q U F B V k 1 L R E Q 5 N m 5 i d D F h S 2 k r d l d C T W 5 i b E p R V U V 1 T k d S T 2 t 2 b j N i M m x l M U R C c j B H M j N i O X J V M m J F a F d a b W F 1 c G s 3 d F U r R 1 V v b X Z K e l M z U 2 d B R 2 x w e E s 1 d U J p M V l j T T R l N S t M a T F I Y n R r M z l i d 3 l 0 d E h i d F d G M j V V c U t H R G Q x M T c 3 M z M z S U V u Q l h B c l N M Z 0 F B Q U F B U U N X M G J O b k k v a m t w N m Z s c j F r K 3 B W N i t 1 d 3 N N Z l Z I a j R n N 2 M w Z D h P R z l j c 2 x a a n A z Y m 5 i T m U 5 Z X Q 2 N k x X c l J 2 Z j B 0 d 0 E 3 a X h P S 1 F J Q U F B Q 0 F L a 0 t 4 V 2 d C b F N M Z 0 F B Q U F B Q U F C V U 1 S S X V B Q U F B Q U F B Q V Z Z e U V D d 0 F B Q U F E Y 1 F F c k t q d 2 9 L a W x S a G 9 h b E d 6 Q X Z n N 2 t E Q 0 J R Q U F B Q U J x a 0 R O b k x t b k V p T F V 5 b W N 6 T 0 R n W E F E W k J 3 Q V F B Q U F J Q W F K Q y t 2 U 0 d m T 1 h I S j J H Q U J 1 Z 2 h M Y U F B Q U F B T 0 N B c j c 0 N n F 4 V X I 5 a W d 6 T T F m Z H U v d H I w Y U t o Y X R p d 3 Z p V H B z O D l P Y W V Y S 2 o 1 V 1 J j V U c r d m w 1 N j l k V k J D Z z V 1 T F V t e V d t M 2 F 1 U E d 3 W W 1 P U E t q c z d Y N D B i Z T J q N T h y Q U s 4 N j l l d l U 5 e G N j Z j A 3 c n R Q b G p 0 c S t 0 Y 2 1 U T m d v U 1 F v T 1 h p W k o 5 b U 9 q U z B v c 1 d y Z n V r Q k l T V W 5 Y a H d t V T F i d X l w R V N N Q 0 5 X b F N M e G 1 O a G l y O U x n R G N I Q W t Y Q U F B Q U F I Q k F Y T n d 4 d m Z Q T 1 d K b k 5 W c z J j d V Z W d n Z M R k x F U k h E S k V r R k J T Y k 5 t e m R Z Y m R y N E t D c H F u N V l z M m F t N H V H b V N w Q l V y a 3 J S d l g 1 b 1 d M e D Z x V H A y Y T Z j e V p I T l d 2 W D F j W E x 4 Y l k 1 N D Z K K 1 Z L e H N V Z T F i d D N Z R 3 l a Y k p H b k R o b k d h T U d H a m t w T m 5 5 Z F g x b D F l N m l J Z 2 R P b j Q 4 U z I r K 0 d h Y U F B Q j h k U D M 1 T 3 I 3 e n l v Y 3 h t c T Z a U C 8 v M G Q r R V l B M 0 F o Y m l n Q U F B Q U R B Q W R P b i 8 x N 2 U z a D d 5 O W Z Y U y t Q R T l 0 W D k v d X I y d l g 3 O T J D Z 2 h v c k l 5 T W k v T D B k R k 5 t W n E 3 T V p x c 3 V Y e T V X Z F B R U n Z m Y m F Z Q V V H d G x D Z E 9 r W U Z C U G l v Y W R N R z l t d V R r a z V x e l p y O W l v b 2 F y Z n Z 2 Y j N K Y n N l W G 1 G b W 4 3 O W h U T m 5 m c 0 h 0 V 3 Z u c X p w M W p P c l N w Y m 1 t V G V 1 a j J O a X Z L d j N z Q U c 0 Z E s x d 0 F B Q U F B d 0 F H K 3 Z s N V h m Z l p V W W F G S l Z x d E 5 S c U 5 C V V Z G N 0 Z S Z D N U R j I 2 T k p l Y l c r b H J s d F Z x V l d a b X J p d 1 d x O X E z O T d 2 d X Z L d F d K U 2 t r c E l N N m R X c D Y y N 0 d k T z V j b m 0 w M E t D U E F w M T k 2 c W x i Z H l j Z 3 J 0 Y 1 F L b 1 B x e H d B U U F B Q U F B S C 9 Q e n p G Z n Z u M D Z k e j V P Z m 5 K Y V B S b 0 x O b m M 3 V m h 3 N m R h d T N h c 2 x p O F A w N k 9 Q Z H J H U G E 5 V E l R N U p 1 V 0 9 R M k 1 q S l V p W W 5 I O W Y 3 N 1 g 5 N T J i R T J h Z U 5 y a n V 0 c l p z N W Z z Y 1 F L b 1 h p U m N B Q U F B Q U 1 B Q n E x Z n Z V M E h C R l o w K 2 5 h U D E 2 N U 0 x Y k Z o c F l z V n N 0 a 2 l T e n A z T F Y z N S t z V F p 2 L 3 N K K 2 p a K 2 Z s e D U 2 c U k w a U l u Y m 8 1 T W 5 6 c 2 x p c 0 9 u R W l X N W 1 a d W Z Z e E h U d m V x N l Z M U T d W O C t S N G x K S 1 R l T k k 1 N z d x a 2 5 T V H A 2 O U t 6 e T g 0 c 2 x T V D Q r b m h v d 2 9 M M G l J b l l v T G E z M F B 0 O T g 4 N l B l Z n Z 1 Z 3 h v M 3 J V V 1 h m Q V F E S H N h V U l B Q U F B Q U J 6 U X V Y T X p E U i s r V m l h V F J V T 0 d k T k x r e W I w b F N m N y t q U l V l L 3 F C b X o 0 N l Z y N i t Y d 3 N P R G R P a F F o d j I 2 a U l o a F d y W H F Z e j N 6 e k J Z V k Z G e V J 2 M z l q Z T d I Z E 1 y M T Z C V 2 p l d k V G Y X V Q Q W p 1 Y n U 3 c W 0 v Z n R 0 Z U 4 0 N z c 3 d k R W e V p G Y z k v L 3 h X Z V h x N m F 0 Z X V Q M H V T R m k w Y X F 0 V 3 I 5 K 2 5 a W j Z P V m 0 x d W t G a T B h Y X N L R W 5 o b z F x d H N k K 0 R Z Q T N B e n J 5 Z 0 F B Q U F E V U t q W m J q T T N a T W R S a 0 J z T m 9 w N z V I Z H U 3 Y 3 V Y U G R 1 b l d Q d F d u V F J 0 S F I w V l V 5 N T h T S k U z W H M y R E Z a c m R i Z V I 0 O G U v Y V J L S m t X d H h 3 b 1 h B Q U F B Q U x q T E J B V k Z W b W k 3 L z M 0 Z n h j U k 1 2 c X Z t Q k h C O U p G d 0 F B Q U F B N E M 1 e j V N Z 3 J O V 0 p P Q U 5 k S D B W d 0 F B Q U F B Q U l B c X h n b 1 h B Q U F B Q U V D T m s 1 N m V y c U N n S U d l S E F W d 1 h L M X d B Q U F B Q W 9 J W k x U V D J u d k x 5 a U N 1 M G 1 r M F Y 5 K 2 l 4 M 1 F r U j N q c X V y N n p s S l d Y Z G c 2 c D h N Q n N P c E 9 6 Q X Z h a W x P S 1 F J Q U F B Q l F x M V R s S 1 V V c E t U O X F 3 b 1 N O U 2 s 2 Z U p W Z l g y O X R B V U R i S G d R T X Z 5 d D N k O W J y a k R o e E k x O H l a V y 9 Y U 1 N 3 T T B k b X o z Y 2 4 z T G x 1 M 1 c x M S t m M W R x M V l 6 V n A w a i 9 0 N 1 R h Y m x K W j J Y d T N h K 2 R y Y k h u b W t n e V p O N m 5 W Y n N V c k 9 Q N l V J c U N u W V V n U U F B Q U F B T l V C O G Z J c G F 0 R 2 l v K 1 B p V U N n b V h G M T d v c j Z s V E 4 y d k x s a V B h d l B r c G U 3 d k p a R l p 3 O E x K e W J R Q 3 F C d 2 t Y Q U F B Q U F M a k w 1 Z W N Y Y S 8 v K 2 R L M V l N V X A v L 2 5 P T V R w e k l W d n Y y Z n Z a K 0 Z 4 Z W o z b n d 6 V E o 2 Z W J w S 2 t 4 e D l m T D Z s M G h j d l Z m M H Z T Z m Z k N U t 6 S X l 0 U H F D Q j J v c E V p N E F B Q U F B N E t E O C 9 H S X R Y c H l v U T R j e T V P M 3 R v Z E R R d 0 h M O W 4 z M T J T a X R Y Z n F 5 T W p B d n k 5 Z l h T c T Y 4 T 1 V u Q n d h M G 1 T M V d y V H h v M k h G U n Q 3 V k 5 u W i t X c m M y R V B M b D R k V n V N Z n E x Z n N V R j N k T T c 3 N z d w R n E y Y k N S S l N r e E 1 W Z X Z X a l J V Y z N G c m R 1 O S t u K 1 B n V W U 4 T G x I L z l J V m 5 4 O G l 1 c l h k O V Z y c n c z V 2 d n V W Y z Z k F a V H A v T 2 t k V n F r O U h J e m l E Z 1 R p T G h B Z 0 F B Q U F B T 2 1 q O S 9 1 d 2 9 L V E l x T G 1 5 W k p t a k 5 u V z d u K 2 d n S 1 Q 1 c z B i c k R a d G Z C U V Z 0 V T l M b H V 5 M G o x M n h J a 2 4 3 O X F W c D h l S 2 g 2 d F N w b W M 2 Y 3 l W S D k r b l Y x O F d L Q i 9 m c V l t Q z h W R z N 0 V T Y 5 Y U 5 0 U 2 R i c E 5 M d F J F T 0 c v R m F T T k d U S W I 3 V m l S W k p t e n V 5 d k 9 u V 0 1 H a k 1 t U 0 1 P R 2 R k S H c 0 V y t y Z l h z L 3 R n O E J k d 2 t T T G d B Q U F B R G d n S n l j U X U z Z m 4 2 N U 5 t e W J J e D h k V G t q U j V j b S 9 O b U J G d E g 5 T 3 Z Y e n N W R j V j b 0 k r T 2 l Q R D N k b E p t W k s 3 U F p x c U l p a z Z L a m o y a k 5 t a k V L R E d 3 a F N R b 0 k 4 S k V r Z T h J b E t l b W s x c X p a c j d m Z U d x U D c 3 M j l p b n p N a j Q 0 S k 9 u T W p X e X B X a k p F b j k r N 2 Z Y a 2 l V N 2 R m Q m d 1 d n I y Y l N k M 2 Q 5 Y 0 t 4 W G J E d 3 R i S n h h W G l D a G F 6 M m F y W T J L Z X I 3 a 3 N C Y 0 Y w a 1 h B Q U F B Q U R B Q W R u W i t a S 2 t W c T E r V 1 h s U 1 Z q T 2 x U R l R V W H N Y R k h W T 1 h M c z N s N W x i N n V t V z F X c F d a b V N 1 T H h W c X U 3 c 3 F 2 c l Z x V n B K Q 1 F E d X J V c V d t N T l y a T R G T m x z T m 9 X R n J i T z N Y Y m x p V m 5 4 O G l 2 c j J i W G Z O d W M 2 Y 3 l k S G 5 u O C t w M E I 0 V U Z I b V R w d 1 J R V l V p N E F B Q U F B S U F E e X B J c j U 4 O W Z 0 b j h 1 U z h K S T B 0 b X p 1 Z H F 3 N F Z P O S 8 v N W t C U V Q 0 S 0 R u N V A 5 c T U 4 M X R K V X F O R 0 h w S 2 t N M m N 1 V l V p b 2 x J b U 1 E T l h N b V Z 2 V n R x M n Z I b n Z z Q V V t U 3 h X S l Z Z b U t x W G 5 y c E V U M z h j R n Y 3 M k d Q S E 1 q V i 8 v b l p k d W x T b 1 J v M 2 N L O H h s d G R y S 0 Z j b 0 Z V U D J N e m c 0 Q U F B Q U F B R 3 F D b G k w Y k t T R E F S M U Z S Z T V X Z l g 2 e k 1 6 R n h 0 M 0 h q W T N t O D J X e V J K N T g 3 b E t 6 K y 9 X S n M z Z j J I d j g v U H o w a 0 1 Q d F Z G R X h B N m R Q S G x l R m 9 0 V k o w N W t L e k 1 6 M X o 2 b V k 4 Z D d 0 W F J w c U p Z d j M 2 T 0 V o R l J K M G l l Z m Z L K z h 2 Q 0 l O S G Z w Y k 5 X d l d 3 U D V 2 N E 1 B T z h 2 S 3 F w O F R F M U h J e G 5 q e D V Y c D k r K 3 A 4 N y t U V U F j Q k F y W E F B Q U F B R E F R W k d S b 1 Z x d 1 l M c 0 d E d n l i M n J i M T F h a F I z W l N h Z W s 2 U z V P L 2 Z X T 0 h o R D J y M j d G a j U r b m 9 w U E R 4 S W h 3 N W w y S y t O a U J p b V Z h c y s x a l B Q Y k Z G Q n d S W D U r e m R X U k 1 T d 2 N 2 U D M 2 a F d n Z W Z N R 2 F l S E N q K 1 R 1 N 3 F x R W h H L 1 V v N G U v d k x 6 c W x S d m 4 0 b U x V S T Q 5 M F V I e D h p c 2 F P N 2 E 2 U 0 V v d X V Y R E Z y L 1 B p T l d y Q m d p S X h H d 3 p X T D U 3 S 2 x D S 2 c r b k F N R 0 F B Q U F v R m F 4 M l d K c 3 p v N m h x a D A r Z k V v e l p r U n I 3 d H h C Q 2 c w T l Z Q Z n V T K z A x W E V 3 b W k 0 e E d n N 0 t 5 O G p W c T F E c D k r d W 5 z U 3 Q z T F l C a k 5 l e V R n Q U Z h N E F B Q U F B R U F O R n h q W V h G R l J v O V d 6 W i t z S 2 Z R Y 1 B w b X Z a c 3 Q y c V U 4 Z E Z U e n p S M 1 F u U k F i V V R t V W t B Q U F B Q X R j c i 8 0 Z 3 F Y N n N R S 0 Y 4 Q X h G T T B G Q U F B Q U F B Q 2 9 Z a V J j Q U F B Q U F B Q U F x a G d K R n d B Q U F B Q z R T K 3 p j K 2 E z T V p x c 3 V Y U G h a W j g v b T N 2 d 0 N B S G N 0 R W k 0 Q U F B Q U F j S m Q 0 O W R V U F Z W U m t V a 0 h C R m E x Z i 8 0 b W l v d l k 2 T 3 l R Q X Q 0 b G l S d 0 F B Q U F C c W x i d W h h R z V H e G t W T m 0 3 Y T V R b n R P V G 9 H O H Z k M T F y V m U x W G J 1 Z X E 0 Y k l i b z Z p d V l C a i t L R U F B Q U F B c U Z Y d W h v U k x H Y l B a c W p w M W Z 0 b D R F Q l F V c W I x N 1 o 4 c k x x N T Y 5 e l d h V E R I Z l J t e H N K R j h B e G J D a 0 N B Q U F B Q U N j d 2 1 T d 0 t E M z l Y U C 9 4 d 3 F W e j c v d j N w O X M 5 S G o 1 N 1 Z F M C 8 4 U T V j d k Y x Z D N l Q U F x a V l R T E F B Q U F B R G l C c T Z 1 T G h n L 3 Z v b G 1 6 W W 1 V e W 1 l M 3 Q 3 N z c 3 a V V w S 0 x F c E x P N j h Y W H R p c T N y M E R 5 c T E 0 Q V Z B e m t I Q U J B Q U F B Q U N k N T h z a 2 U 4 d m I y M E h m Z l p k d m J Q R D N k O U 5 l L 0 p t c n E x T T B h T z d h N 2 5 u M z J Z U 2 R H Q 0 9 C M m t Y Q U J B Q U F B Q U N k d T J x L 3 l B Q U F D T F V s R V F W U X h H S 1 M z M 2 h x a n B r M G J h T m F z V 0 V u U z d O a 0 R 0 W F B u d H h v O H V K T 2 1 U T 2 5 0 N U F n Q j N D N F N M Z 0 F B Q U F E Z 0 p G Y X J U Z E h S U n p S c T F E b z F i T 2 d 1 U 2 Z M M z k 5 Y k x M d y 9 V O X U w c E 9 u N D h 5 O G t S Q X J o Z E p G d 0 F B Q U F B d 0 F r K y 8 v e T B I b j k 4 d l Q 3 N D R L a i s 5 c m Z S b W p k d m t M M X Y 1 T W l 1 R 2 p X c W 0 2 W k 9 m V T k 3 O X B 4 d 1 l w U U F i b G N k W n d j Q U F B Q U F B T F h O Z D k 5 b D Z i b m 5 Z a l J w V W k 5 T m 5 C a G M 3 b W p v T X M 4 O T E x Z G V Y d l g w e W l 2 Y k Z C T F N V Z l B u L z F H d X J y e k N B V F V G d j F Z Q U F B Q U F x R 1 l k T 3 R 5 c m 1 K a k p h d F d x a 1 l x T F M y U X l t Z l h q a j N r e U d D U T N 0 N 3 I y Y 1 J N b T l G V F h y a T E w N k Z B R 3 l S Y W d o d U V Y Q 3 d B Q U F B Q k 8 w S 3 B W S T B s U 2 F 1 b z V Q Z j M w Z T N K e E 1 X c k V p S z V 5 Z F h V c E 4 2 N X I x e G J x M n J X R k 0 w S U V V Q W t H W n d j Q U F B Q U F B T l h K W m 9 1 e E 9 U d U d Y N 0 5 h Y l R J W U R E T F V n R G M w Z z J G M E R Z Z 1 N j R D V X d U F B Q U F B Q 0 F r e G 1 O N U R D Q S 9 6 V 2 N V Z 1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R G N 3 U D h E W G N h M k x o Z m 8 z T m d B Q U F B Q V N V V k 9 S S z V D W U l J P S I s C g k i V G h l b W U i I D o g I i I s C g k i V H l w Z S I g O i A i Z m x v d y I s C g k i V m V y c 2 l v b i I g O i A i N z M i C n 0 K " / > < / e x t o b j > < e x t o b j   n a m e = " E C B 0 1 9 B 1 - 3 8 2 A - 4 2 6 6 - B 2 5 C - 5 B 5 2 3 A A 4 3 C 1 4 - 2 " > < e x t o b j d a t a   t y p e = " E C B 0 1 9 B 1 - 3 8 2 A - 4 2 6 6 - B 2 5 C - 5 B 5 2 3 A A 4 3 C 1 4 "   d a t a = " e w o J I k Z p b G V J Z C I g O i A i M j A 0 N T c 1 M z A 2 M j g 1 I i w K C S J H c m 9 1 c E l k I i A 6 I C I 1 N D E 4 O T A 2 N T A i L A o J I k l t Y W d l I i A 6 I C J p V k J P U n c w S 0 d n b 0 F B Q U F O U 1 V o R V V n Q U F D V G N B Q U F L R 0 N B W U F B Q U N W b n o w N k F B Q U F D W E J J V 1 h N Q U F B c 1 R B Q U F M R X d F Q W 1 w d 1 l B Q U F n Q U V s R V F W U j R u T 3 p k Z V h 4 Z W R a M H Y 4 T T g 1 M l J y Y U F n V X F 5 Q 0 s 0 T X F n b z B E Y U l M R U p U Q l p H c k N N T 0 l H K 2 p n d U F 6 a V B 1 T z R Y Y j N E c U R P a m d x T X l N N 2 h 3 b 1 l P Q W d s a E h V U k Z h d k R C Y W J Z R W l J a T R q d z F Z U U t H d W J O T T N 5 U E 9 m K 2 t U Y T A w Q 1 V 0 U 1 o 0 M G Z i O W Z y N 3 o 2 N V B P Y 2 5 Q T T V h Y U J a d n Z u O U V n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d B W W l r W V h B Q U F B R 0 d z S E h Y V F E v Q 1 N 6 R z k y R E 1 m R 2 5 x c X B l d k d U S m t t V 0 5 M Z 0 l B Q U F B Q X d P W X J H M T B B Q U F D Z 0 F R d z J i V H V l W G x Y V m t Z M H V B U U F B Q U F E Q W x t b H V k Q U V B Q U l C R 3 V l R 0 d H e H B k Z 1 Z I M D F y Z S t O V G Z m Z k h P U z N O U G 9 M Z 0 F B Q U F B Q W J C a 3 J O d 0 V B Q U F B Q U F B Q U F B T 0 9 T N F N Z Q U F B Q U F B Q U F B Q U d C Y 0 1 0 d 0 V B Q U F B Q U F B Q U F B Q 0 1 T N G F i Q U F B Q U F B Q U F B Q U N B Y 2 N s d 0 V 3 Q U F B Q U F B Q U F B Q U 1 D N F p i Z 0 l B Q U F B Q U F B Q U F B T V l s d z A w Q U F B Q U F B Q U F B Q U 1 D N F p M Z 0 p B Q U F B Q U F B Q U F B Q V l s d 3 c z Q V F B Q U F B Q U F B Q U F B N D V M a E p n Q U F B Q U F B Q U F B Q V l G d 3 k z Q V F B Q U F B Q U F B Q U F B S X h M a H B z Q U F B Q U F B Q U F B Q U l C e H l Y Q V R B Q U F B Q U F B Q U F B Q X d M a G x 1 Q W d B Q U F B Q U F B Q U F B e G l Y R F R R Q U F B Q U F B Q U F B Q X d M a G t 1 Q W t B Q U F B Q U F B Q U F B Q m l Y R E R j Q k F B Q U F B Q U F B Q U F E a m t 1 R W 1 B Q U F B Q U F B Q U F B Q m d Y R E x j Q k F B Q U F B Q U F B Q U F B a k V 1 R 2 1 3 Q U F B Q U F B Q U F B Q W d I S E p j Q k 1 B Q U F B Q U F B Q U F B R E F 1 R 1 c 0 Q 0 F B Q U F B Q U F B Q U F E R 0 p j T k 5 B Q U F B Q U F B Q U F B R E F 1 R 1 M 0 Q 1 F B Q U F B Q U F B Q U F B R 0 p j T U 5 3 R U F B Q U F B Q U F B Q U F P T 1 M 0 U 1 l B Q U F B Q U F B Q U F B R 0 J j T X R 3 R U F B Q U F B Q U F B Q U F D T V M 0 Y W J B Q U F B Q U F B Q U F B Q 0 F j Y 2 x 3 R X d B Q U F B Q U F B Q U F B T U M 0 W m J n S U F B Q U F B Q U F B Q U F N W W x 3 M D B B Q U F B Q U F B Q U F B T U M 0 W k x n S k F B Q U F B Q U F B Q U F B W W x 3 d z N B U U F B a k J N e l p z e k l q Q m t 6 T W 0 v Z X Z F W l h B U U F B Q U F D Q W N h R z U w U V V B Q U F B b X N 0 d H V 1 e T F 6 N T g 3 T j R z V 0 w 4 L 0 R E R D J m e T V N b l p m L y 8 5 O C t Z M 3 Z 6 a 3 p a c 3 h v Z E Q w Q U F B Q U F B Q m p Y c k 5 3 R U F B Q X d T b j c 4 N H g v b m p X O T h Z M z d 3 Z 3 g r a 3 Q 3 Y z M r K z I z W D V x Y m 0 z U G R k Z G Z s S G U 5 N F J 5 N j g 4 T U p H V n d R Q U F B Q U F n S E h O Y 0 J N Q U F N Q W 9 1 T z I y M i 9 L c F Q z M H E v Z j M 5 T 2 Z u a 2 s z U G x s V m Z t L y 8 3 Z i 8 1 c 2 Y v Z W h I Z W R 2 Y j N w Y X F x d k x G T D M 0 e F M 1 W X N h W F R W S W Z W N m Z V S m V D d 0 F B Q U F D Q X J a Z m h K Z 0 F B Z 0 Z F d 2 Q r N 2 M 5 U G Y z N T d u U G Z X N C s r T U V Q c H J s N W N G Z n d z a X p 6 c m 5 l O U s 4 O S 8 v d k 5 U V m R W N l Y y O W F 0 V 3 B W L 3 Z F Z i 9 6 R k h I W F Z V R G o z M D B M e i 8 v Z S 9 Q L 2 Z m Z l A v V D g v Z m Z m b j Q 5 O T d H U H A 3 T 3 p N d 1 F j Z m 5 H T 1 B Q V F p Y W E h I R k 9 1 Z T Q 2 N j Y 3 O H V F U G Z 6 a E h I W F Z V R G p u a 2 t M e m h E V y 9 J V D M 3 e W s z V 0 9 t V E Z q U m 1 i T W 1 K R 3 Z m L z N y K 2 N 1 L y 9 N c 2 N m U E R C U T g r Z G N z b 3 B t V E Z q U m s 0 L y 9 m U 2 h y S y t 2 T D R j Z m Z u a G 1 6 S m l 4 V H U r b m V p M E F B Q U F B Q U 5 p U T V r W V h B Q U F B b U l n V 0 x W c V V K S m s 5 Z T N i S z h z b S 9 W M 0 x F R V V m a z F s d H Z 6 Y T k r O W F z b l B Y Z n V 1 Z W V t d G J V M W U r M j F W M z c 3 M j k v b T J t d X Z 6 W i 8 r O U t k Y 2 R O R k Z L Y 3 N 5 S C 9 y U W g z T H J y Y m V t d G J V M S s r M j N Y N V l 0 V z V Z N z c 3 e H o 2 T z N 2 d l B Q T 2 5 I c n F x V m 1 4 W W t Y M j N I U F A 3 T G J i Y n Z u O T c z K 2 Z q M 3 p r S T Z t c U t r Y 2 Z m Z l E 2 M T V z N 2 Q y N T I z S E h I N 0 w z M z N r U F p x M T c x c X Z 6 b U 4 3 L 0 p q V G Z l b U o 2 Z W 5 y U z N 0 K 2 V H R z I 3 S X l w V X I w O V R V b E d P U F B Y Y k V y Z 1 V B Q U F B Q U F C d G k 1 U 1 l B Q U l C U j h Q R E R E e W R K Z H R w c H A v V S t Q M j N h d E N U S m l o V X J u d l R j c z U 3 M X J I e i 8 r O S 9 Q M 0 x s e j g v R 1 B m e n h K O H Q v L y 9 k L z U 5 Y T k v b l N U N T R 4 L y 9 t R 1 J 3 Z G F Y e n p 6 O C 9 W M X h 4 U m Q 3 M H B q Y 0 5 2 Z j J Y d n Z T b H J G a X h J a W V j Y 0 V L K z k 3 M 3 Y 1 Z U t M T D g 0 c H A 1 e V N K R G 4 v L 1 B P Z m R M M T k 5 d G t u M y 8 z d W Q z U F p a W m N O W l V j Z m Z Y U 2 F t N X Z U M T l l W F g v N 3 l s M G 1 T N j Y 2 N 0 x r b H k y R 0 d I R G Q z W F N G d 0 x B Q U F B Q U F B M n h I Q V R B Q U R B S 0 p n O G V Y S 1 M 1 T k Z I S D E z d j g y d n l O V U 5 P Y X p 2 N j Z L U F Q y d H F h S k h u N X k x O C t s Q z l k d W 5 U b y t T U T U 3 N 3 p 6 O H U 1 M 3 Z 6 d F h Y b m x s c G s 2 Z E 9 u V G M 0 c 1 d M a 3 l T W F g z N z U w S F p 3 Y y t m T 1 R a T G N m d n Z 0 V D d y Z W 5 E b H o w d F R V d E U 2 M j Q 0 N D c 1 c V V 2 Z l d t U 3 g 0 Z W E x d n o 1 N m x l L 2 V r U 3 Z C U U F B Q U F B Q U c y S m J P Z 0 F B Z 0 Z I d z R o Z S 9 P T m R l Z T I w V 0 x G a V E w M D Q 3 T F V W U n J Q U D h t a 0 d o R 1 R O b V B P b H Q x O T d H Y m 1 C Z 1 l P a H h X M X R i a 3 V T V G 4 v e G t E a n Z z c 1 B 6 b m Y v N W 5 G a T V j T 1 B U e X F V O T l L a 2 5 T M z k r Z k p O b D c 3 N z J 6 e X k 2 N 2 J M T H I 5 d H R 2 d j k 3 O F Z h O T Z W Y T Y 5 O X R y O D d H Y y 9 5 e C 8 v K 0 1 m Y 2 U r K z l t V F p 0 V 2 c 0 N z d M Q 2 h Z M G J x V 2 d B Q U F B Q U F z R D Z H b X d B Q U F F Y k J t O S 8 4 N W x 4 M z N Y W D U v Z T k v b n k 5 L y t j d D U 5 N 3 Z m b m J J c 1 U 2 L 1 h j K z Y 1 N S t h V 1 c y N U p j M 1 B 6 M E J a d W E 3 d m 1 t b X R 5 d 2 d r b n B D e k x Y S D c 1 N V V r R 0 I 1 N z I z M y 8 v S k 1 t Z G Q 5 N l p P W F B t W k 0 2 Y 0 9 U b j M z S F B 6 M W E 5 K 0 5 W Z G V l Z V h R Y 0 5 Q e m 5 2 Z T g z S E x M T G R s d n Y v M X k 1 c G x u R G c x T H J W c T F L c l Z h Y m R q M 2 N N U V J S M l R L b E N s W n R t e F p M c n p 3 d 2 l U S n N j Y 2 V t K 2 J t e D c r V U h L b H J B U U F B Q U F E Q S t o a H V B Z 0 F B R 0 F V S E h Y U l E z d i 8 r O S t m c 3 M 4 L 0 9 C U m R j a 0 8 5 L y 8 v d l p h N i s 5 Y 3 Z m Z G Q r Z m h o e D l P V T F O V F B 2 R 0 p U M l R m Z m Z k O T B 0 d i s 0 a G U v e V B I S E g 1 L 0 p r e W Z u R D M v N F E 1 T E J y Z U I y M 1 h Y W E p N b U p K N T Z Z W n o 3 e m 1 a a z Z k V 3 A r O T d 2 Z k p V b j I y M i s v b 2 J k L y s 5 d m Z u d m U 5 N z M z N T h Z O S 9 u T 3 V 2 d n o 1 N z d y b G 5 l b n A 2 Y 3 Z 2 d H Q r Y 3 J Y L 2 5 L Z W x l T F d w L 1 c x d G J N b V R N b j g r Y k 5 5 M V Z Y W F R Y V V k y M G p k U z B B Q U F B Q U F G a W Z j d E 9 I Q U F B Q X N D W G U r T V k z N X V 0 Z i 8 z c U 9 P d X F v V k Z X V l c y N j V K V V Z S N U J X d m V F W G 1 6 c D J i N D Q 0 N 2 J y M X Z k O G 9 w c D J U W F h Y Z k 4 3 Y m Z m b n A x M z N q b H Z l Y 3 R i O H B H U G Z H V G 8 r U 0 9 P T 0 N L U F B 2 c G 9 i c m 5 s b G t 5 Z E 9 q V 3 Z m d l d y O C 9 u U G Y z N 2 8 r V U 1 Q U F R U b m 5 I T k 9 a c z J h b F p V c l Y r Y m 1 t M i 9 P U X c 4 O W x D T 0 9 P Q 0 x Q Z U 1 Z e k 5 1 c 2 V Y d l d x V n l V W l h J b H B 2 L z M y e T N P Z T g 1 e D F u a C 9 K Y X d F Q U F B Q U F 3 Q k 1 W a l M 0 Q U F B Q X c x Z z Q 2 N k t B c V N X N j Q 0 W V p H V j J F V X Z m V 3 R i O D N O T j k r Y 2 V y M S s 2 R T A z M 2 Z U e l J 2 Y 0 J B Q U F B Q U d E e l d i a 0 p B Q U F B Q U F B Q U F B Q V l s d 3 c z Q V F B Q U F B Q U F B Q U F B N D V M a E p n Q U F B Q U F B Q U F B Q V l G d 3 k z Q V F B Q U F B Q U F B Q U F B S X h M a H B z Q U F B Q U F B Q U F B Q U l C e H l Y Q V R B Q U F B Q U F B Q U F B Q X d M a G x 1 Q W d B Q U F B Q U F B Q U F B e G l Y R F R R Q U F B Q U F B Q U F B Q X d M a G t 1 Q W t B Q U F B Q U F B Q U F B Q m l Y R E R j Q k F B Q U F B Q U F B Q U F E a m t 1 R W 1 B Q U F B Q U F B Q U F B Q m d Y R E x j Q k F B Q U F B Q U F B Q U F B a k V 1 R 2 1 3 Q U F B Q 2 F R Y X R r R D Z U b j F 4 S 1 N x T j d v S 0 F B Q U F B Q U E 4 W m M y T k x n Q U F B T U R J S 2 F Z L 0 x l M F h m S 2 Z S T l F B Q U F B Q U F Z R V J Z d V F r Q U F B Q U F B Q U F B Q U J p W E R E Y 0 J B Q U J N S V B Y Z j N w T H V P U W V u N n V r W m V s e T d Z V k Y 2 M 3 Z I b W R C O X p X S H J l O W 9 i V S 8 v Q z d S d G N F Q U F B Q U F J Q m h N Z H d F Q U F B d 3 d R M W M 4 Z D F N K 3 V 6 W j J l N 1 N I N l h Z Z G R m M G 5 2 V 1 p S b G N D Q U F B Q U F J Q m h N Z H d F Q U F B d 3 d i V 2 N k b n F L b l h a S k 1 Y V n F X b z c v a T l S d i s w T l N y e m U 2 R m d B Q U F B Q U F i S k x o S m d B Q W d B b X U y R 2 5 u e H g 5 U G 1 a c F V W V E l 3 M E 1 C R 0 F B Q U F B Q U F 3 U E l h Y k F B Q U F B Q U F B Q U F D Q W N j b H d F d 0 F B Q U F B Q U F B Q U F N Q z R a Y m d J Q U F B Q U F B Q U F B Q U 1 h b D V r W V h B Q U F B W U 9 T V S s 3 M H d r N i 8 r W l p L a 1 d P d n g r c D R I Q U F B Q U F J R H h 6 c 3 B O Q U F B Q U F B Q U F B Q U R B d U d T N E N R Q U F B Q U F B Q U F B Q U d K Y 0 1 O d 0 V B Q U F B Q U F B Q U F B T 0 9 T N F N Z Q U F B Q U F B Q U F B Q U d C Y 0 1 0 d 0 V B Q U F B Q U F B Q U F B Q 0 1 T N G F i Q U F B Q U F B Q U F B Q U N B Y 2 N s d 0 V 3 Q U F B Q U F B Q U F B Q U 1 D N F p i Z 0 l B Q U p q b 2 F y V 2 t y N i 9 S T F F B Q U F B Q U F Z T E 0 x T j d v Q U F B Q k F v N X g x M W x t a m V 2 N l R U e j Q 1 d S s r K y s 2 a G V Z e m o 2 T D d r Z 2 V m a k J 0 S n p 4 d D Q y d W t r Y 2 Z m V F F Y W E h C Q m F y W G F x R i 9 y Z i 8 3 b m Y w Y j l H Z 0 F B Q U F B Q W p L N m k w U V V B Q U F E R z J r R U h I Z F N k W k x 0 R z l 4 Z 3 I z O X F o S 1 Z O V D V m a k h C d E s z R F M 3 Z 1 c 2 L 1 h E N 3 p w c H B 0 d W F u U V B B Q U F B Q U F B M m 4 1 V 2 J B Q U N B Y l U 2 O V h u O U Z V U l F I T j d y S F d I b D Z X W H d o U 2 M 2 Z D J 2 e n J 0 e X l 2 b m Q v Z 0 9 t T 3 F x c X I 3 R E R Z Q k F B Q U F B R 3 k 5 c k 5 3 R U F B Q X d n V D E y N U t 6 M 0 5 q V V Z Y M H l T b 2 w 3 M V Q 3 N W 1 j V 3 V q T 3 d F Q U F B Q U F 3 S E J 0 Z S 9 z U k F B Q U F i R U 9 h e X V K Z G F 4 N 1 h 5 N 1 N z N 0 R 6 d 2 t F Y j J B U U F B Q U F D Q X p X R z R D U U F B W U V L c m 5 y Z m 1 V V k V W c V Z Y T l p 6 Y X l E U U F B Q U F B Q W J J N 2 1 S a G N B Q U F C Z 2 R I U z l i T l p i V X h T U G I w Z G V K R 1 Z 5 V 0 F N c k F R Q U F B Q U R B W n J G e U V 3 Q U F 3 R V J W N W d O U G p P c F Y y c n F P b k h W Q U k r b 0 F B Q U F B Q U 1 E b U 1 0 d 0 V B Q U F 3 V V p W N S 9 o T 2 p v a W h T b E 1 Y S E d s R U h B Q U F B Q U F B M m w r R W 1 B Q U N B Q 1 d q R l V R Z W V t Q l F i K 0 p x d m Z 1 e l l 0 Z 0 V B Q U F B Q W d D M W p 1 Q W t B Q U d B Q 0 t 0 T D h r U T A 5 V j Z Y W W J 0 V 2 h N L 2 N k e X o 0 Q U F B Q U F B T E F s R E R j Q k F B Q k 1 S R V Z 4 d 0 V h Z V R G O X J h V 3 M 2 Q U F B Q U F B R E d 2 Z V p H R n d B Q U F H Q m t k U j E 1 N E p 3 V W F k c m d B V V Z T S n E 4 W n c w b 0 F B Q U F B Q U x C R n J O d 0 V B Q U F 3 d 1 Z S T l R a O G N 4 b U h i U D N M a 0 F m d U 1 k a G N B Q U F B Q U F I Z 3 F E R G N C Q U F C T U 1 G U G 5 Y M y 8 0 N U p W T j J 5 V 3 B E e W J W N n B l M U Z F b H I y Z k s z W T k w T k F B Q U F B Q U E y a C t F b U F B Q 0 F D Y W k 3 d m Z m a 0 R I M 0 5 W N n g r V 1 Z l V n Z I W k 1 T d 0 V B Q U F B Q X d H W j Y 4 b m U z Q V F B Q W 1 G Q z Z P b W V 0 c X B L V 0 l r V l p W Z m 1 M c V F z V 1 h k c m 9 U Z 0 F B Q U F B Q U 1 C e k 5 q U z R B Q U F E Q T Z L c X F 0 Q 1 Z K a X R 4 Z j F 2 c n V h R 3 d i Q U F B Q U F B Q V l Q c 0 5 O Q U F B Q U U x e F J E Q z N h d T J 0 U n R k e l h 5 Q z R B Q U F B Q U F M Q T V 5 a 1 l Y Q U F B Q V l I U V Z x Y j Z h V k p m V T Y v V S 9 h e T h Y L z Z u U m Z R Q U F B Q U F B W U x p c z N B U U F B R E R C V l N u Z W 5 p U k 5 a Z E c 3 T X J Q T 1 N S W X Z i b l F u Q U F D Q W p h b X F x a 2 p T b X F R d F N V d l c v d 3 Y 3 O V N U O V N Y c V Q 5 Q l Z G V V k x Z F F 3 Q U F 4 b 3 J o S m d B Q W d H M U V s W n h h V m N V V l N R d z N B U U F B N D E x T G t 1 b E o 5 b H o 5 W i t 0 N m p 1 b E x z a X p K M G l R U H J I N G R B S U F K e G 5 B V E F B R E F C R m R W c T M 5 N X V j a D k 5 V n I v S F E w d E F 3 Q U F N R H h 0 R 1 J 4 c 1 d q a U 1 Z d z l K O G x n T U 5 3 R U F U R W l H b X d B Q U F D Y T R v a W p X U E 5 5 d H B X c T V y N U Z k Q U F B Q W h x a z F n e X M y R G N l R 1 Z u W U N B R 0 F D V 0 4 v K 3 h B Q U F B R X d n W l p Y L 0 t L c j Z 2 S H E 5 L 2 1 m d D V l S S 9 O Y m 9 Q Q U F E Q U 1 K U V o v c 0 J T V y 9 6 T U N 3 Q m d 3 c k p 5 R X d B Q X d B U l h G V G t 4 S 1 p 1 Y m l q e T J N c l B P U 1 J Z d m J u U W 5 B Q U F B Q U F B W U R s U H N B Q U F B R T F 5 V m J G Y 2 x y V l Z 5 Y X I w c T l t b D B I d 0 F B Z 0 0 z V j k y O W Z 6 T W 9 U a j B u M z B T O U 5 6 N 3 R P U 2 Y y M 3 R 6 U z Z F Z 0 F B W T h S d 0 V 3 Q U F 3 Q V J Y V m R Y Z 1 M 2 c D d 5 M 3 I v N 1 k z d U F 3 Q U F z T G 5 L R j d 3 b z d l Z G Z t d T I r Y z J Y S z U r e W J W W i 8 4 Y 0 Z K V m p h N E Z B T U F Z c 0 M w Z E F B R E F C R m N V e F p x S H V 4 Y 3 B t c n R t e j N 4 O V B j V 2 Q y e T l Z L 1 B N a 2 V X V D J n W H U z c E 9 t b D I w c l c v Z k l E Z D Y 5 c V R T K 3 J V d H d 6 Z G N I a W E y V W J 6 b G E 4 O U V W U E t 5 Y T F k c V l x S H B o e X p l T D V z d U Z r N W N O V H J s b D B a W k p V a C s w L 3 J i d T E 3 U m p a K 3 J P a U x K Z F B 2 b n J S R l V t e T d O Q j l w N 2 E z V F Q x T 3 R 2 N n N Y b F E 5 M j g r L 1 l W N l N W R W Z 1 T T Z t N z N P V z F z d U Z r Y W U 0 d V o 1 N V V G d W 5 m Y n Y 3 M W w 4 a z J u Q 1 Z K M S t 5 W n I w K 1 N L U X V 1 d j F p M j h X e E Y 1 O H l U a X l y R j V B W F h Y M U l r b F d 4 a j J h e l h G V l Z W V G w 1 d y 9 i Z U t w Q z R i V n Z i d E l x a 2 x 5 Y 3 J a S F N m V l U y L 2 V s c k 9 C S D F 4 K 1 N Q T n h K e V J K b W 8 r W X Z l W S 9 3 e l I z S H B P Q n E z N D R P T n h V R k J t N D R 2 S 1 g 5 U D N n Z X p 0 W F I r W W J 4 V T h 6 a 0 N R c k 8 y Z i t l Y j F L e S t U N j l a Z H U 4 O W x q M V d Y R k R U Z j B K O G 1 L T 1 R O U E x P c H B s U T B q T z J y V 0 N V V l J 0 V T I r d i t j N 3 h X O S s w e W Z i Y 0 x a O G R z Z H J 5 O V F u T G F z L y t O M W 4 v d l N P V m J L T l p K M G R 4 N W R W d m Y y U m 5 2 d m 0 3 Y l Z 3 Y V k 5 c 3 d 4 b k E y c X p j Q k F B Q U 1 N R 1 Z W Z j Z q V E 9 a V j Z Y O U J 2 U 2 5 Q U 1 Z G Z V Z L W j Q 5 N X J u V z l M M D B t M H B T N z N s b 0 J U b F J X V 1 J E O G s y a 2 J X M T d a Z W l 2 Q 2 h s U G k 0 Y l p s Y m s w M n V p e D F w Y W 5 p W G J j R l p W M V J l R z N u M l R k b m k 2 Y k 1 O W m 1 m S 2 N O Z G 5 L M n M 3 V F p N U E x r a G R N U 2 x G Z V Z L d k s 4 M l N i e X B M Q i 8 x Y k x p M l N i e m 9 x V S 8 3 R T Z L M l d i e W 5 K Q m l 2 S 2 l 2 T 0 F G e m J K a F p v Y 2 M w c m 9 t c X h m V i t k d D Z W b H V 5 K 1 B I U D Q 1 T 2 t x b E k 5 Y 0 Y v N k w 3 O G t M Y T g r T V N u T D F j Z m Q 4 T m Q 1 N F A 1 L 2 Y 3 Q i 8 z L 2 F o d D Y z S z g x S 1 V G O G 5 L a X g 2 Z F d w c z g 5 R D Z z R j E r W E R T O H J 5 c H l i b 3 J 4 b 3 h X N l R w O G 8 y b n B W R i 9 p M U Z l Z E V 1 c m R 0 d k w 5 d E V s d X F j R k 9 W R k 8 w M l p Q a z I y O F F 4 Z 2 J W W n V B Z 0 F B b U 9 D c U l r Z W 1 L c W F V U m N 2 Z j F s S y 9 y c X h 5 Y 1 p Y N n o 5 Y z h Y M D l 4 N T d h V X B h a m Z r M 3 A 1 Y 1 p Y Y 0 t O d E V W c X M 5 a 0 t M N T R p S z V W V G E 4 c k N y e S t O Y V B 0 Z W F I V T B T M m d T e E Y 5 Y W M x V V Z t c m x x Y 3 N a Q n Z J a W l L U H J N b j Z t b W 8 5 T F Z X V G J C a l p I Z W t l b U Y 1 T n Z y Z 3 M w a V B i Z U p Z a 3 F Y S n h u a 2 k y L 2 l 6 V n Q x S V Z a V m F 2 V G l U Y l N G W V Y z M D d T b k 9 t L 3 F j d U d t U z F m W G x z V E Z j b T N x e X B 0 M j N K V z d q e j k 1 M G 1 P U 3 B M Y W p Z d X k 2 b S 9 Q U 0 p J M H Z l U 3 d 0 T D d 0 O G J t b m N 1 Z n B D K 3 V 0 Y l k v d T B 0 T G J Q N V F W d W J T c T B p N U w r N D R y b X Z y V 3 l p N n J x a 3 l X Y l R v c m t z d X J L b E 9 u M X J 0 N 1 p a d k l p b n k z c W 1 l S E t V M 3 R x M l N i e U p K N V Z a V n A v V D B E U G J M M V o x W n h B d G F u M l B R a E F B Q U F i T T I 2 T 2 p 1 R 2 Z z Q l V W Z m 1 M c V F z V 1 h k c k l Q Z 0 F B Q U p 0 U 1 Z k W D B K R W N r d W V 6 e H N K N z Z Y W G V t O T N O b n B 0 e D l 6 N 1 I 5 O U 8 v W F B I T l N r d j l Y R k 1 X e X N X O E t 3 R W p x N n B 4 M V Q x T H N Y c F Q 5 Z T B 5 K 2 F z b T l q Z T R E a k E r M n B R T U F B T m h H V k t u d U x l d j l 0 M i 8 2 U 0 F B Q W d I R 2 9 L R l B 1 L 2 N 5 M H Z 2 b H R H Y m g y Z m x M V k 4 v M D J B R 3 h W a W 1 S Z X F s e T g 5 c 3 B P Q U x h b E F 3 Q U E y R V l V S 1 h Z d j Z z M z N O N 2 9 I Q U F E Q V U x S W t h V 3 B P Q 3 I v R E R 6 R F J U S j Y v K 1 B S R 2 R 3 R E d I N S 8 x Q V F B Q V R I Q l Z W Z j l 5 d m F w Z m 1 L T D J v d m J 1 e G Z j M X V n O E F B T U R t c U 4 5 N W V 3 W V d Y S m 4 w O X F a N j R M N z B Y W G h l b W 8 r Y z A r a G F B Q U N N R V N z M 0 F R Q U F U S E J G V V I 1 Z E p E c 1 U 5 W F N 0 M 0 d I R z E 1 S W J i b X g w S n d B Q W d P R X F K c l d u L z l 2 Z l R P O C 8 v M z J L O X Z Z M E h k R 1 p 0 b m U 5 c j l H M U F C Z 0 Z 5 e n M 3 a m k r c m V 2 c 2 p Q Z m Z O M j J 2 a F V s d l R B V W t N T n d F Q U F H d 0 x u c G N r V l p G M 1 Z s W F R n a V N H b X d B Q W d L M U d z Z X R 1 Y W Y v M 3 V Z M n V B Y 0 F Z S 0 Z P Z G s 2 T G N m Y W N w M C 9 k S U R E Y 0 J n d 3 c z Q V F B Q W J E d n V x Z G N I N 2 0 1 M E N R Q U F B Q U J Z b n l L W l Y x V 1 o x d D h 6 W U x B S k d H S z R D U U F B W U 5 1 e F I w d T k 2 W j V H b H d B Q U F C a U d l c E s r W V I 3 Y n U v c D R B T F p 5 a y t j d l B y M 1 J I W U R 4 e D N B V E F B R E F C R m R W O V M 5 W H l i U 3 l y U D Y 1 d m Z 1 R y t 4 c m R C d 0 F B W U J q N m t p d 2 I 1 c k h M T X Z 4 Q k t B Q U F 0 a k t H b X d B Q U F D Y T R z a W d Q V D d K e j Z 1 b G F 1 Y 0 9 N c n l V M z N O a m 9 U Z 0 F B Q U p 2 U W 0 y U n B r a 0 9 T V E U v U 3 R v R m p s c T A r c m 5 m c 3 F n R X d X c F o z Z G h 4 Z l Z 2 W D J S M 3 J 1 b T d m W H d x V z J w Z 0 9 T R 0 c 0 Q 0 F B Q 1 k 4 S 3 J r Z 0 N S S m t Y Z F d W Z E 9 D S k l h Y l l D d F V W V l d S c E R X R F A 5 a H J T V k t P d 0 d u c l N m b 3 o r T V B B d n F J b 3 F o R T R K d 0 R B U 0 9 q U D R P R F M 4 b X o 0 Y z U r M V A 1 Z n B I N 3 R x Q U l 5 V 0 1 0 V T V L Y 3 J k Z D V v e W Z Z L 0 V j Q k 1 3 e U h B V E F B R E F O c U t x c X F Y M X F u N V h v M 3 N B V z Z 3 b G c 2 c 1 c 3 T G 4 2 e j l Z U k 9 P Z W E 3 V j Z X S m 5 r Z 3 R u T U J B T W F K M V V Q W H Z i R W l F O E E y c F V q b V Z W V 2 0 5 Z m N N R 0 d 3 Q 2 h o a H V B Z 0 F B M k V Z V V J i R m 5 5 M E I 1 Y j Z O N 0 F G d X N M W U 9 E V F F 0 S D R k e U h K S G t z a H B z Q U F B Q m 9 v T W 5 6 R j U v Z T Z B N 0 E r R E 1 T e T V j R E F B Q X d 2 c D F Y V m R W M 1 U x W U h 0 b m Z Y N z J 0 M E d X Q 0 x 0 V 1 p 3 e G F i U k 1 G S X J R U U V B Q U F E Q W l M S n l F d 0 F B V z c y c X F v b 0 0 v a 0 M y T F l O Y j l v e k V F S D g 5 U 1 g 4 R 2 w 3 L 3 Z X N z B j U G 1 5 V n l p c D c x M V B 1 V W R T c W Q 2 e m N J V j l M Y 2 1 P a k 9 3 R m J w T X p v R F N D M X h T L 0 J B U U F B M E d E T E 9 6 d U 9 M N n Q 2 K 3 l N O T k 4 M 2 J h K 0 Z T V z l N Q l N R d z N B U U F 3 T W J S a 2 N N V 0 p Q V E 5 5 S z A v M E p W b V d a R 2 1 T Q j J L Y k h y W m k 5 U 0 t k U 1 p V c S t i T 3 F h b G 9 R d z A w Q U F B Q U F q R U 5 s c W 5 O U 2 x M d n Z O R 1 g 2 S G 9 u a E p t Q 1 E 0 U 1 l B Q U N h Q 3 R n d 0 9 O a T B j a F h N Z m t 1 U 3 h H R z V p Q X F p c W F t b T l x d C 9 W N k I 3 Q U N L b n F x Z j N t M T Z s Z H R 5 Q 3 R m M 1 Z H M H J 6 a G I v U F U 3 N 2 s 3 L 1 Y 4 L 0 o 3 V 2 J y a y s x c W p k T k w z e F I y a j d 3 M F J S U D M y T U 1 D d 0 1 B Q U 1 E R 0 Z j b T h x c 3 E w L 3 A 0 Q m c w M 0 F F T U 5 O Q U F C T U J L M F p Y T E Z w T k l 6 V V N s R F F j R V Z S N 0 5 r e V V O N 2 I 2 Q j d B e U Z q N X V 1 T 1 N G S 2 t l Z m p D d H A 1 M i s w V 0 5 y U D d z M j V R R X o w L 3 F C a n l V R C 9 l b j k z S m x a O W R s U H B 2 M U x Y e C t i c 2 d B Q U F E Q U 1 r K 2 N 2 M 3 Z n W H V N Q T J 5 W E F U Q U F B V F F a b l J H M E J x V z M x K z J K c W R W N l c r V T F t V 2 4 y N S 9 h T 1 g 5 a l M 0 R G p J e E p u e j Q 3 R 2 V o U H p 4 b W 5 i Z k x Z b G o 5 L 2 Z W S 1 c 2 N 3 k r N n N Q d l N l c j F k W E l B Q U F B Q U d H O T g 5 d 2 9 B Q U d D Q 0 s 1 S 2 5 G U 2 1 Q e j B E M W R 5 d D N u Z l R D S k Z r e G U 5 Y j N 1 a n B u M 2 R O O V p N Z k 1 O Y 2 M 5 b G F 5 N 3 M r U F N y c z V a O X l 5 Z l B l d W x q Y 2 h X S E R u e n l E V l o x K 3 l P Y n p Z a z Y 1 e D F m b G Z u c k h 1 N l p o L z h p a 1 p r M 1 V k M X Z H c E 5 0 b U w y c k s 4 M k l 1 d n V u U F d W c n M 1 W j k 2 e W M z Z k h h U m 1 k Z H N 6 d k 9 H d n c 3 b X Z X N k 1 j M D Z P L z V w O W Q v U m 0 w Y 3 J X N k 4 4 N 3 I 1 U G p E Y n N D U U 5 N M V N N U H A 5 a H g y b E R l K z V s U G Z M W D d y O T V 3 e X B y b l Y 4 e n U r R l J Y N T Z 4 N 1 Z o d z E 2 K z F i b k h Y T 2 V z O W E 3 N n N Q T n l U c m 5 Q W G V 3 Z j l 2 Z E h 5 N E V W b j M 3 S T V Q c n N t N j U 4 e D Z l e U 9 5 c n F O b W 5 q T D R N V F R y S H h 1 U 2 R j N z Y 0 c H B z e G V 5 T 2 t 4 c V J M W j g 5 N j M r d C 9 0 Z z R 0 O U Z a M T V 4 W m N 3 Y j d k V n d 3 V 2 h r Q U F H e k 5 s b m Q y S E 4 4 M W U r Y n I 3 e j V r e i 9 a R 2 R 3 S E d E O E 5 O Q U F C T V B G V T l 0 V n Q r b G I 1 L 0 9 6 c 1 p H T m p v b 2 Z W N z d r N 3 Y v L 2 0 3 c k h 6 d G 5 I U y 8 4 d k N z K 3 B 2 V F U v M 3 B u a k V x Q 2 1 P a m 5 q d z d T Y X F 5 T 0 x H Z X B t Z X Z q b m R K a X Q y T H N s c D c x Y k 1 0 e n F w a z U 2 V F l 2 Y W p W M n h x U 0 Z l W G p X V k U x S n F z e U x T b D J M N n J h c E 1 a a z l j Z S 8 2 V m N V R G N t c V p N Z W s y T D F l c j d a c m R K W l V P d z U r b k d a T X N 5 c l p J U 2 w y T D F K T k h x M 3 N L U n N Z U 1 A 5 M 0 x r N 3 p j Y T l k T z V 2 V 3 R P N z d k U H V r M k w w c H h l U X R 6 W n B U V E Z t V D F Z d k d a R l Z W V E J u c 2 w 2 b U 5 5 S W 9 p M j Y v S m F n M 0 t x c U x j Y n Z C a n F O a W h R Z G 1 P a j J k c F N G Y W t t S l F V d T V k V k 1 h M 1 J X Y j B h e k l w a 3 A 5 S E t B Q U J n Y T F h b U 9 p Z E Z l Z E Z P V T Z a U D I v V F J 3 T G J D d G 5 R Q U F F d z R L M T k z W E p J a T F j T V B w d l c w a l c v U l h 2 d l p 0 U 2 t Q b U p u V 0 Q z d 3 N H Z W h Q N y t m T 3 p L c l B m a k x 0 W C 9 y N j J K U 0 Z N V k F r K 3 l W S m x l c n V l b F c v S z B t e X F 2 Z T F a W E 5 i M n p y Y j F E M k Z i S E p m L y t 0 N m l 1 W k o 3 W k 1 m Z T Z B a F d i b H M y V k M v d m 9 F M 2 x 3 M 0 l x b n I 5 d E t a N j J m N V F m O H V E a m N n Z T d h N G V H c 3 F T Z H p i M V Z 4 O F k 2 M n p 5 e X V i M z l M U U 1 m S 1 M 5 d T k 3 d 3 J O Y l Q v S 0 d X b G 9 G U H R r L 3 F m W G h N c z k 2 Z W o 3 U 1 d r e j d k V m E 1 O F p L U 3 o 3 W k l S K 2 E z V j N p L z l j M U k y c G Z V T m J 4 b k s y d D c 0 b C s 5 Y 2 R k d n R Q O G w 1 b H d 4 Z X Q 5 N z M 5 O D M x b H J P N 2 E 2 M l B E b l h a e k d 4 b G I v b l l t b X p n M G R v L 1 Q 1 c G M v d n R Z W j M z Z H h a Z m I y K 3 B 6 V j d Y V 2 x 6 Y 2 k 2 e T M 3 V n d 5 O T M x Y z k 5 c l h K V G R 0 Z k 9 0 Y l p s T 1 p W L z l H e n F 1 M k t 2 d n F x c m t a a y 9 l M 0 4 z V 3 V 5 c V k v V 0 x 1 M l p Y Q z R Z N j J 4 S 1 Q 5 T V B l b G 9 H b m p I U V V x e H N k R G E x O X N E V l B m W H B 6 e G d v N n o y a m x R R U F 3 T m F z U 0 9 a V l Z h Y j E 5 d 3 o 0 S E J j Q U F J Q 0 p v N n F x N l Z W V m 5 W a X R W d n Z E N z Z y Y X J i K 3 V 1 a m 8 3 c X F x M 3 Q 5 c W 9 X b T J k V n d k d S t H W F Z O Z W Z n d G Z N L 3 I 2 c H F l c V B 2 R V o 2 S 3 J z N k 9 h c z N M e W l O b T d k W G 9 Q c 0 N X Z W V L L 2 Q x V l Z E Z i 9 m d T l W N i 8 r M k w x Y 3 B U L z d 5 c V A v T H d F N S 9 5 N 3 g x c 3 h i c U 9 t T E Y v M X h F e j l t O T B E d 0 F B Q U J n T l Z t N E N B T E x p R l M 5 N l d s R 2 J k S C t T K z Z m T V g 3 U 2 J U T G E x W l N 0 U G V 1 V 3 k 3 U z c 5 M G J 2 V 2 Z F e V h 6 O T A z O W Q v Z X N w N l A 5 d l V v M T k y c H V Y c m s 0 U l E 3 V G h 2 S 2 E w d n Y z S 0 g z d m U 5 N G 9 L d X p Z O X p j c j B 5 M n V W b F N m U 3 Z K a m t W W m Z I e W R G W m l B Y l V y Z k 4 v N D F 0 V i 8 r U E p Q T y t y Z k J m K 3 V B a W F P b D Z l Y l Z q N H F H O W d B Q U F J Q l J V R z c 2 R U F C Z 0 l s c X p n a 2 V q Z T h D N E 1 q Q 1 E v d T l j b k 9 i a l h 0 d m 9 K a k N p c H N 4 Z m Z I T H F 4 V V Z G U G E v d m Z s c n J m b z N 1 Q T R 5 O X Z y b G Z T K z N u M X c 0 T 0 5 1 M j B T N l B y Q U N Q d j V 0 V X Z B Q U N 3 V l Z 2 Z T J Y R j g x K 3 l a c j c v N 2 t E M U h a R 3 Q y W U d J d z N B U U F a T X B Q Y m w 0 M n V k W T l k W E x U c W 1 m T F p G d G p 0 d D M 3 L z J a V 1 J r R H Z s L z Q 1 S 1 p 2 U y t v Y T N E R 1 Z O V D k 5 e i t Y W m 5 2 T y t a N C t s K 1 p i S X R 5 W W 9 p e D l X V E Q x U k Z 5 L 0 1 D V E F q Z G N 3 N U 9 6 e G 1 u R F Q 0 K z l 2 Q j B 6 e m s 0 M 1 h N T 1 R w S l V q e j Z T N 2 1 N T 1 R m W G 9 J M G 1 T L 3 J s Z l Q v M 0 8 y N 1 B 5 c E Z j T 0 h k Y z k 1 K 0 N r c j Y 5 a C 9 Z R 1 J N M l g r b 2 h k U G 1 i L 2 9 4 W T N 1 Q V F B Q V Q x V 1 o 2 c H d V N V V V N 1 R a b S t 4 V X N P V j F V M W Y x a D d 0 d 0 9 i N C s 2 c X F u W W F 5 Z i 9 l T j R k b G l n R m d H M V h O b W J G R G t o U l g z L 0 J Z b z d 2 Q V U x V l Y x Z l F r U n l T N W J F M V c v K z B 0 N l R u a n R F e i s 0 W F Z K Y S t z b X o 5 S D M 3 L y t T M m k v K 0 s 1 T y s r T l V u Y n R W e l V w T C 9 W e F R G c 3 B I d U R X T m x 6 V X A 5 O W V T R F N Y N n c v Z n h G Z j J o d 0 p X Q U x y T y 9 m d X c w W n V P Y X F E R n o x d z B 6 N n p O b k R Q Y j E v N 3 d B Q U F H a T Q 3 c z V a N T F S V k 1 X M m d y K 2 Y w S G Y v c j E 0 O X N 5 V G 1 x c X J K c k J Z e U 8 0 N H F p d U t J U k Y y N X V 4 R V V C Z 0 1 Z e j F B U 1 A 2 L 3 Z H d j Z i M n k 1 O F B i d F d 6 N H h i L 1 F o Q 0 1 l O X Z Q W D N S V 2 9 6 c 0 F Z N k 8 y W k h H Y T V 4 e l Q 2 Q n J B R 0 Z s K z F N e D l r M l Q 3 Y T Y 3 L 2 Z h T z d B Q U R B V X p G N S 9 1 T F R H O T B C M k t E N 0 c z V m g y O U l C Q U x C T j Y 1 d j d 0 Z F I r Z n U z Z 1 l O T k 9 1 e l M 2 R G 9 5 U z Z s d U R M O E J X c n A 1 a 1 d Q d k l 0 W D N n b z J t Z W Z m V G 1 u T H Q z O W Z t Q n J W Q l p s c j h y e S 9 K M 2 p l N E J B Q U J i d l l I K 3 B E N C t 2 a n l 1 T F Y 2 W T d q a 0 h w M 3 I 0 b 1 l a M X F O O S t X M W F l Z V B T b 2 J X c y 9 I d T V 4 d U x h b X J o T 1 J s W n N B W U J 1 M V l 2 Y X N S N U p r N m 9 M R m x x b G h 3 d W 1 l Y y 9 E a m o 0 O D l m T 2 p 4 N U t 0 L 2 1 l c l J S N 0 x 5 N U 9 P e T N T V S 9 T T E h q d F B U U C 9 Y c V N a T 1 Z K c j F 6 b k h N U G R 6 Z z Y y Q m x Q b U x 6 N j U 2 N m l P V T F a M m R u e W h Y a 3 d D a E 5 Z Q U F D Q U F T V V J C V k 8 r Z k 8 r V 2 F K Y j l x Z E N k Z 2 k v U W x H Y T F 0 N D V a b G 1 J T l R 3 U G h U S k x j M 3 V n T U F B S X l F N V o w Z H g 1 Z F Z 2 Z j J S b n Z 2 b T d i V n d h Y z l Z W E x O K z c 5 T F V y d j l G Y W 9 0 L 2 t m c E 4 x N m Y 5 Z 3 U r a z J H b m 4 5 U j Y 3 O X Z l Z W 4 y a n k x Y j h j c l l w Y l p s V l B W c D c w e W h U V G Q w M z d l V n Y y Z T Q v b E 0 1 K 2 Q 5 d k 1 1 Y W V q M 3 l u d i 9 6 O S t s Z n R j Z G F m L 0 d K Z X Z r Z m Y 5 M m R 2 b 3 Y v M W E y d S 9 3 b k t h W n U v M 2 o r O V h N e T h L U C 9 6 S G F Y L 1 R n c G l y R 3 V 5 e W d 4 M 0 F R Q T I 2 a W l L S F p z Z E F j W U x S d j d J c k s y N V B v M E h k U X h 0 U D N j d V B 1 Q 0 U w W k p V Z V M 0 Z W 5 K U 1 Z i V D h J b 2 5 o S n R n N j l T W l p t d V N R S k 5 P V H R J M 1 F P W m V 0 U G 0 v d k N K d 1 B h S U R K O H h j O X E 5 R W R B Q U J n S k p T c H p r b F I 3 c j d U b E 9 s N 0 p H T X o z T l J 6 e W 9 r c G Q 5 O H p 4 V z Y 3 c C t y W i t D W G J M L 2 h P a 3 F U K z Y 1 d l M r L 2 t 6 M C 8 3 b G J 5 V G J q O D h m d H d 4 Y z k 5 T 2 t 1 V G 4 x d S s 1 S S 9 R K y 9 U Z m 0 4 L 2 J i b 1 B N V U 9 q Z j B k K 2 F a W k w 4 b k F k Z G V r Z X V U a E Z O T j J H c 3 B y a T M r U l Z G V n F O O T J R N X N P U G V q e i 8 x U T F w T 2 5 D V 3 d h W U p 4 b k F U Q U d 5 a k p o Z T E 4 Z m 5 a T m 9 5 e T J w T E Z h W j V 6 V E t O c n d K a n E 2 d X l v c W l U M T V J T X B E R G J C V n F 3 L 2 c 0 T k l 5 N U 8 w S k N s S D R K e j E x Z W Z 0 W G Y w b k F B Q U F O R X l S e k t 1 c V R P d n Z H U m l U d 2 F Z a z J l N 0 M 3 N m J Z Y m Z m V U Z p O U 0 3 Y 1 p G R 3 o y M j N H U F B K R W w x N z k x S m t t T F h w M j l 3 b G F k V V Z V T U h i Q W F 1 K 2 1 H Y V h 2 c X k x R y s 5 S l F N L y t X R m F O e m J j d E w 2 d U R l N i 9 S d F B N b H l R W i 9 N W G w 1 d G 1 2 U 0 p K V X l 4 N U k v Y T Q 3 V X U 3 e j d O U n Z Y S n l z S G 0 2 c W V u c F M v O F B 2 M G 5 M c z h a d D N r W E Z 5 c j J 6 W V N I d 1 R E Q U R Z Q 2 h W W D M v Q l l j Z l V O a n p X N k I 0 e V F l b 2 E 1 b F U 3 Y k J 6 N m E 1 d G x I Y j g 2 N W U x Z W Z I N 1 o 2 M j g 5 Z m R O Y j I 4 e G Y 5 b 2 R F O W d D M V R G R V Z W R k V W d l V S V E x p N k o 0 c U N p S 1 p T U H c 4 d E R x O C 9 V V 1 J W R T E r a D Z C T G R O O T Z J R z d k e D k 2 N E 8 2 T j d n R U F B R S 9 W N V B t T F Q 1 K 3 l Z T k V i Z H Z 5 d l h 6 O H l W d G N z Z G h 1 W l Q 2 V n J p e G V t Z T g 3 Q n F T M j h M a j J u b k p p Z W Q 1 N H l s R l V Q U C 9 T a z Q 5 Y k 8 r a S 8 v V m 5 w T 1 B U S G R 4 e H l X b m x O T 1 R Q M m V 1 N T k 4 L 3 B 1 W H B Q d V l 3 O U o v M G Z t Y j d G S T l 1 R 3 h 3 R 0 9 p S X p q U z l y R E 1 E M T F 5 V k R B d 0 1 x K 3 V H K 3 E v N j h C b F o 5 W G Z 2 V 2 J m V E w z K 1 c 3 c G N m a 3 V y Q l p V b X R s c j Z 2 Z l N V c l R 6 d z Y z Y 2 N k b W Q 0 e l A 1 Y X F h O F Z h c G F y M F g z e E J W c j d o T m V s K z V l R l o 5 Z j U z c E g 3 U D B r M 2 V T L 0 c w M 1 Z M d X R V O X F T e F k v Z n Q w Y m Z w b m k 2 W H V r N m R D W H J a U F h m L 0 9 y c E Z a T D A w R W R x Z i 8 r M X F 6 N n l Q d X k 4 a l d k Z y s v W D k 3 d 3 Q 5 Z H R 2 M i t E O U R 6 N n h p W H R J V X I v b j d x e D Y v e n Z T L 2 N y R D A z U G F 5 Y W 4 v L 3 R h M T d y R 2 U v b 3 Z P e j h v M 2 4 1 R H V Z d z d O e W p l O U 5 2 M l h Y Z l N r O S 9 2 R 1 B o N X F p e G V t N S 9 T M 3 B 2 d V l 3 N 0 x 5 K 0 R u c E 8 v Z E x h N z N E T j k x d m 9 y S n l F d 0 F B R T B G Z k J s Z X l H Q T N M T X N 6 Q k t S a S 9 x b T g x d W d F Q U 1 I c X F T U z M z c k g 3 b 1 Y 0 M E J B S 0 R C K 2 k v O V p s c i 8 1 a E 1 w M n R 0 V F B m T H d w b y s v O E J 2 c H U z a H U y d D c x d n B U N 0 g 1 R D Y v L 3 p 4 U 2 N m V T c x M m E z a z k 5 T 0 M z S H Z p W X R i M 2 p M S n M 4 N W N Q V 1 B V a 3 l a b k t Z W k h T b D I z U z M 5 R j M 0 a n R V V U w w L 1 R T d 3 p m W m R V U D l t e n V Q U 2 U 5 W m 4 w b l Z 0 U 0 x G b E t t R D E v b n B W W V B Y M k d W N i t 2 N z F y T l I r K 2 Z P M C 9 l L 1 B w b W h w U 2 U 4 W F B w M i t M M z B 1 Y l I v O S t 5 U k o z L 2 x m e m N C M 0 w w b n J Y M z h 3 N W Z O Z m 1 Q c H Z i a z d m V j c r O H l Y d E p r c W F P b D J U Z 1 o 5 Y 0 9 2 V j V i L 0 l z M H p U d z R U V E 0 2 M H Y v T j g x S T l 1 Q 3 p G T H R O V H U r b k d s S H Z z b F d M W D N R Y T d 2 Z W p B d E w 3 M W 5 V b X R s d D R 2 L 1 Z O N l A v T 0 p 0 S C 9 0 O F d H a n R l O D F T Z n J P L 1 p l T j N r T 1 M 5 S D N 0 S z J s O T Z 6 d l M w d H F X d n M r Z G 1 k N H Z m R H J 0 W C 8 z b T Z y Z i 9 j Z 1 o r L 1 A y M G 5 2 R 2 h s T S 9 a T i 9 X Y m w 2 V D N Y O D l P e X F h M G 5 Q Q z Z U Z D V u Z G Q r Z n N 1 b 1 R I M H J M Q 1 N l b j d X O C t r Y X B y U m F w N 0 h 4 O E F H M D Y v a W N w d 0 V 3 Q n N v N 3 B t Z D l 5 Z U p G T V d M S H B t b z d 2 Q U N P a E 5 z a l R K S V V t b U o y a 2 J v W E 1 1 V z M z Z T N o R T R I e l R N b F B t T F Q r N D Z x d U 9 V b F o w Z F g 2 a l g r K 2 R P d V d h S n J l a 0 F Z R U t w N 2 0 x M E F 3 Q U F H Q W 5 M T 3 p 1 T 0 w 2 d D Y r e U 0 5 O T g z Y m E r S F N N Z H V h Y m l R M X Y r Y W t O T z E v U U p M Q l Z Y Z z J h b F Z Q K 2 k 2 Z W 0 5 Y l Q v a n J O e D c w M l N W T H V Q Z m h q b T l y c W 9 a Y X F 1 e X U 5 L y 9 0 d l U r N S 9 R R n J Q K 0 9 D d 0 9 n e G M v Y U 0 w S G Z x e X B M a z U 1 V D d Q U 3 J u M 0 1 6 T n c 5 U S t m T k 5 5 M H Z x N G I 2 d D k w M k Z I S n Y v e F R h Z 3 V 2 U y 9 Q T G o w M z Y r M U w 3 K 1 h W c G Z l K 0 h V M 1 d 0 U 1 A 5 L 1 h w N U p u L z F p b W w 1 O F V K S 2 s 1 Z V J U M G 5 2 V 1 o 5 T l d x N l h x N j B 2 L 1 p k O U 0 2 O X Z m a y t a a m p o d T h 6 M m Z z a z J y R j h t R U 5 P R F h O Z k V u N n Y z T k p x d n Z 1 V G J I c m J x a 3 R X W n p X R D N 3 a 1 R j L 2 Z Q M F Y 3 Z T J w T E Z x Z j U 1 Y 2 V t Z H Z P T m F a c H g 4 T 0 Q x W C 9 m b W R j N 1 J j d E t i M H Z 1 W l Q 2 U m E y Y j N l K z k v V V B h e l I r b 2 E z c E 9 u Q V d h d l A r Y 2 I w b n Y z W l p G V l B x b 0 d C O U 0 r N 0 5 H M W 5 m Q 2 p O b m N j T T N 1 U G V 6 M H o 5 M 3 F Y c H Y v V E N Z U T A z M V I 5 O E l C a 1 l T U E 5 o U j Z i Y z U x b U Q 0 U X R m U E x 4 K 1 R V M m J Q U C 9 X e k h B V E F H e X J p d X p U N k F v d 2 d 2 b 3 p P S W k w U E V s T F J t Y j c 1 Z n J x O C 9 h d S 9 o T z J h a 1 d S N C t y S l N W W F I 4 b 3 N r a H B z Q V l B S 1 p N b i 9 4 S G 8 z d U F B Q U F J N k Z N Z F U 2 S 2 N 2 Z W R w a 3 p m S T l r N m g 1 d W E v d X d G d 3 o 2 M m R 0 d C 9 K N z J y M G 5 U d 2 9 S c z h w d m V 6 L 3 p 2 W m J y d E 0 r d W l a U 2 J I c G I z M 1 g v L 3 Y z c W Q v e F A y b D k y K 2 5 K N n F H Y 3 B p T m 1 w L y t T L z B q c l d x c 3 V i Y W p y a H Z v W D I y M l g 1 c G N j b m 9 I c k Z n d 0 9 F a T M r U l p L a y t i Q W p V L 3 Y 5 c m N s Q W Y x W j k 5 U D J Q d j B G V l R 3 W U d V b l V 0 V D M z c D N V b H Z i N X B t S H J 6 T 0 9 Z Y 0 d l R G F o N l V V S E p h M n R x U z I 1 U H V X e m 5 w T 3 F h M F d h R H B n N U 9 M e j E 0 a G 1 w M 2 J n N H p Z Y 2 Z s Z m 9 m Z n B 2 V z F V T k 4 x Y U 9 Q c F A 4 L 0 w w d j k x b H R T L 2 V t Z T F P K y 9 i L 0 J r c T F h d D k x N 3 J 0 O S s y M F h z W T Z 2 e m N Q M 3 Y 4 Z l R M O W F Z T 0 g 5 Z l N r d n Z T d V p L Q S 8 1 W U V 6 M S s z K 2 d o Z W w v O U p 2 c H V y d T J 2 U j l Q b i 8 v T k I w N E t 6 M S 8 4 K z Q w d i 9 5 V m F U b n V 0 U 2 1 m c y s r d y t o V T d U T n Z r K 2 J k b W h w c 0 F Z Q n Z W V l B Y d j A r Z 0 9 N R k t L b 3 F n e U 9 J U m t o U 1 Z Z a j Y 3 T 2 p x c E t V a z g r b U 1 K Z 0 V 3 Q U F B Q U R q V T V I T X E 2 c E 0 2 K z h a M k N v S G 0 1 S W t M U z J Q U H k 3 V 3 M z T j B W V D M r d U g v d z k y c U x q Y X k 2 V X o 1 O W o 5 U 1 d Y S i 8 2 Q S 9 l b D N H d n Z U V j U r N E t v c m t p U 3 J Q d j d r V l o 1 c V A 3 M T Z h S V d v S j N Y Z F d M W m F j K 2 N 4 V 2 Z V U E g w M 1 Y w N U 9 C b j E 2 Z H B w Z k 5 T V n B i a z N v O V N U T H B N M m V u M k d X W G R k N m 1 t T H B E M G 5 m Y j R P T 2 1 K N H l v c k x V a T B r Y T F 0 Y V Z w L 3 d O U 1 c z S j l x b 2 N m U 3 J u d j g 0 Z U d 0 S n B t Z E t U L z J 4 Z W 1 k c 3 Z O U 2 I y Z T h v Q V p T V z l 2 Z X Q 3 O T F w U j d Q a U 1 0 e C 8 5 R m l q M z J T b l h u N 1 Z u M X F R O X Y r R j Q z Z F E 5 R H J 4 U l B m b H h W Z z R O R 1 N Z c H l B d 0 5 v W m R P b V B 4 N 0 t N c E 0 r O T V Y V U Z p O U 0 v e F h 6 M H Z P d X Q 2 V G x k V z h h S E Z R Y m J y O E p 5 b k F U Q U d 5 a j J o Y 3 N 1 Y l B S S F F B W V c 5 d l B Y M 1 J X b 3 p z Q U F D T n Z l V 2 Z I e m t t e S 9 m e E Z E e l c 2 Q 3 d B Q V B C V 1 Q 1 e T g r d m R F Z F J s S X h l V X F T d 1 Z X R W l w M T J U c E x V N z N 0 O F Y r b n l H Z n N r U l p u Y X I y N U k 4 M j d I c m Z j Y 3 J l O T Z m M 2 8 v Z j J a V 2 Z l U z l h Z i 9 T T j R i T 3 M x N j F X Z 1 l X L 0 d S d z F a L 1 h y c n N O V 3 U v W m 4 w M y 9 W V D l j Z D d o c E 1 6 V j F I S k t p Y l Z K c S 8 z V k 5 h Z 3 V 2 V G R z L 2 Z t b n d Q d l o 2 U m x J V X F a W S 9 t c V l u c k Z 5 V U p P V 2 V 6 e G l z O S t z b G F k N 3 Q 2 W S 9 Y d l h u S j h L O D k 2 N U Q w W D N a U n F v Z V d y Y k 1 D V k 5 P T W c 5 T j N 6 b G t a d V B M N 2 c w T l B r N m V r Z H Z P T n F l N z d V M X I v N m N z c D k 5 Z 3 J T Z E s v N k 9 j Y l B m K 2 0 3 b U Z U e X I y Z m x a U m x h a m Z k b U 9 a a m R o L 0 t h N 2 Y r T 3 V W Z S s 2 U m 9 i O S 9 r e D h Q Y T k 5 b z A 2 N U Q w e i 9 0 M i t z N D V L N j F 2 K 3 N 1 b j N H O X J O e E x i Z F F B Q U F E Q y t Y Y k g 2 Q l F D W W d N c m t 3 V E o 1 c 0 5 F O U F B Q m d h M V M v W j J u c T l 5 e E 4 5 Z E R n N 3 d w V T k v O H A 5 W H V X R G o 1 K z R M N n M r d k F a d z E 5 a D Z B b k t a e j A z e F p T c D Z i L z B 3 c V M v T C 9 W N 2 w y Y m d 1 O T h l Z X I 3 W W F l Y z B 2 L 3 l W N m Z 2 M 2 Y 4 b k F n a X R U d i t 1 T 0 R G e j V n O V R 2 W H V 2 M z A 4 c 3 l i W i 8 0 V E l y V 3 R x e j Y y U H R U O V d 4 N F V h d m E 0 b 1 d w S G 4 w a 0 x h O D V L Z V h 6 O W x 2 b n B l W F k 0 M V A v e m M y c D M 3 d D B p K z R s U 2 R M Y 2 5 L Y V h k Y W I v N G d 0 U z d M U k x t b D d 3 b 3 R Y M 3 N V d W F E a m s 4 Z m Y 5 N m R t b y 9 2 e m I x T z I v U H d B K y 9 s L z d M d n p Y N C 9 Q U 2 5 w Z W 1 s a H c v Z T U v K 2 J u L 3 F k d D Z m L 3 N v c 3 k 4 T k 9 y a G 4 z c H B w a 3 Z T Z l h n c 3 R S K z k 1 c z B 6 W G g 4 d U t s O H h q N H B k c G 1 l Z 1 o 5 Z k 8 1 U V g w d 1 l I a H d h K 2 Q y b n F k L 3 h Q Q n E 3 K 1 V m c l h l c i t 2 e j Z i d V l W T 0 t I W F p N e S 8 4 N k l Y M 2 4 v a 3 N H R n Z 4 a z h P L 3 l p b m 5 w b i 9 m d H R M e j V 0 T U d 1 b S 9 o N H F Q L z J s d l J m T W p m M V A v N C s 5 Z H Y r T y 9 Y Z j N E e D R M N j F 0 V D d u Z j F z N X d F d 0 J z b z d w b W Q 5 e m V O Y n Z q O W t i M 0 F H R D B U W m 0 v N k x q V T g r M l Z u U j F m N k R y c X d C Y z N 1 Z z h B T U x L c U t p d X F L a X N h M 1 F N Q U F K N n E 1 W j B k e D N m T m 5 2 b j Z 1 d y 9 a c z M y c 3 J 0 b H o 2 b 2 5 w T 2 Z Y R T l I N y t 6 T U h Y e n p n d F B h Z W V t Q 1 N w Z W 5 w U 3 Y r d U 9 M U j V 1 U 2 x 0 Y j J q N z Y 5 N m 5 k Y 2 5 P N l g 5 T 1 p 2 b i 8 r K 3 p T L z V x U j F E M 2 4 v M 3 c w T 0 9 K M X p k b n J l L 3 N i M G Y v L 3 l G S k 1 t c l h O T U 1 Y b E s y d j d o Q z Z u d X Z 5 K z k v K 2 Z 2 T n R o b j R L b 2 Z w Z H p 6 R 1 N u L z d B V l B l c T V w O W l 1 U 3 R y W U 1 Y U F h E T G J 1 W D F a b z d q M G 4 5 c m p 2 U y 9 J c F h y W H N m S C 8 1 a 2 1 n N m N s Z D U v L 0 d S N j N u V k s r b i 8 4 L 1 p U N z d y Z l c 4 N T l L M D Z 4 R D B 2 Z U Z m O G l x T T A 1 T C 9 Z O S 9 T T 3 Z i M 3 p Q c z Y 1 Y j d Q Q 3 Z G O U t l b G F H c E 8 w M z R 2 W F B m Z V p o e W M 5 U G F t N m F C W m c 4 Z n V 0 W G R h M y 9 X K 0 R D e j R T W H I r K 3 R R T V h M c 2 d y Y W U r Z l p Q W D J O U T l i R X J y W D M 4 Z 3 p h L y s 4 L 1 I 5 O V V 1 R G Y 1 Z V h Y N U s y R D M 0 c 3 p i T m Z z Z m 9 D b S 9 o N G 1 E d 2 x B O W N 1 U 0 0 5 N y 9 5 b z k 3 L z J y V k 1 z Z n k 2 V F B m a k Z a d m R Y Z F U r M j N O V n Z Q a G 4 0 Q X d M Y W d x N 0 9 q U 3 B J c D h 4 Z j V m Q U J n R z l B O X U r U G J W W k d U c W l w L 0 1 Y W E J v a 3 N i M 1 F j Q U F B Q U F u c W l y Y z l Z O V N i R j d V Z m J 2 T W Z t c U p V L 2 V y M n N Z c X F x c V J y b 1 h r Q 1 N a V l J U R j l Z M j R j S E 1 q T G d v Q W p B U D F I T k R v Q 2 d D T W p h N 0 9 q c X B L V W s 4 K 2 1 D S y 9 h b l F m Q U F B Q U F G a W Z J c G x Y V l p u V z N 6 T 3 c 0 Y j N Y U 1 B j c k R s b H Z Q d W t 6 W D B 6 V H p J U F g r O X g 0 T n h I d m l a R m p w U V l B Q U l B S n p t c D l B R E N 4 T F R 0 M D M 2 b E p N d j F u d j d j M U h R Q U E y N 3 h 0 W W V X b S t 0 M T N y R G N 2 c C s r Y V R C c X p I Z j F H M U V T O H B 3 b k l 5 a z B B Q U F D T W 1 p c 2 F Y U U F B R 0 Q z d G s z W l l 2 d n F o U V d Z Q U F O Z 0 d s S H Z 0 M C t n S 0 k y N G k z a E 1 q c D J 4 M E F R Q 2 d N Y m 8 2 W n k z c D Z w e T F w T k U 5 Q U J o O V U r W X Z P c T Z x M V M v c 2 5 0 M 3 h E e X V P b l B u Q 1 J 2 Y 0 J B R V p h M V R 2 N E F n Q U F X N 2 Z s b l I z S G Q 4 M m U r Z n E 3 R D l u V F V q M 0 F F T U 5 O Q U x E T k t n N F l m Q U Z n V z F D V z V R b F Z r W S t s T F B k c m R C Y 0 F Z R 1 J O b W I 5 N D B w V D V p e W M x d W d j Q U F E e F Z a Y X B 6 V X B R W D d U U m w r c l J H Z D J t M D J 1 S 0 Y 2 W j V 6 Y 0 t x S E g y c F l o L 3 J 0 d D J Y b G l V Y 2 5 m W D J q Y 3 Y 3 e G N J O X J H M j k 5 Z U p 4 d D Z R Q m d X M V d Q d 1 N h Q W J V U l h a M G R W S m F t c W Z E d 0 R B N 2 M w d W c 4 Q U F B Q U F y R S t S e k t 1 c V R P d n Z H Z W d a c T J 0 V 0 R 6 K 1 V 2 b S 8 4 Y T J x L y t L O V V L M W V t N m N V S H B 1 M k R I M D h 4 L 1 d s U E 9 y W j d 6 c 0 V i U E 0 v a 3 E z O D V t a l U z M z Z x Z X J E e n B s U 2 1 t N z V y M j g 3 N j F S Y W N v b i 9 u c 3 R K O T N T Z E x h T 3 N M b E 5 r O X Q 4 Y 0 t z K 3 N q N 0 J s O H B p a F J U d D A r N T N 3 d l N j c 0 x y M H p T a m 8 2 S G R H Q n V H b X d C Z 0 d 6 W G x t a 1 c v Y W 5 R S E F N Y l c x Q V d M U H Q z b 0 R n Q U F B Q U N 3 S V p Q b k x 6 N T l y S z g 1 O E l Q d n B t a W J s R W 1 m T 1 R 0 V m Y z L z Z 2 d k R w O U g 3 b U U 1 b D A 5 c m x Q T 3 J i O W d 1 O G t T Z X E v d m l t O W 5 6 O H o 3 V i 8 r U n J M O W p t T m R l V m d H c n Z 0 c D B 0 e W M r b D E z c F A 2 S D M 2 W j g z c F l 0 N k Y 3 c 0 1 I N F c w U n A 4 Z i s r U T Z 0 R k h V b H U w T U t z K y t i Z H B l Z T F m c F B X M H Y y N T B O V W F a N F N Z Q U F J Q 0 o 3 O H B H R n d B Q V J r O V h a M G V W S k Z Q b U x 5 b 2 E z U V V B Q U x Z M n p j Z W Z s R 0 w 3 S F l a Z W J 6 b j V s U F I r N 3 N 4 V U s x Z W 0 y R z Y 3 Z F k 0 d D k 5 Z 3 p T V k x k Z T N l U 3 B O a j E 2 U 2 w y M m 5 u O U o 2 N n F w R 2 p j c C t n R F Y v M H d U U z k 5 V 2 V x M z N w S 0 J u L 3 d 3 c l J z Y m J s c G Y x d 2 I z W D U r a D k v Y 2 V l N l h w Q l M 5 S z g w c 1 B U O C 8 3 M 3 B I e T J j O U 4 4 N U V 2 Y j N R O V J s S F o 2 Q U l B U U d O M G R j N j Z w c X R 6 M W p X T j d n S E E 2 S n N 5 Z j l F e F Z h M S t m d m Z z a m 4 5 W W N l V E 1 G e m E 2 R H d B Q U F B Q 3 N 6 L 0 x P a n V P N 1 p z O T g v Z D J I N 0 5 r K 1 Z 0 Z G N l N 0 F w U 1 R L c G Z Y R H J z M 0 x 6 Q m 5 0 c W l 4 Z W 1 l O D d C c V M y O E x q M m 5 u S m l l Z D U 0 e W x G V V B Q L 1 N r N D l i T y t p L y 9 W b n B P U F R I Z H h 4 e V d u b E 5 P V F A y Z X U 1 O T g v c H V Y c F B 1 W X c 5 S i 8 w Z m 1 i N 0 Z J O X V D e T F K Z G V u K 1 l q T 0 5 M M n N N d 1 A v b j c x N 2 o 5 T j Z 6 d j g v L 3 Z o O F B 0 Z G h U a 1 Z w U W p X V l J F a l J M T m 1 R W W t S Y X Z w S k 5 6 a X R a N T Z L R W x M Q j B Z S l Z T Y W 9 r Y 1 M 4 a W h k W W h W M F U 4 W V N n Y 2 x G a H V 0 a 3 N K V 3 F w b n I r U G 0 4 Z j M 5 Y z A w e V h P V l l 6 Y z l Y M H Z O O X V i b n R k N z g v N z g z N C 8 z N S t z c H E 3 W D l Y N i 9 Q d 2 Z p O F N w b E x T O S 8 r U G I r a E l j T V N N N z A 2 V W N V Z E 9 1 R S t m V V h j R j J p a n o 5 Q z R m b G 5 V b k I y V n l M M 0 R j T n M y N 3 B E S 0 V O c 3 h q T V V Y b n d 1 Q l d k M U p q e n d H c n d m M S s 3 R U V 5 N 0 5 i b k 1 V d m 0 0 O W l M M D B m W W Q 1 U E d M U F A w M 2 h a Y j B v N k g 0 U 2 h a Z W V S K 3 p s N T B 2 Z F c 5 M 1 B Y R 3 F X Z G 0 0 U 0 V S S F p a M W x k V T U x Q V J F U n F q M j N i d l l 4 R m I y e j d j K 0 N M V k 9 j U k V S R 1 I 2 c E 5 a N k d S V T N r d E V S R V J F W k 0 5 b l l 5 W m g y V T B h W m 1 V M 2 h i V 2 h W R 1 J 3 U C 8 w S S s 2 a D J p U 0 t u W F J D Y k 9 a M 0 F y Y 0 9 4 M H R N e G 1 6 W l c z b i 9 h V k t J e m 5 p V j Q z Y z N Z N 1 k 3 R i s r N C 9 w Z n A 0 N j l Z U 3 V l Z D I v R D N P e F g v e E Z a V 0 9 H W i 8 3 T m x a V 0 p z N G Z P b U l k Z U J D e G F W T n h G K 2 J q b k 5 p N T B x e m w 1 Z m Z s Z F N m e T B D a k 1 0 c T F Z V 2 Z V U z g 4 e W Z r N W l q V V R i U n l R L 2 h m d m 9 4 d 2 J 0 R 1 k v b j l S T W F P S k R y a F F Z S k Q 3 d 1 V n K 3 Z R V T R x K z l R T 0 Q 2 V z d D U E 9 o c H Y 1 W E t p V X l a V 3 V w Y k t P T W Q w S V A 3 M l B 5 R W V B N S t m N k d N V G l i L 3 p C b 0 g r Z z d G Y n Q 4 R m J 2 c F R J N U h G Z 0 8 v a D c 5 V W 1 z c 1 F h Z X V k U X N G V G V K a U l q c 2 9 4 e l B k R T E x Q m h F U n F S M 2 I 4 a m 9 h Q X h q R G 5 j V G p L b X d T R V J H c F k 2 e j g v S l I 4 N k N N a U l p S W l V d D B z b U d V T U R X S 2 h l R 2 9 L b T c 3 N G 5 Q a D c v e U x 0 d 1 V t N 1 B J Y n Y z T j Q 0 N 1 k 1 T m p M Y 2 9 2 K 0 x P N F J E U k d j O F M 2 S G M 5 d n J Q U E E 4 Q n V j V W p p M 2 5 X S l h Z M U 1 3 V F l p Z D k y R z N l N V l B d j F 2 c V Z L R y t O e T N j V T d x Q W o 0 Z m R z d F c y Q z B P S V Q 1 M 2 R x b m l w c k t 5 b H B m Z k 9 m b F V l U G d C M 1 B 3 R i t M c j F n R m d V O S t N R k J H N j Z I Y k 5 0 S z d I W F h 5 V n Q 5 S G l j W T N L Q m 9 1 U D l I a H B O M E h V e D B T a X h s N m N U d U h v Q X Z 1 N W 5 K O W J a d k N W b T Y 1 Y m R M b k N 5 T X J Q Q U d F d 2 9 C R m F Z M k t 5 W k J Q c 1 B 4 c G Z Y U F R G U G k w U H c x c T B s T m 5 O Y W 9 y a X B o c D Y 1 M U N 3 V k 4 0 b U l p T 3 l q M H Q 5 Z j l Q O V N u V U Z F U k d w W H Z m Y 1 d q a 3 g x Q m h F U k V S R V J F U k V S a 2 Z K a 3 p s d D B R N n J t T n I 5 c 0 l I T H Z I U V F 1 N j F k Y z N M T X J u Q 1 B h V n J t d n U r c G J p S V J 4 V G p p c D N E N l I w W G R C U m d a c F E r O E R 5 N j U w V E 8 v Y n I v R l d m M G Z n c W h 2 Q W R S T 1 p U a m 1 O M k F 2 U E V k a G g x N l h 5 c 3 B h W D M 4 c k l 3 U G Z I e n N R W H Z J Z X Z X d y 9 j U l o 4 Q T R E d T V L K z d Y W D B J O F J u a m 9 3 S k l i a k F m e E 9 H Y m J G c n k x Y X l B U 3 d U b n V o S 1 F 4 N 1 p h d E t s M V B a Y 3 l t a m V E e l k y V m w 0 W D Z 4 S E 9 J e D d B N 0 h K Y S t w Y l h 0 a U 0 2 Z G p D c m J o c m Y 2 d T J w K z U x R H d W T j R t S W l J a U l p T l I 5 L z B w M U F C R V J F Y W s 1 Q l h r Z E N 3 Q X k 1 e T N N V E h V V 0 V S R V J F W k c 5 a 2 R t M m x m Q W R O K 1 A 4 O F d U O G w x e T V l N F A 1 L 1 N X d k x h d U 1 5 V X p K N j F n c z B j M X h 5 a D N P U H J n c D d 0 T F A 4 S D V l a j U z V G 9 0 T H A 0 M 1 B l Q W l C O F o r a 2 R o O X o 1 Y z R 0 M 0 t 5 c V Z 0 Y U s y S X I 2 O D d v U k h E T V d F U X N U b n o 4 W H B j a m 9 F Q X V C N U F L U 0 5 H b 2 Z W c U Z I U 1 B W Y T k v U 0 M 2 S 3 Z I Y S t W M k p T b E h 4 M W U 1 d 1 A v c 2 t V W X h t M l l t Q 0 t z Q 3 l 5 e W x J c 3 A w Y W V l W l M 4 L 2 I y N G l a Z i s v Y n R H N l k 2 e E Y 2 d V l Q b n k 1 U V d w R G l F a U l y V n Z X O T d 4 N 3 d O a 3 p W d D B h c X F 6 a U l o S X p j c W F 0 N 0 Q 3 M X E 3 S F h W a H d X c 2 N S b n V l O V V H L y t a e n F h V G t S R X B B N H h r S k h x R E N J a U l p S W k x V 0 Z M W H N l Z X R 2 S F N O N F h X e j h y S l g x c z d S O V B G W T B U d X Z n M D d w d 1 h C b T R k V T Y 5 Q l d a a F l B W n Z N b X J J W U h B T 0 N 0 W D F k O D N X N 2 V F a X d i O S 9 Q R i t B N D Z 1 O H d 4 Q X R j T k p E T G 1 Q c 0 o z M 0 V U N m h L b k Y 0 N V R K Z F l t L z l 5 N i t i b W Z o U D Y 5 U D B x W E l 1 T k h F N X N 4 T 0 x t N 2 F T V T d I V G x q Q k 5 O d 1 A z O G Z O L z R E Z y 9 S T V M 2 O G h w R H B h R j J i S V o 1 M 2 U 3 S m d I W X p a b 2 4 0 c T F Z a X U r Z 2 c w d m l M b C s 2 e T F r Q T N D V U x p U z k 0 b j d U U k R 5 Z m 1 h Z E V L Y k J 0 M z J S S j g z W n V V O V B 0 e U J Y W k 9 T N n o w O U 9 w L z V s S X I 5 d X J p c H R 6 Y z N F K 0 F Q N l E 2 e D E 0 d W R P e X h 4 e D Z 6 Y k 5 t e W I x T W R S R V J F Y X B 2 V k 5 k V U p S R V N r O X R p M j N j d F k 5 T W E y U H d k V T N D U W l J b E t I Z U 5 D b z h s N G l J a U l p S W 5 z K 0 d 6 T U p 5 M j d T T U N 1 N 0 t k U k 9 j V l B r N y 9 k a X R 2 e E d Z T U J 0 Z U Q v d F V I a D B j Q l B N c n o 4 V E d U d V N 0 R k h q b 1 l L Z G Z z c G p 0 e m 9 N S z Z z Z X N a b l R D Q T R h a X Z m T H o 4 U m Z l N m 4 0 d X R Y d 0 F I e m R 6 a U w 2 N k 1 Q Z z k y T z N i b 1 A z M V J m W V I 3 W G J Z U k N i N F B C U m h Q d j N J e n h z S U d r U F B Z Y V Z u b D d t Z k 8 2 a W Z N e m 1 U Z m p Q N 1 k x O S t K R k o x L 3 c 5 Z W h K N S t B R z h k V 3 Q z Z W g z R m Z E N m N M b m 5 F W m p 5 R D F i Q V J U d H Y y U m V 0 b 2 h O T 3 B N O U h K N D d E O E F h e W 1 P W G d y b D J Q Q 1 l m e T k r b U J s T j h Z N X N Y T m l u W U V n Z H N 0 V 3 V J d n l p Y y t m c z F Q V G 1 3 M C 9 Z V U t G b U U w Y m N m T V h F S H Z 0 U l F K W F h v Z n p o N D Z K S F B 2 d G o v K 2 N Y a 1 F m Z X h n Q 0 F l e l d o K 0 9 0 V 0 V a c z F r c 0 V C d z h 2 e W x x O X o x e H F 4 M T V k M 0 V S U l l a T X h a a 0 9 x Z y t 5 T k x N c z Z F R W c z e G 5 R Q V Z O d 2 t J c k t Q c 1 R 5 d l o 2 b 3 p p S W h J N 2 R p V z E 5 R V l 3 Q m p 1 S k I 1 W F l a T 0 l p R W d k V T M v Z X d 2 K 2 x P b 0 9 J a U l p S V N I V 3 d Z S l l 4 T k l p R j R y V 3 p h e E 1 R Z i s 5 Z E F F T D l M a 3 h x e j N o c E 5 p W V V 3 d n R o Z G V M N H R G M G 9 i a U l Z S k R q M F h p S V R 4 M U J 3 Y m g 3 T z R V Z m l P N 2 M z M F V m R 2 x I U V p P S V J v V m h i U l N l T X d C V n V 4 V z d j a E x m Z D R k a m k 4 R G l z e m k r Q 0 l z W V J 2 d k p M S T M 0 Y V F O d k t o T X Z Q R T U 3 e U 4 z Y X c 1 O W h G d F M x M X p U a n N E S G g x U G Z N N X N u Q j B M Z V h h U 0 w 2 O D c 0 V G R m S T l E M z J 1 U 2 w z b j Q z M F l s a m l O e C 9 O e V l l e D I 3 Z G h z Q T F B M 2 E 0 Z m c v U m l X T 0 l q a D B C V 0 R n b m 5 r T G c 2 Z 0 Z F U n Q 1 W j V i b E Q v Z n V C W l d Q V j N 3 L z c 2 U G F r M 1 Q 4 Q n A z M k h w R D Z C N n d k Q l Z u M m l V e V p n T m 0 v Q 2 J w c E Q 4 S l p o K 0 U 0 N 2 9 5 U k x O V D V 6 c V I x b E h Q Q z Q 5 O G p O e l R V Q V M 1 W X M y Y X Z Y a 1 N x N X V i a 2 Z B S j N q O G Z n c H k 1 Y 3 Z Y N U R x U E N J a U l p S W l V a k 8 y N V h V M E F G b n p G d X J Q V G l J a U l p S W l J a U l p V X F j W l k w e m x 2 V V J r R n h 4 d l d k W m 5 x W m g 0 Y j k r N V N X U 2 Y w c X h a c y 9 T R 0 R S c z J U M 1 V P c V Q 2 d T Y v N F d p V V E y L 2 V j L y 8 0 b W t P b 3 V J a U l q V V l Z Y j N V a D F C U k V S R W F r N U J Y c 2 N m Q U R M b k x k V G Z H N G 1 J a U l p S T d B T U t 6 d W h V W m 5 2 Y X F Q R T R 4 N T F R e T J t c V I x M W N r M V F m R l R l S j d F V W F O M j c 4 S z V D U j Z o e F N m W H c r S D R G Q V l G T z d k d T B P W G J G a X h h W l U 1 N U Y 5 e T l h O G p x O E I x S n U z O E x 4 V V p 4 R V J r W n F W O W Q 3 Q 3 Z L M W R q N 3 V 3 N E x T T 0 l 6 e l B l N k h l L 0 0 5 M E 5 K M k l p R W d k W W l B b j F S b E V S R V J F U k t y R G x y e U 9 Q V z N q c F c 4 S 3 J a K 1 Z r N y s y M W 8 2 b T I 5 d W t U N T F S W n J 1 Z G Z X Q X R K N m s r Z F h G T l V u M V U z Q 1 N 5 Z D h r Q W J h V l l o M W l X W l d G W l Z n U E x z Z z R I U G s x M U l O b T N X T k F 6 M V J s R V J L V D I y T G J k e T F q M H h y W S 9 C M V R j S k N J a V V v Z l l y c V h p S m h F U k V S R 3 B F M n p N S k N 5 N 1 N j T 3 M 3 S 2 F n N H F i e T J E a 3 R V e D J o M n R Y R k 5 V b j F V W E d U e U Y 1 b z Z k S 2 x k c W 9 6 e U 8 3 c j B L S E R K b V B N L 3 B a b F l k d j J 4 b F R u a 1 g y U D V Y a 3 F i a E l S M l V k c 3 k r d G 9 E T 0 R C S 0 1 2 e n Z r c D F I a E V S R W F s Z U d m T S 9 Y W n Z x R E N J a U l p S W k x Y 0 d D V 2 N i U U l C Y U t x N 0 J K U k l x c H V F b E V S R 1 F m b G Z u K 1 o v O U 1 k U V l S R W F s Z D l l Y 3 R I S m J x R E N J a V V u T n l j M 1 B m Q n J x b k 9 v Z U k x Q z V q e k k v U m F M V D l 5 c F V y O W V V N U V S R V I y Z X R s e m x 0 M F E 2 b 3 o 3 T 2 5 j U m Z t R T c 3 a V p q S m R t W X p V O E l O V n g 4 T D V m U l h q d z l X V E 1 l Q U 1 D Z 1 d v Z n Y 3 c l d 1 N m M 5 T j l r N U t t N F N F U k V S R V J H c D Z 3 e n Z w V H F D a U l q V U N o V T I 3 Y U 9 t M T N j Q X V H U 0 x t K 0 l r a 2 d x V 1 p U V U 5 C b 1 B k Z 0 J k V G 5 V V k V S R V J r Y i t S O T l 4 K 2 l q N H p C L 2 Z v c n d P Q W M r d 2 V D T j k y T z F m a W d z b T h 3 a H Z p Y z J j V G V t b 1 g 1 L 2 o r W W F C U 3 J V V 0 4 4 W G Z J S S 9 Q W E d X c z I r M j h J a E N u d W Z o W l Y 5 S U 9 s U D d 0 c V B r L 1 l o a D V M K z V B c z F V d G k w T T d Z W E x 3 R m d X V m d O R H N C M z Z 1 a 0 U r d D F R b z l t O G R X d X h z e H V E U D d Y c n I r d F U z Q 1 F p S X J L U D J u Y m E 4 V T h C W k w y M 3 F H K 3 F z N G l J U 0 0 z S 2 V t O W g z d F p U a i s 4 V n l 1 c z R O Q j Z M d j F i d m d 5 V T Z t a z V F c E E 1 Y n Z I a H h x a U 5 J T F N z N C 9 R U k F 2 L 2 I 3 b 3 I 1 O S s 3 S j g r W E k 4 e j F 1 V D Z p d 2 l J a U l p M V d G T F h z Z W V 0 d k h T T j R Y V 3 o 4 c k p Y M X N y U j l P W j l U L 2 h u S H d x Z 1 F H M 1 l u N z l s Z W d q W X d q Z m N 6 d n B r N T h w b z d O S F p Q V G R 1 S X N Y N H I v a 1 N w d 0 J 0 N E Z s N F g z L 0 g 5 d 1 Z 5 M m 9 q Y n J X S 0 w 1 Z 1 B Q a C 9 l R D Z 2 e H Z 2 a 0 s r L 0 F q Z D J r Y 2 E 3 O E c x U n R z T j Z S U G 5 B c F o 5 Z k M r L 1 R m U m l X T X d v U k R C U V V O c l p D N T M 2 U 0 x D d D k 2 b z N h Q n F n W X F i U k V S R T l s V 1 d k V V h S S 3 h V M 2 l Z a n N B M n p M d X R D R j N 2 a D g z d 0 l x Y m h J U k V h b E Q w a C t i b H V v S U l p S W l J a U x W d 3 N a T X d y S 2 J O T X p L Y m d x M V U 5 e m t u T m d a W i 9 1 Y m x v Z m l 2 K 1 J L S W c v Y 2 c 5 b T J G U 3 V y W G x M Z j J N c 3 p j R C 8 5 b U x S S l Q y R T N h M T Z T d T F W c m Z I b D c z M m E 2 O F R t e m N V N 3 N n d m Z s R j h U Z m 5 V M m d v d U l t W T h D e U t t O U x N Z X Z B Z z d F Y U h v Q 2 Q w d 0 t 6 Y V N Q U n F a T U p E c m l 0 W m l h T H g y d G 1 Y Q 2 5 G V G 5 V Q U V S R V J T W m t y a X Y 0 U k V a R T Z i b H R l U j J N c 2 V u c 3 d D c z l U W V p P S W l F Z 2 R Z e D k 2 R 1 B h a G g 2 V T Z o b 2 l J a U l q S W J y T m d G b 1 l a c 1 Z D O F Z n c W J 5 b V J i R U F 4 a X B h V W 5 0 e H V Q M k l 2 U D R i L 2 d r c V R D c G p J W m o 5 a n p U M U 4 0 V 1 M 4 S 3 V w O U U 0 Y V h u R V h 2 N S t W M 2 9 Z N G p O Z U l i Q 2 k 4 K 2 w 0 S 3 p P a E F k Z W c v Z m o y c V F 1 N 3 F K O F F q Z j B w Y U Q 3 e V J U M l B K M 2 9 Z e E 9 x d E V 6 e j Z 5 K z R T e i 9 E Z D B v Z V R w Y z g 0 d S 9 Q U 1 N y V 2 N S Z m x V M 0 Q 2 Q 2 J q N U N 3 a G R m a j Z o Y X k r d n N N M X M v Q i 9 o M i 9 z V E h q S W d P Z C t u S D F I U X J S U G 0 x M S 9 B Z F l r K y 9 n a U Y 1 N T l K d 2 R s Z G l k d z N E T E 5 0 N j A 2 d G Q y Z l l U W E 1 n R 3 N X R U N r d G Q 4 N z c r a 3 Z B Z E 4 x T j R i a D R G M 1 U 4 b U 5 P Q X F 2 T z l Y S m E 5 O X h U T E N O M T l O d 1 Z t Z E N m M z F Z c n h W M 3 h i Z l g z R D Z D Y 1 h I N E J W Z T B L T j R S M T J w R 2 R x N V N V U k V a Q i t W T l c 5 a E d m d X B p b 2 h J W F Z a L z N z S m h x Y z R n S W l J a U l p S W l J a U p T b n N 4 N W k y N U k y Z V R H N E s z N m h 0 a j B w L 0 Q z d m h S O H l l V V U z b i s v e D J 6 Z W h O U H h w R X F I a W o 0 M m t m Z z d i e E R v U H h p N 2 R S d T g 1 V X V K V E I 0 S H R v T y 9 W N S t x O T N s N k N 2 S F h Y a U J 3 L 1 M z W V J 4 M k 5 0 M 0 k 1 M F N r V F N 5 S 3 Y v N G 5 3 O E 1 I N G U x M U k 4 T m J o b U c x Y k 1 l d X F W Z 3 d V b i 9 z M l Z s W W 1 6 a D g 2 W W g x N E V M R n B V M 0 V Y N X V P Y z J E b X B Y M n p t Z E F L M 0 R z Z E t U O G R z M m x o d U c 0 Q X Z y e n V S a D B Z b D d Y b 1 Z u e j h u T V V l a m J L S 1 R I O E w 5 O U d P Q 2 Q 0 M 0 c 4 d n V K a k I x S m R N S 0 R C S W Z l V z Z Y M T d p e H Y z W T l Z O W V w a F p X V 1 Z 1 d V l 1 V z R 6 V H M y U 0 Z Q Z 0 F B S U F C S l J F R l V 2 Z 0 9 C d n R l Q z Z 4 S 1 o 4 Q U N S V W N O S m Y 3 e W t 3 Q 3 o y e E d U O F Y x e U 5 Q e E F n K 3 Z k N 2 l Z d 2 R V W H h j W W Z v e n I r Q 3 R X R V p r e k g y S m 8 v R H E 3 N y 9 M T 2 F W e U t t N F N F U k V S R V J H c D Q 0 e G h R Y W 9 6 a U l p S V N N M E p Y M 0 1 a Q U d t U F B a Z m l K Q 0 l p S W l J a W U 2 Z n c 4 T U c 0 b j M 0 R W 5 v Z X Y r O W t F L 2 5 K V n F U N 2 J p M 2 l z L 1 J z V X Q 4 V m V l S W J v T T A 4 V X Y 4 O T Q v c C 9 n O X h P Y k 5 a T m c v O E h G U j l Y W k x R N 0 J X N 2 V X M k 1 4 c C t I d j F 3 V 3 p i V 2 5 t Z l V J a l l 5 O U 1 K W E Q w Q V g v Z X p F M z J h d D h S c z N W S m M 4 T 1 A 5 K 2 p Q R T Q v a E 8 3 b 3 J k c 2 x V a X h O S E h W R 2 5 O O G J s d j Q 1 e l V C W H c r N 0 p h d H N G c 2 N R b n p 1 N 0 Z M R l R i N X p l K 0 8 w T 3 h a S T d H a F V Y a H V B Y y 9 L c D h Q Q U R 1 U G t M O E h Y c k F i R W 8 3 c 2 N M Q 0 5 4 M G U y T E 5 y N z l L M n V q e E 9 N Z m t B d U M v O E h J a U Q 0 M G 0 2 T H F Z Y U x U U z l W Y V p N Y m h m c m l E M n d q U D R 6 d X N E V n V s R H p m e D l M a 3 Q r M y 9 0 U 0 l x T 0 d Z d 2 9 M U 3 R v d X V R S 2 5 3 M 0 Z G M X k 4 a D h 2 Q U R F Q W x E T U E y N 2 F U U E 1 1 a l Z B e V Z G N F V u T l U z Q 1 F p S X J L U D J u Y m E 4 V T h C W k w y M 3 F H K 3 F z N G l J U 0 0 y c T k 5 N 0 N V N 2 F l Z W 5 5 d l V G N 0 h v Z k Z Z L 0 x W N k h 5 e l I w W F F p S W l K M W l M d n F t M V J I R U J F U k V S R 3 B G b H Z 5 T 3 Z h M G p a Z S t L Y l I r V m s 3 K z J s b z d t a T Q 0 N E R i T T F p M T Q z L z Z i N k 5 U S l J N Y U 9 K R G g 0 Z U Z J Z k t 5 M E R B R k 9 3 R F N 1 N 0 1 R Q y t I a j F 4 V H V x Q 3 Q r S n p J Z y t O U 3 V 6 K z l Q M H F p T W V 3 a T R w a X R u U G F 0 a W M y Y 3 p x b V l G d l Y r c X o r R G l J U m 5 P T 1 N q e n N y T G 1 J Q 2 5 L U G E 0 W F E 0 b n R D d E 4 r T H J k a G I r c z g v R G J 0 M m 0 w d l Y 2 M z M 2 T n Q v b z d B b G Z k Q U s 2 Y k d P d V U w N G k 5 O E J 5 Q k h Y W m R B b k N P Y U Z 2 c S 9 y T G F B S 3 l N R E h 4 L z d F e D h 3 W H Y 0 d X Z Y Q V h m U k o 0 a m 1 k M 0 J Y M z Z 5 O G h I a U 0 4 Z E d E S k R j Y U R l Q n l 6 Y l F 2 Z T J q V 1 Z y c m N x Q 2 k v c E N a N E x Q a C 8 r W G h j U 3 V L e G Z t Z j N N N W s z R V h u O F o 3 O H N 2 T U Q v O W l M Z G h m Z U p D T 0 Z 3 e T k 2 R 0 h s N n l 0 O F l G Z 0 R L Y X d F Q 3 V Z d G x P W l p Q Z X B 1 R W x F U k d S Z l p W b F h G T D F T Y 1 p P S X l E N 0 F 0 c X d M W G V p T n o v Y 3 R v T 0 l t R V J H U k 9 p U n R 3 a E 9 W Z H h J U k V S R V I y U X Z Z b U V s W W R w T 0 d X Z G x O b 2 Z h S 2 0 2 e n N 4 b G p a a m J G Y n R R W k R v c m p w e H N H U W x s N l M 3 W k J X N F B Q a H J W a F d Y S E J q M W Q 4 U H E v N S t t U F U v b F F 4 b X Z N U T F 1 L 1 J 1 U V l t Q m 5 L c j F p V V l U Z l p 6 Z m x Y V V V G U 0 1 s K 3 R t a 1 B m Z 0 k 3 c U o 4 W W 0 v T k l u V G R G Z m o 3 W E p v b 1 d x c E F m T T V i Q U l U d n Z L W F V O W G Y r W E h 4 b m 4 x Z l M 0 U G V Y S H F D c 3 R p S y t 2 T z Z F U n d 6 R m h F T E U 1 O C 9 G N l h J N k J B T G d K Z G F j T m 1 v Y 1 Z x T k d T Z m R Z O W Z h R D Z L c k U 2 N H J X V 3 d W c E R 6 N k M x Z U F B N 0 9 6 R 2 l Y b k x F b 2 t R d X J F d m R y U G 0 r S H R l Z 0 5 V M E I v U G Y 3 d 2 5 m Y z N 0 e V A 4 c 3 E v Z H F Z b m N v a j F V U E Z U Z n V R R G g w N k h H V l o x Z 1 h i M 3 h 0 a m 1 s d V d o V z N i Z l h O e m M v T 0 t t b j l h c 2 1 U S l l 5 b U t L Q 0 k x T E R j M z k y M m d l N n B 6 e U o 1 a F F t S G l o O E h j M 0 Z 6 O U Z G Y k h H V 0 4 r a k V h a j d W Z X V Y T G 1 4 O H Q 0 a V V o Z H R 5 K 3 R v R E 9 E Q k t N d n p W T m d r S W l K U 3 h 6 a E h 0 V X Q x Q k J F U k V S R 1 J h b U h C T E d O b 0 V B d k Z h N j J 3 c V J U S E J v d l N S N W 1 s c G V N N z d V e W l M M D N E T 2 J W Y j B 1 N U d P N 0 p i d E F M Y n h s M j J C R i 8 z S n N Y d D d w Y 3 J z S E 5 h W X F X b l Y 2 M V B z K 2 F K d G h W T D h S M T B j R W 1 m N V V 0 T F J 6 N i t F O D d 4 b l l q T m V v b m 9 w S W N J W E h w b F V t R l d F d G N s L 3 Q 2 N 2 l a M m V 6 d X V U Z E N r e W J q U 3 h P Y k 9 U a T V 0 M m t 0 T 3 h F M V l 3 R G Z m R D k z S H p Q e U I 0 L z R U R W M 4 b H B E c G F G M m J L N S t L a T N I Z T N N Z W l 0 a U 4 y b F c 2 U k Z 4 N 3 R j c k 1 l d C 9 J d k R B U k 9 5 b U 9 R R E V G b j Y 4 V S 9 N Q U p R V l B P M W 1 B S l R 0 U H h V M z d F T n U y Z i 9 R O D d 3 N 0 x z Z 0 l B V n R I L z B X e m I z b k h I a m 9 k V G t V M U V h b z B L b T Z U W X l 4 S F Z O T z B y T E 1 0 c U d n d 0 d 1 d 0 V 2 c G p x T G l L U l c v W G t M a D Z V N m c 0 a U l p S W l J a U l p S V N I a 3 k 1 e T J x Z U 1 1 a E d o Q 2 R P a G 5 u N k d P d 2 1 q V E Y v S G M x M F N m L 2 d h O X J O d 2 d H T V Q r d k p 6 S j J K R 2 1 q e G 9 Q a k V M a j J K c 0 k z W F U y N C 8 x W D R M N 3 N 5 Y 1 d 4 W l l T S H g r W E 9 M e D d Q M j J 4 L y 9 P Y j J J U H Z Z d 0 J B T F l y U S 9 I V z d H T T J L e V h p b y s 2 c T F L Z j d N W T R K M 1 l t K 3 V q R E V B a G l 0 M n l G d X l p Z i t Q d z V 4 W E 4 1 W D M y Q i s v b V N 4 R k Z 1 b G 8 y M 2 N q b F d n d 0 1 n R U N 4 M 3 Z l N m l m T X p t V G Z q U D d Z M T k r S k Z K M S 9 3 O W V o S j U r Q U c 4 Z F d 0 M y 9 Z S D Z m R G h k O G 9 q T m V B Y X J Z U 0 9 j d H U w V D Y y b l l D S 2 R U W j Z L V H g y S D V B M W h O Y y 9 C V 0 x z Z U V 3 L 2 g 3 O W F u U 2 V x d U w x U 0 J S L 0 J U L z U w e D h Q W H J p L 2 V k c l l x K z l 0 U F B q T k V 6 c 1 F C V 2 Y 5 d z d P T W J u W V J 4 N W R y V G 1 s a E l x Y j l p R 0 x G e S 8 r c l V P S E R v d U F r e X J v O W t w d D V S R 1 I x R m 0 4 Z U h H c U k 0 a E l M Z W 5 i d H k v T G x 5 L 0 g 4 N 3 c x c W M 0 a U l x b G p E Q X R T b l V G R V J F U k V S R V J F U k d S U F p L V 2 x F U m s 3 Q 3 J O N U k x Y k R B L 0 N k Z W d h Q k s 2 N E J 3 S V J D Z U Q r c 1 R 1 e k 0 0 e m h Z O W Z j a m J l S V R 4 S j U v b X V p V G o y S i s v U m t y R U 1 S d T F a c k F q Y m R n N 2 J j L 0 F J S H J C M E Z X Z m F K V E p t Q T J i O E p 1 b W t Q d 2 x t S D R U a n V q Z U 4 2 c T l B b m V m Z y 9 S a V d P S W p o M E J X R G d u b m t M Z z Z n R k V S d D Z a N k p D W l J m e U Q 5 N G c r O X d S W U 5 r N 2 J k c V N O S G c v b E h Y Y 0 h 4 T 2 U 4 a m Q y c 0 9 m W V J i V X R k Y z A 0 N 0 F 4 N G R U M 3 p P N 0 4 z Y U l k Y V g x N T N 3 b T Y 4 U j Z I d H R V b n Z 3 O X J 1 S l R o e E Q 1 U D Y 3 T W Z F N G R 1 c z J C S z R a V V B Y M V Z o T T d w d 1 d C N j I 0 b U 5 1 T V p Z b S s r a G 5 Q Y 0 h 3 b j g 1 V 2 9 p R D l 5 e m M r T z B h b z N 2 b k Y 1 R W 4 z M G N L N n M r R 1 M r O V Z h M D V w W V J W Z V p j O T E v W m p k S l l z V 2 J K W H I 2 T T I 1 Z W J t M 2 d Z O F V N N 2 x k V X V X T E d r R 2 F D d V B Q W l Q r b m E 5 Y k 9 u V G 9 z Q W 5 Z M z d J c 1 B N O D d m T m 1 5 W m Q v V z l K e m I v e D F T Y 1 p N Q V J D Z V B B e U J 3 L 2 N B V U o 1 R 2 F 0 R U 5 4 M D B u T G x p M 2 J o V D F W U m F T d T J I c n E 4 Y j E 4 d G 5 W R V B C W i 9 y Z D R I U z N R M G 5 Z a E l I Y V E v O D R u c 2 U v U m 5 Q a E V S R W F s c n R 1 U j E 3 R 2 t i T D M x V G F Q M n N u U H k x d T N R M G 5 U R k d u M 2 V M M U l 6 a k x j d j Z M Q l V U Y S t l b W Z Z d 3 g 1 a W 5 M c 2 t Z Q S 9 q S X V U M G V G V F h 1 V V k 0 O D k 5 Z 3 J i d H M v O W Z Y d H V i d T V y M j E 4 Y l l 4 W X Z Y Y n A w U k 8 w b U U 1 R z Z J U G J x Q z R D S 2 0 w U k U 5 a F c y W l Y z b 1 F t O T h 2 b T h C R l R l S m l J a U l p S W l J a U 1 n Z X g 4 W k 1 3 c k t i T k 1 6 S 2 J n c T d W d H d r Q 1 F W b m R D c X p Q V z N V K 0 1 R e G R u d W h 1 c m d t c V J v V k 4 r M W p s a T V k K 2 t 1 S E R o M C t 0 a X l y e S s r d m V a N z N 6 M V J r a 3 Z K W m x u V W c w T E 9 N U z h W d H h w a k 5 0 W m R J U k 9 v U 0 Z U V 0 p p T 3 c 3 d H V W M U 5 B Y n d Z S l R s Z V N w c 0 V o R V J F U k V S R V J H U l B a S U Z z N H l o U V N 3 V V Y y S F R i a 3 F m T 3 F Q T W R q d j d 3 R n B P V W 4 z c T R w c W t h b F R j d E c 5 N k h V Z 3 F i a k x H L 0 x K c z J i S l B V c F J I e X J G d T N i c E h t a l p 0 Z W 4 5 R m Z W e l h I V l J i Z V V T a 2 J 2 S D N 1 a k R W R V V S R X B K Y l Z u N 2 R 3 V 0 t v e m l J a U l p S W l J a U l p S W x D Z H o z c U l i V X A y a H J y Q n p X c V k 2 U X J X c m k y d V N x c k Z U S F V C c V h 6 U W F m U j Z J L z Y 1 N U J 1 Q 2 1 J S T V V W U 1 P R 0 R R W E F m O H E 3 Y m 9 6 W n Z H T E Z p a z I x R 0 V s R V J F U k U 5 a 0 l X N U Z 1 U W 4 r b 2 N J a U l p S W l J a U l p S W l J a U k 3 U z h W T i s 2 Q 1 Z L M W V 1 Q n h i d D J P W j U z c X d V e F p I S 1 R T L 3 Z n b V Z a N z l a b U V C R V J F U k h a T z J Y T 1 c z a W k 1 N W t 4 b 2 J 5 T 1 E 3 Z W V r b n R r c X Z P S W l J a U l p S W l J a U l p V V p V d G V 4 N T d i V G p 2 d W 9 q V 2 R t c V d u T 3 N 1 d W N o Z m x V M 0 Q 2 Q 1 p p T i 9 5 d n p 1 d m Y 5 S 2 d y U F B 4 T 2 k w V n B P V n J H Y X p s W F p j N m x 0 Z T F v Z X F a a U t t L 1 p S e H B q W G Q z a T l 1 V U d E Q m d 0 U 2 1 V Z k t G N G x F S m h o a l N y V W J Z O W k 0 Y 2 V O T k t Z Z 2 t J a U l p S W 5 z a D I 3 S X V k R 0 V r U H Q v U n F j N G l J a U l p d G N m N 2 N R M m h 2 L 3 g 1 a i 9 2 Z 1 J F U k V S R V N r T E R a b U V w Y j l m T U 9 z N 0 F Z c E N l Q j V o S z Y 1 c k 5 L a U Y 3 T n B J N U V 4 O T F I N D U r N F V u T k d K d 3 Z P N k V Y d j J p U 3 B O W V I 5 e U t P b F B 2 Z 0 N C U U h X b G h u Q 0 l 3 b k 8 2 R X J x e X p 5 N F B V U 0 8 1 Z H N I M m 9 x T 0 M w M C t n b 0 5 z Z k t l e D F C d U Z o Q T N F W E w w e E 5 v R 3 A 0 d H J M N 2 Z L a 0 9 J S 2 x o M i 9 i e n h w a l J S V z l m b k Q 5 L y 9 1 K 1 B x W k 0 5 e E 1 x V k t 6 Z D I 2 T k R o d j B D T E h k c 3 R 5 O X F 5 Z X Z Y c T l T b U t K U 0 l p S W l K N 2 t X M T V I W T B C U E 1 N N D I v Q k 5 x d k 9 J a U l o S U x k c n l H O T Z Q Y T F L Z F F r U k V S R V N r U 2 l 5 W V p R d 0 5 Z c U Y 0 S 0 J Y e n g x N T l B Z l B i c G 9 v N 3 h l T 0 V C M T J I M W J B a H d X R W p z Q T V v a E Z t N 0 J 1 O S 9 Q M W Q 1 S G 1 1 L z Z x M 2 R p a S t Z R H o 0 Z j N n K 3 I 4 Y j c 1 Q 3 Z 2 d 1 h k d T h 2 Y n B 6 N 1 k 3 M G l W T 2 g v b j Z Z e l p 0 d 0 Y r W V R 2 d n M y L 0 9 k Z F F L R G Y 5 Y l d h b z d x Z X J l d 2 U 3 Z H k w a j F x O G V Q R V B 4 c G l W Q U p a b C 9 T d l Z l Y V J p e H B p W H l t a j d N Q l Z a U k V S R V J H V H Z W Z i s 5 a F l P e T N s L z R l Y X B 6 a U l p S V N C W E Z Z M F N m Z X B U Q 1 M 4 N m x v U H R K R k Y 3 M G Y 4 U 2 V t d 3 F l Q j R E M z F S Z U p i N V N I U 2 o 3 M z J k N j J m Y W V t V V A 5 K 0 F C V D A 2 S n h v R n h F U k V S S F p n M l h P V z N S R D F u c 0 x M O T c v d 3 h X V l Z C a F Z Q L 1 B M e j h S b V B J d i 9 v a X N x N 0 9 m K 2 V 5 W G V t d F V F Q m c z R j Z Y Q W N k d k 9 X T 0 N k M n h u L 0 8 r Y l V U d E F 6 e E 9 i T n h U d X l D b m R P U y t M d X p L K z V j e H F s Q l p i Y W x t S F h n d 2 R o T m M z R G F 0 a W Z R O X h y U 3 g w N G 0 5 d k l N N H Z Q b j F H c U 9 u W H E y V W 1 O V T N M U n Z l d 1 V v M k x o e D Q 5 d X B E a U l W Q z R W Q z Q z L 2 Y 1 b m 5 l d 0 Z S a 0 V S R V J F W k c 5 a n d Y N U Z 1 U 2 5 P b 2 V J a U l q c 2 5 N a T Q r M 0 U v K 2 9 D M G U 4 Z V E r Z W I v S T I z N F N H S 3 o v M G 0 w a X N k Z F F O R z N u W U h N M l F 2 S W 5 Q d H B U V V V W R V J F U k V k b n J S U j R a Z y 8 r O D N 0 a E 5 t b G J Z e n d x b U F l Q 3 R Y R j V o U C s v S E 5 Z U U h Y a 1 B C V 1 o w S j l i c 1 E 3 K 3 N 2 Z 1 p K a j E 4 e k c v e F c v O X I 3 N U 4 r R z d C b F B 3 c H k 0 V W 5 u O G 0 w U 2 t U d 0 h X c m x O d j g r Z 3 Z 1 M H M v d 2 5 a S 0 g w e V d Q K 1 B 0 e k l G N X l j T l A y T 2 R 6 O E J Z U X V Q N S 9 R d F p k W D J H W T I v b y 9 3 N 2 Y w S k R 4 b V F O S S 8 3 N l V j V W R P d U U r Z l V Y Y 0 Y y a W p 6 O U M 0 Z m x u V W 5 C M l Z 5 T D N E Y 0 5 z M j d w R E t F T n N 4 a k 1 V W G 5 3 d U J X Z D F K a n p 3 R 3 J 3 Z j E x W n B Q Z V d 4 M n h 5 R n I x c 1 B Z a T l O M z J F Z W o 5 a n p U M U 4 0 V 2 E v R U Y w S X V Q W S 9 Z e T g r W H V q Z j I 2 b 3 V F L 2 5 J K 0 J k M V B K b l Q 1 K 1 d Y d W J 1 c 3 V Y M H B C O T V P S l B m O T B 5 Z k N W U E Z 1 c F B T c H U y b 2 Q 1 b m p m Z E d Q U H k 2 d F d y d z Z u T 0 l o W D c r d X V 2 M X h s a m Z 0 c i s z a G h U O F B u b m 4 r c z R F U k V S R V J H c G t z e D V D M C 9 F W T J U a H F S M E h i a m 4 1 b U 1 O V G 5 V Z E V S R V F x W j M 3 Y l R Q e m R 0 d 2 p j Z k R 2 M m 9 Z Z U J 6 N G Q 5 V k R z Q 2 Y 3 b W E r S n V 2 c G p x Z W l J a U l p R W l O M k p M W H N l Z T I w N D Y 3 Y U U y b l p 1 b T F P Y S 8 3 e V l l W S 8 z N l B 2 O D l s b G Z h M U Q y d U Q w L 0 Z F S W 1 O R 0 V I M W t i T G 5 I M k V V Z m Z 3 V C 8 1 V m V S T m 1 Z U 3 V D N l J z U 1 B M S F R N e W R p U y t 6 b m 1 r V D M 2 Y V F M L 3 J p T T J h U 2 Z U W n g 2 d V V Q V D c z Y m F 5 c 1 R K d y 9 k T V R Y O V h U T W I 0 b G o z S D R 2 T m 5 N N m d W d U h F N 3 o x e m d y Y k F I e D U z W E d Y T F U 0 c V d J c l B u N F B 6 a D Q 1 W W p i S 0 p Q d l l 3 N 2 9 m e k N k N D F t d l M v V D h S Y n Z Z c m 9 o Q W R M M X Y 3 M E Z H S X p u a V p 3 K 1 Y 5 S m Y r d z V m R 2 Y 4 a W R n e l U 2 c T B u b 2 8 0 e D N U Q S s v Y m Z F S T h s N W 5 s c 0 l y R 1 h w a E c 0 N G 1 y U 0 g 1 d E d v T T l s U k t m K 2 c 5 a X J M N W F z Y 2 R w V W 9 s T W 4 0 K z k 5 S 2 V t U F B Z Z S 8 3 N 1 d s e H Z Y V 3 J T V n l 6 K z M 0 Z T V 5 T C 8 r S X J T d F p j e F d j c k 5 j K 1 g 2 Z 0 I 3 b z l 6 Y z N I b k F h Y W 5 P V V I y T U 1 l V G 0 1 d j R s M V R t a 2 N p W j V L O E R N M 0 5 6 Y 1 B X O X Z 3 T n J 6 a 3 p I b W 1 L V k x s L z Z T N m l B a U l p S W l l d z J M d j N n V 3 Z h M U F j Q z J n U W 5 r U k V a R T l u T m 1 3 S G 9 6 Q m J 0 a 3 F x Z D F x b G 9 Q W n Z B b U 1 s N k p r S W l J a U l p S T F 4 O F p N d 3 J L Y k 5 N e k t i Z 3 B y U T V Y Z l V R M G l Z U 0 t Q a k N G N H l 6 R H d C N n A w U z l x O W Z 5 Y z Y 3 U 2 x p T T Z j U m Y v Z E 4 v S D J 2 e F g 5 Z W 4 2 U S t n W X V 2 d 0 9 s d 1 B B R C s z c G N R R 1 R j Y X d t V X Z 5 Z C 9 u V W 5 5 b m 5 R b U E z Z U l R d k E z c m l i L y t D b 0 V y c m d I T H F q Q k x m T z d i T 0 N k M V N Y d 2 h v b V V y N 0 J h S E V K O D d H K 2 Z F e m t u O W Z P Z j J 4 b W w z T E p E W X p h b T h O Z 0 R u N U Z Q a D R R Z H c 4 e G Z n N j l Z R F l s S G N q e G N R d U 9 s M n p M Y X R 4 R j U v b G J U U j Q z R 0 9 5 V T N r d i 9 C e U l n K 0 5 K d W k 2 b U d p V T J N d l R D V n c 5 Q U Y v M 3 N 4 T n J h d D R T c z N V T D B T a 1 R L M y s 0 R m J B e X M 4 Q 1 l 4 T k h j V n B q W X J K a 0 U r d y 9 H b D l l O T V O b X R X M H R z N W p U O H Z m c E F P R V I w e H J N R S t s M l A 3 K 3 p 6 a X Z z Q X V P c 1 N P M G 1 a Z 2 0 x R T d y b 0 5 1 O T J 4 Q l B y Z n N r d l B W b X F l Z G 0 3 Y U 5 Y V 2 l z Q W 5 B c X V R L 2 h M S m 5 N b n Z n b W F l M T d H Q m p U T m R V a H h B U k V S S F p X M n p M N j J p T V J X L 1 B N T T R 5 S 2 1 3 U 0 V S S F p H M W l O R 2 d G Z z F 2 e V E x R z d X c m N Y S 2 J n e V d E W D U v b 2 p G U 3 N q R z d L Z G h X Y X h s R l J F U k V S S 3 F i Q m J N d 3 p J a U Y 0 c l Z U M k F S R W 4 z a 2 M 1 N m o y e F l W S V Z l T H p F N 2 p p Y W p L Z W Z S W G 5 s T k 9 J V G 5 x S T Z K U C 9 T T 3 B p S D N a R T h X c 3 J 1 e k Z B b 2 l p b k R F N j d E c 2 5 2 M j d U R m J O M l N m T l J i R 2 J 4 d n Y 4 W m I v U j I r a z A 5 T k h H U G 5 1 a m l u b k V Z O C 8 4 T l M 5 e n B I d E M w O W J 4 b H R B R l p H Q n I 0 L 2 R p Y S s 0 R D B B M 0 V X Z k F P Q T d 1 U 3 Z l O T Z z Z 0 h p T T h k Q 0 F G W j N X b T R L e k 9 p V j J w W W x I T X R p M T Q z M z B M a 1 F q T 2 N T Y 2 t q Z m 4 3 T D I 3 c 0 N y T n B J L 2 o 4 V 0 Z s W n h U b n N E c 2 N s c j Z s d G U 4 d 3 Z Q M k 1 L d H V H d S t o W W l Z W n d U V G l w M 3 p N a m 9 1 e U F q Z z d T a D l 5 W C t u R l Z r W j U 2 d D F E e n Q z T F F i R m k 5 Z W 5 P b 0 l z b y 9 K e T h z a k Z B c n g 4 Y 2 N m c H p w S 3 l 2 V H Q y N W Z s e T V j R C 9 K a n F M Q 0 o x b W Z m a k d p S k R C N U w r K 1 B N U X F O c T N G R V J F W k 0 5 W C 8 3 M k Z n M U t k U V V S R V J L c k d h d G d J W C t k V G l Z d 2 Z U Z k Q y Z X h M Z l F Q N 2 0 z M F N m b V l M L 2 d r c 0 J z S E 5 h W W 1 W a 0 V I L z N y V V J i S k V K c z V 2 V G t n Y k x x Q W V D d S 9 C e T d k U n V z Z X Z W c m V 5 a 2 l J a U l p S W x X V 0 9 X L 1 J E Y l U 5 W i t 5 V k d l Q T R 4 T S 9 1 b W 1 q d 1 h B Q U t M K 3 N G b G t Y b W 0 v U E x 2 Z G M 2 b 0 J I Q n d j T 3 g 2 d T l Q N 0 t Y c E J D N 3 R 0 O E 5 G c S 9 U c j h q Y X h j S k w z c F R H U k 1 G Z 1 d W a U J Z W W Z i N G 5 M Y 0 F D T j k 1 U z Z s c j d 2 e T V 4 Y n N W Q V N W Z m p 0 a F J X V z F G Z k h u Z E N Z O F l p Z 2 1 G a U 0 r Z m k 5 U G w 5 T V J u U m w 1 a U Y 5 b T B V Z U 9 L d j V T e G 5 W V n Z Q N G l 1 U 3 J 4 M m Z s Z U 8 0 c m 9 W c n F V c T N N O C t T Z X c w W m R u R n U 5 b G F k a m w 3 K 3 R n T 3 h H S k Z X W n h 5 e D d R U G J v c T c 5 R E 8 4 b j l k a j U 3 U W 9 i d C t w W n l z M V R z V k 5 J b n V S c m w y N 3 N t c l Z x b F R I R U p G O X d a Y m Y 4 S D V j a y t v V U l p S l N m V D V M Z F F B U k V S S F p l Y 0 V o O X h D Z E 9 w b n d r Q U d Z M 3 p a a k g 5 d 1 U v N F d Y N H o v b i 9 L S U 9 R W U o z M 0 V 0 a z h q a G l y N y t D M 1 N n Y j U 2 U X V 1 S X N Y R m 8 5 a D U 3 V E E 5 N m V l a E l j T n d z c k l K T 1 B s Z D F L M E d o R V J F U k d S U F Z Q N m t 5 O G x 2 Z m R X T E N N e T V q N 1 N 4 M H l D K 3 Z 1 W H Z z R j R T V H Y 4 Q U 5 o S H R B V T N q d G 5 G Q W g 3 d i s r O X d H c F l V Q 3 J t T D h y R V B P U l N D R l J R M 3 V T N 3 g 5 O T d G M S s y c 1 V r Z m l S Y 2 F O S m p a b j l t N F Y 0 R G d k T z J F R j A z Q S 9 m Q j g z L 3 d P Q z k w O E F 3 T T V w R H B h R j J i S V o 1 M 2 U 3 S m d I W X p a b 2 4 0 c T F Z a X U r Z 2 c w d m l M b C s 2 e T F r Q T N D V U x p U z k 0 b j d U U k R 5 Z m 1 h Z E V L Y k J 0 M z J S S j g z W n V V O V B 0 e V J l S 0 x J T 2 5 w M k 0 x Y m d t W G p m c j R Z M z B G b m x 6 b H U 0 T H F C U k 1 i Y 1 I v a U 9 t M G l m T U J X c j R R R T E v b X h s N T Z t N F N X U X Z j d k h G R j d O N T g r W l V 4 e E N S U F Y w O F J 2 U z V x Y 1 R u d m 8 z N T M 2 O V l E U T d B M y t O Y y 9 K Z j B C Z H Z H K y t v T F F 2 M z d r Z k h H Z k t 6 M G R J R G l 0 c 3 p a Q 3 l B U U l O U S 8 4 Y z J D Z 2 g 2 S k 0 0 T X o 1 M z Z h c 3 V X S T F H V z V 1 Y m x 2 Q T k x V G 5 V U H F 2 b E 0 y e G V u a 3 M z a W c w M 0 h t N D V q S E d p L 1 Z p W G J L c j h h W T Q 1 W X V Y Z n J m V k F j U k V S R 3 B k Y 0 U w Q X R j U E l u Q j k r W n N 2 T 3 A w N m s 5 R 3 B j M U t i d i 9 j b H l j T U 1 2 S V B n d 0 R 0 c U p L S 0 l p S W l J U 0 h Y Y W t 0 Z X h w M j I 4 O U U y a D l i T n k 4 d G Z X e X R G M G R 0 T m 1 T Z S 9 O d X N T W H Y 2 M E R E M D R V d W d E b T U v V k V 4 b z R r Y m R S N D N L V 0 x p T C 8 3 R n I 2 O H M 3 Q 2 F O T U g 4 O G p P e D Z V L 2 l I T i t w K 0 h P W G 5 S V 2 R O S m J B W D I v R U 9 y Z 3 A 3 a 2 Z 6 a W M 5 N W 0 r Q 2 R J e X E 4 e D E y V W o 5 b T h D Z i s 1 d m J F U F B 6 T H B t c j l I V H l J U F A 0 Q z N i d T B 1 N V F I Q T U 4 U H B r a 2 R z e G p O W U R S d m h 0 R z B Q S k h h W m R U c D F K a n A 1 S E p Z L 2 d O V T B C M i 9 s Y 2 t 3 N G p M O V h I N n p z e G p n b m R p Y j Y 2 T U 1 R Q 0 d L M 2 J J V z d L S i 8 0 L 0 R r N 0 5 i M 1 o 4 Q k 1 t V k l q W n R C R T N m d 0 d 4 M T E 0 a 2 N P V j F P S C 9 v b U 1 p e D M v N z R 6 K 2 x G O U x H S E l S R E F i b j A 0 M 2 9 w b H h H Y T l S S E R 3 O E t L c 0 I r R H J k b F l p a T k r U D N i b 0 4 z b G R m W U I v V n J t U W k y e V k 0 Z k J U a C 9 2 M E l E e H R J M m t P U D R Y M i t 1 R X J Q M W 0 2 U y 9 P K 0 8 x Q n d W T j R u c 1 J R N D k 5 T k J V U n h D U n Z V Q m s z U D E 0 W D M 5 R j J y M W p p b z R 0 K 0 l y d 2 Z j T X d y a 3 Z n a X F 1 c k 5 F Y j Z 4 S 2 x K e F U 0 a V V t T l U y Q 1 M x N X F 5 Z 1 R k Z U F 4 W V p 0 a G p W Z U 9 k d G Y 3 N W t h V 1 p a M U h q Q S s x V U Z F U k V S R V J F U k V S S 1 J t M l p o S l d I Y V R o b G 5 a V G F G M m l w d X F 3 b 1 J D Z U Q r c 0 J 0 Z k Z h d E l N O D l 0 b U l 2 Z m Z q U 2 5 Z a G 5 W Q U k z d 2 5 k Y 1 Y v N W J X N 1 B I N 2 d x a H V K U G o w R j c 3 L 2 Z Z U i 9 V a E 9 C d G Q r S H J r b G Z o U G Z F N W I y T T N h N T d Z T m V w M 2 5 O U E 9 n R W Z I R T U 4 e k c y Z k h R c D Z k N U 1 2 c l R 2 a k 4 x d 2 o w V F Y 1 Y j h Q Y T d p V T R j a z N n R z h U a D I 2 e l l F c m h t d 3 c v V j d p R T R j U T N U c 0 N N R E N P Z k V V Q W x j U E l E T H l 6 a X J Q S G V y Z k R 5 d 2 J x L z U r M k V l M 0 o r M y t D V G p 0 T 3 l U M U N W d y 9 D T E x x R T U w e U F i T j V F M 2 J U S E l L M 0 R N T j M y a G t s V 1 F Z T 0 l a c V Z S W F R T T 0 V 6 Q l Z 1 e l d i V W p M U F o 0 Z C 8 0 Y l V 5 c 3 d p T 0 d J c z R S d X Z K U E s z S V Z n W m 1 W V j Z 0 b 0 c v V k 8 x e k 4 5 b D l L b T R T R V J H c F E 4 e H Z t N G 0 v K 3 h a c D R 4 N 0 R Q d l F 3 Q U 9 5 a j J o S D R 5 O V Z F b j N p a 3 l z V k 5 J b E s 3 R m k 5 Z W 5 P b 0 l V c 2 N W b k g 0 Q 0 F M N 3 p M K 0 x C T S 8 1 V S 9 I d k V u d T Z t b T I 3 a X d 3 O C 9 C U G h Q c X J P S W l J a U l p S W l J a U V q T n M y Q 1 d N V F N J a G V J c E s y e H l q d T l V N m t R T H U 4 V W h a T X g 0 S S 9 H N l N U U F N I c G k 0 V S 9 m d j J P W T A z T 0 g 2 c X F M e G p 6 a U s 5 T W V l M j Z t Y 3 d l R W p 5 N z F t W l d h U i t k W U h 4 Z T h y e W x O a F c 3 d G p 5 e n p k d z h y T U l q a m t u Z 3 J u T C t 1 N j c 5 U n U 1 Z D V U V V k 3 e U 9 6 c 0 U r b D V E b 0 8 4 M T V m Z n h C O H J j R W R m S l B q Q n B I c n R K T X p K Z W Z i Z l N L W C 8 v Y k t W M n F M a E p S R V N r R G p F Y j F v T X g y Q z F i S m J W Y n p Y S X d t e m N s e m 9 F V 0 V a R j l W d k M 2 b T F N Z F F V U k V S R V J F U k V S R X B G e V o 4 e G J k a 0 9 v T W U 1 c U N N e n F W M l o 0 M m F q e k 9 j U 2 Z V Y 3 B y c V V S Z l h K R F Z M e F U w a U l p S j F p T l d v R V F C b X p R O V l S N V p z b F d u V 3 J j W E t i Z 3 l X R F g 1 L 2 9 q R V N o c U t 6 b j A z Q n R s c l B L a U l p d G V m M z U 4 S 0 x p S W l J a U l p S W l J a k k z a U Y 5 N m 9 3 e T I r M 3 N B M n M 1 U 2 Z X c G k y d V N t b V d u T 2 9 D V T V u M z F C U V d u b j B E O G 5 U Y 3 A 3 S F V H M G N r U E p T N U V v M F F m R 1 V Q a G V k M G 9 P T H N y a 1 p G M 0 p u M F l i W D d i V F B q d T J 5 a m 8 w W m 5 D U z g 0 b E 5 2 M 0 p 4 U E V U M F d q e G 1 D W V V L a l V Q M F d p V n h v K z k 5 a U t G R i 9 T Z 2 9 F Z m 5 r a 3 d p S X J K S H N S b z J 3 d G Y 1 V k N M a l I r T j k 5 e D l 3 W G J 5 d l Z o S j l a Z 3 I r Q 3 k 0 R n d N N X B p W l d S U W Z 6 Z H R 4 S T N S U 0 x F W m s 1 U E h p a X J I Z 0 R 1 e X M 4 e F c 3 Z l U 1 a E p F U k t R R 3 B F O S t t c 0 R s Z n l Y K z h n e T h O Z j l O Z F J 3 U k V S R V J F U k V S R V p F e W J j b n I y S F B i Y W N k Z H R L W l R z L 1 J V W j l s V D J E a 3 R 5 L 3 l I d E w z M 0 V k W E Z O V W 5 O M H M 1 T m V 6 Q j N 5 V U x T c D c w R 3 h n Q V F H V G N L c z I 0 Z D Z W T 2 1 R e U J B W k 1 T Z F J Q O H h q d U R n N F l u c m Y v O G J o T U 5 r V E p z R k d D T D N E d D J w K 1 N v Y T M x d T N s d W l r a D B o N z h C S H N O b T B 4 Y T F a W D g y c E Z S S 1 M 2 Q k l m Y 1 E z V H F a T U p E Q m 1 C K z I 0 e D l j R l A 4 R j E 2 T y 8 1 e n p p e m 9 F Q 2 Q 1 e E w 1 S E o 0 N G k 5 L 2 d w M m 8 y e W N r N 3 J n T G w 1 W V B J Y W Q w d 0 x m b j N v U 0 h q W U l L e U 9 U a k p m Z l N k R n F S R V N r d X N U Z m Z Z d j R C L 0 1 J W m p m R 3 p t b V I 2 a m d p S W l J a U l p S W l J a U t s M k p o S l d I Y V R o b G 5 a V F d G d H F Q S T c 5 b T d P O F o z S W 5 Q d H B x b U 9 J N 1 B H M G M 5 T W V 6 S C 9 C S l Z n W m 1 W a V p X W m p m T m h H Z i t 3 N k J B Y m R p W l R m R z J t O S 8 v S C s r R 1 B l R D l 3 R X d t e m Z o Z n Z v e G d X c 0 d Z R F U 4 Q U t 0 a E k v e V h Y b G 5 s d V N v Y j M v T D d 3 Y k l 3 R 3 p a Z 1 p X U m d 0 e m 1 x U n R Z c 0 l p T F Z J S m h H N F B w Q l p M d z B t O H g v Z l V 6 N j B 6 T k x D c H V L T 0 o w N m s v S G N x M l J N Z T Q y M D h W U H c 5 N z R r O G N O e k l G Q X l 6 T U E 3 e U p 5 O V F J V k 5 J a U o x U U 1 I c E p 4 R C 9 Z Q j Y r O H k v Q 2 J 0 W T g x W E Z F U k V S R V J F U k V S R V R L W k 1 F c 0 R E T m l v Z m h l V j l q a 0 x z c F B u S 2 E w O F g 5 b F h 2 Z S t Y M F h o K 1 d l V 2 5 L e T B o N m p w W E p V O W w 5 c T J w K 1 d S c X R I T 1 R Y c 3 d x M G 1 6 N H R k b X d 3 W X d o d E E x b D V i d U d J O W h m d D Z R d U t k c F R z b j l t V m x W b n F 1 e T h h M 3 N B e E 0 3 Z 1 V 5 W l N P e m w 1 d 2 5 j Z E J 0 T 3 U y T 3 J 2 a G d S a 1 V w N F A 2 N G g 5 c 1 F r M 0 d X Z l l j S V J u S 1 B i R X h 3 M E Z P d m d w a l U v O T F k Z k V P c m Z q N H c z N W 1 P b G E 3 d E x F U k d w d T R M W D N a e n F D Q 0 l p S W l J a U l s S U Z y V n U z c n A r Z W 5 x N X R k M n V K Y m R 1 U n p 6 L y 8 v S n R V N X h B U n l K e T M 2 S W J h b n R O Z G x F L z R q d V M v T i 9 P Z D l Y O E V i e G x X c X E v W n R K S G 8 x R W 0 0 b j N 5 R T J m S W J W b V l X L 3 Z Q N j R M L z h x a 3 J u c 1 E 4 N W x Q U W 5 Y M G o 2 b 3 Z s d U M 0 Y 2 8 3 S D B X V n Z h Q n B E L z U 0 a T R O V V N P N W R r S F N y N E 5 s W W R X c m o z M W t X L 3 k 5 T H N M N V E 4 Z l U 1 S U R F N W k r N U h R b m V P Q m l y V V h h d D V a Q m t L b T d h a z F r b E c y d F p E U m 9 B a 1 B I O F A 3 R W F I M V M 2 Y j F h a W t N b H M v T F c 0 c U 1 u N z l a Z V M 2 M z U v N G 4 4 a l l T a j Y 0 T j R V Y k t 2 N i t J Q X Z y e n U r T G 5 s R U g z K 0 V 5 T D E z a 0 R I e j d W M W J s N G p z M D d 3 Z j F 4 Q V p P c E Q w e D U 5 U C t p S E o v Z W d E N 0 d P U E l 6 Q m 9 H T V J q U k I 2 O G o v R G 9 1 M G 1 m O E V R S z A 0 c U l p T l F O Z H F 2 R F V o M U J S R V J F U k V S R W R r T D k r d l d Y Q X E x U 2 5 X T m Y w c U Z E a D k 1 T G x 5 N T l P Z F U 1 U k N S M T B p Z E 9 o Z n I 3 Q T J C b F p a Y n V F S T h U S G 5 R Z F Z z T 0 d C S W V O d 0 R x Z 0 V X Y n R H c n o v L 1 Z 6 b E 9 h e j l H b F J Y M 0 V T a 0 J m U E I 1 O F A 3 W V R Y Z U 4 x O W h I M z d r T G 8 x V D N i b D J S K 0 x Y W W I v R T Z W V U w 4 d 2 5 m Z l J 2 K z h 5 N G c w T y 8 2 M U 9 S W S 9 4 U F J 5 U T h S d n V 0 V z B p Y y 9 Y Y X N a c E l T S 2 0 v W V N W d m F C T 0 8 w N 0 V K a z h q d U F O Z z d B Y U 5 z S m I v U j F t e T J h Y 0 R z Z G p O M m 1 H M 2 J J V j B T Y 2 1 F e H c 4 S E F x M k V u d H B X d k g 5 Z G s 1 T H J J d 0 0 0 d S s r a G Y r Q 1 N 5 R V N J V F p 6 Z X B Y S E 5 4 d l c 0 L z J 5 Q W V l S X R s a E 5 j a E p i M G h r R G x w V 0 t 4 N 0 Z Q T X I v O F R I a n d k Y V E v U F R P c D h H M W 5 h S G N h M l N O c y t R M 3 Z 4 e l d s b X Y x L 3 Z n a H N P K 2 w 5 K 1 B Z Q j R I b E o 3 U 0 l p S X J M e j B x Z E 1 3 L z N r S S t J d n o 4 Q S s 0 V V R z S E g z N V Y w U k V S R V J F W k E r M 3 Z i Q n B l V X B U N 0 F P T U 1 j M H R 5 O W 9 m Y U p M c U x D S U N X L 0 k 2 O X J T T m w 3 N H B 0 S D V X V H Y 3 Y V d q M m F 6 a n J 3 W U t 5 R 0 I 1 U j c z Z j M z U 3 J 3 M X E w a 2 Z N U V o 3 K z R s S 3 p W d m k x R k s r c 3 N U b n p N W T V z U X Z l b D E 4 U W Y z Y z J n W X F L b T h y N m Z I O F A v T X k v K 0 5 l a G F R N U 8 y L 2 I 0 V H V 4 T T Z P W n J z Q T g 5 R E Y v W G J p b k o 0 Y i t z S D V F U m Q y S z J i c 1 d x V j Y v V 0 1 r Z 0 p G V G Z 0 U l l M R F J 4 R 2 Q 4 S G R D V i 9 i Q n h P T F l M V n N S d V B y R 3 B P d V J 2 O T l M W W U r e n N B O X B o Z i 8 v L 2 t 6 a 3 F 5 K 0 t M Z 1 l K M 2 5 F d m t j b m p p T D M r Q 2 5 h a m J K e V R 1 d U F 1 W G x p b D h Z M G J K e n A y S k 4 1 U F A y S W Y x S V R n S F g v Y j Q v N G p W O W R a M l k x S m Y r Y V Z W T W V R Z l Y w O F J 2 U z V x Y 1 R u d m 8 z N T M 2 O V l E U T d B M y t O Y y 9 K Z j B C Z H N 1 c z R C d W U x d m 0 3 Q V V R Q 0 J E c T N 3 K 0 F n a D Z k Q W N p Y y s y b G k 3 T j h W T U p s T k c 3 S D J i d 0 M y V G Z p d X d k a U 5 E a V F 3 N E Z Z Q W 9 z O C t U d n o x V n h J N 3 l G a 1 c z c G N y Q 0 4 5 e E 1 4 b X Y v Q X N 3 V m N v W U h E e W M 2 S l F K K 0 U 3 d m p 1 L 1 V N N U x t a m s 2 Z F R Q e G Z i N U k y Y m d w M j A y W V F q U k t k T W 9 I N H Z I O W h Z a k Y 4 b l U 0 b W N Q T 1 F u V H I r V T B S R U p O W G k 3 N z V G L 0 l O N U J M T W J x N 2 h K U k V S R V J F U m t M N 0 Z r e V p K a l V w M m h y d X Z R b 2 N P a n d E V 1 d a V V Z T b l V W R X d N W k 1 3 c k t i T k 1 6 S 2 J n c T F X O X l u a m s z N U F B Q W d B R W x F U V Z S V U d T d V l C b 0 M z Y 2 5 s S m N W T V p 2 Q i 9 Y R U x 0 d k t P N i 9 2 O F J 1 M H B U Z 2 J Y Z G h 0 e m 1 x K 0 x p e m p K Z G 0 0 N j M 2 a H Z B Z E 4 1 T S s r U m 1 p M D U 3 Q V h i d 0 l L e T B O M z V s L 0 l 0 R H Z C b k F x T D V r e X Y v N k N 1 L 1 F 6 M G t h T X h j M C t r U G d i c n h L N D l p Y n d K Y 3 B B d H M r W G R 0 O F l v d j h Z R C t r W k J L N j Z 2 d H k y a k p k b U U z b m d I c k F z M H U 2 Z l V E e V A r K 2 x I a E 8 4 Y 1 R N Y U 0 x N 0 V h T k N U N j V E K 0 l 2 L 0 1 H S m h M Q m Q 4 S k p C Q V l P d 2 N v c U t 2 Z 3 h o d G d M e n h K N z Q x W E 1 w b z A 0 U n h 5 R j A r W D B Y W C 9 v Z 0 4 z b U t I e m R l a E I 3 Y V h w S m N a U H h p T T E 0 b H R q Y n I y T i s y W U R W c U R I K 2 5 y M 3 g v L 2 5 p c E h 0 a n I 3 N U k v S j h 2 N F c z W W d O M z R R S U t q e D V j Y T M x M i t s U E J 0 L 1 F s Y 2 Z o W C t p N j h v T z B R M G l w V 2 V q c F d S c 1 Z 0 c m t W M m 4 0 c V k 5 a 0 g z a z B T V W Y 5 d S 9 B Y X R D U T R O M z N s M z l m a T B O S W 4 v U l U 4 W H R 2 Z T J G V E V h Z F R a e k k 2 Z F U 1 c T g v Z S t w R X J q M j A y Y W t m N 1 V T M V h L T H l K M V Y y V G M v W G h m Z j B Y Y X Z X T 3 d X e H l D O T g x W G h P O G J o b k Z k Q W x k Y 1 h h V X g w a W R P V F N w M k t s T T h U d X l W R 2 Z q T 1 B n O E E z e D g 3 S i s w M j V 5 N 0 1 o M m d V Y j l V M z J L M 2 I 0 Q z V k a E h O O E o v R D V p R H g 0 W D V V e X V r c 1 d r a j d 0 T l R B R z g 4 U H E 0 d m J Z U D E 4 b S 9 0 W X M w a D c 2 U j Z L d 0 N Z a U 1 H N F Z a d D Q 3 M E t k T W h F Q 0 F 5 N G s 2 a S 9 4 a V g y Q 2 x Q U k V U c W h M c S t T M m J C N l N j Q T R E d j d Q S 3 l E O V V W V U V S R V J F Z G x w V n J 0 M j d Z N U 9 k U W l w R 1 l G Q W 9 I R H g 0 c 1 d y V X A x R F J F U U V 3 S U p a e H R B Z 0 Z v c l h l b U Z U N F N V O X N l c l Z 3 K 2 5 V b W N D M U 4 1 Z j Z P e j c 3 c 0 R Z N E h V O G t N b V l F M 2 p m L 3 h u L 1 p s V 1 V l N X h a O S 9 C R U N m Y S 9 C S H d n U 2 Z m Q S t J b U 5 I S m o 1 a k t r T m s 3 R W o 4 Z j c 2 W V F M O G I 4 R l o r V H V T U n N l Q V B F T 2 g 3 Y m F W N T Q z U G Z 4 c 3 J L e F B s R F I 2 d 0 R E e U k y Y l N y d X d u e W N F N U 5 y Q W 1 J e n B 4 T z R k V G h X Z W p w b T A 4 W n k y d 0 I 4 Z W Q y S l B E U U t z M j F y Y 2 N G U 2 Z Q N m N 4 Q n l O c 2 9 s T 2 Z n a j M w N D h K M 2 p V Y X k r O G 5 N b l l r M F F r U E V o e D Z i M k x 0 V D A 4 a C 9 0 b 0 x C S z Y v Q m Z 1 b 2 8 v R l d M a W M 2 W l d L b G E 2 b U 1 j M H d I N G 0 v L 0 U r S X g 4 U G 1 K U G p h U i t E d H Z F T 2 c v R 0 x 0 M U c 3 e m x T N G x N S G d l M m c 3 O V h u O F F h c D A w b E 9 1 T l p n d G Z k a k 4 z d V d M e n Y v b E 5 x W E c v Z F d p T D M z S j d Z S 0 t H Y 3 d p W n Y x Y m Z F c G o r R i 8 1 S X J x M V I w S m p W R H h V M G l 0 Y 1 J k d W 9 q b 2 9 4 U H c v d n N k V n F O c 2 d q Y 1 B 3 V G 5 1 a i t Y d U l s T m V X O F l i O D R u O G J R a l d B W T B J M 2 x w U 1 d C R y t 2 V D k y O D B N S T N E Q 2 8 z T G x F Z G 9 m N W J U U H h k O T h p Y m R 4 a j J J Y 2 V C b 0 I 5 V k R z Q 2 Y 3 b W E 2 Q k 9 Q V k x t N H F T b 2 l F L z R P d G t P Z z Z J Y 0 k 1 N D h u R V J r M 0 d 2 U E x 6 e E F J W U g 3 W m d K T j N K d T V u b n h R V k 4 z M k d y L 3 M 1 T z V Y U m Y 4 R W x X Q m 1 K O D V K T l V a d j c 0 Z n Z F b m 5 x V X R B Y 2 1 Z T G M 4 d E d q Z G 0 0 a l B m W W Y w U j U v R H l t N m N 1 U G Z Q R n h N W m V T Z W 9 1 R W x F c E 0 3 W V Y z Y k p E T j Q 4 S k 5 V U l J F U k V S R 1 F 2 b E p 1 Y m 1 3 K 2 N r T 2 9 j V W p P T U 1 S e H p 6 R E h u Z l A 3 N T U y K 2 1 P b 3 V J a U V q b X Z F V T M x U G F j O W h G d F N m L 0 h z K 0 R 6 N F g z e E 9 k R X B F N G h H S X d S d n Y 2 Z F U z N 1 I 3 L z A 1 M D J s U E V a a z R q L 3 U 2 Y i t Q d G V p L y s 4 U G t s O U F o Z G Z n Z F B o Z U N D e D J V a G s z R 2 d J b D E y c j V l O X p L Y j d U e m t 6 a 2 F I R U k z b 2 I x e E Y 5 L 2 h j Q V Y x M V I 2 a 2 x K O D d 0 c z R K M 1 V C b n c r N 1 p T d n N G b 2 N R b n p 1 N 1 Z I R 1 Q 3 O X p l T 0 8 y T 0 J S S z d P W l h Y Q n V D Y 2 Z D b z g v Q U J 1 L 2 d K O D N Y c E F M S X I 3 O F F J Q 0 4 5 M k 8 y Y m F W M k 9 1 d m t q W j Z Q T T R 4 d V l u O E Y x N U 8 1 S 0 h S Q k Y w W E U 0 M F N l M 2 s 2 Z 2 F z S D R P d C t k b U p O e l Z 0 a X R t N 1 o 3 U U l u S 3 p N c n N X R k J L Q V J X b U 5 p c 2 1 R V D d E O G F Y M T c z a z J h M W J T M n p t d E V S e F V 6 a E V k T W F 6 Q l B w Z F g 3 e V p n d D N p a 0 1 S N j E 2 M E Z 3 Q l J z S T N M W G J k a n R q a V h R L z V a U 2 N 4 W m U w a E 9 N Q i 9 F N F R 2 d G N m U C 8 z N T k x Y W c r d 2 V G V G V K M U p h Q 0 F v S z N E T V Z 1 Z V N q U n F a T 0 l q S C t B a k d t d k Z W O H V h e G V a O G 5 h V z h Y V S 9 t K 2 o 0 Q j J E Z 0 V Q R D V N U n Y v a D d 2 M E 1 3 T F h E Y X p T W E N L N 3 d t e F l E O F p n d D J 5 V j F H N D F 5 O E Z z M 3 B U N H p i M G F S Q j k 5 R 0 c v N V V 0 T E d U d 0 Y v W W 1 j b n E y R W o 3 T U 9 Q e E Y y N k N C d 0 g 1 N F N U O F o x d 0 V y R 1 h u O G Z m N n l M Y 2 Y z O U o 4 T z c 3 T V Q r d H E z S k d x M G 1 6 M G 5 N L 0 5 n R 2 4 2 K 2 5 Z Y l k 3 Y V l k M G J 3 Q m h D M T F 4 Y U 9 t e F J k Y m l J a U 1 p Z X p t N T F X S 2 9 q a U l p S W l N a m V i W H R o M C 9 L V X B w Q 2 E w Q n J J Y 0 J 5 b m F h c U R p S W l J c E l w V n J 6 N V d 2 Z m 9 B M k l j Y 2 l p a 3 N J U H J V W X d S d n V i U D R p T G R p U G o r Q k s 2 N 0 d m M D R 2 b 2 s v O W c r a W t o e k N i T m h L N D h y c m l M d l p o U j V T T V h m V E Z l U k 1 x d T d q S m F k Y 2 g r W D J i d H N T M l B w W F l P Y W t v V T F t O G I 3 L 0 d X L z B k Z 2 F 0 d U F O Z E 4 z S H Z L Y W N S Z W V J N 0 F E c n N 1 Q V R o S H R D M D l i e G x 0 Q U Z a R 0 J y N C 9 k a W E r N E Q x O D N Y c m d M d m 9 r c 2 V 5 V H U r S i s v U 1 h F W T R T S E R p e T V v Y W o 0 e D J 6 Y m d y Z D J E V V F p T 0 1 j b D E 4 V C 8 v b k 8 3 W F d F M m J R U 2 Z I e X N y Q y 9 l T D V S Q 1 B Z W G M 0 T G 5 s T m J k c 1 R t e m t k V T d B T m I v V j N F Q W 5 q b k h C U 3 V X T k d S d D h G R 1 J t a 0 R i M n Z 6 T j M 4 M H g 1 O E J L d G V m Y n c x c T R r K 0 9 v S E l 5 R 0 d r a l J 5 M z I y d V J Y Y V B p c G p x c 3 Z P U H R K R F d j a z d 0 Q 0 p K e j R E M m x t R m 1 i O U 9 v a k h p N i t Y d F l 0 T V d X M E F 2 c E 8 2 R U I z L 0 F P N m l U M 0 E 2 Z F N i K y 9 o e n N J N D h 1 L 2 8 y a H N y b E V k b 1 h W c U J F Q V p z M F B X R W V X L 0 1 C a j F x M U 4 v R 0 J t M m V B d k t 2 U 0 p o S 0 Z v c T A 1 V H N L M 0 t j M F N u V H N i O T l H U F N I d m 9 I M X Y 3 S j I z a j Z P c D J j S 0 c 3 e U R M N 1 R 6 c 1 E 1 T n B m S X F M d H d G M y t L M C 9 y d 3 h B O T R z V 2 p s R 1 l z W F Z Q c U h s T 0 R 3 V V V U d U h F U 3 N W V 3 Y 4 U m R Y W F Z v T k V q b 3 p u L z R u V i t L Q X F y M F Z F U k d x W G R z b X N X U H F V Y W J p T F B 5 W C t 4 c X M 0 e D U y Q W R i Q S t 0 e E F S R V J H U m 5 i Z G t 5 W k p q V X A x Q n F s Z U h E a D J l d H l 6 c k l t U E 1 s b F J u R V J F U k F k a V M x N 0 d u Y m J 6 M F R h S D F z M 0 x 5 M T l i N j B Y U 1 E y R z J J Z U F 3 V E t p e T N 3 T W c 2 b 0 J I Q n d j T 3 g 2 d T l Q N 0 t Y c E J D N 3 R 0 O E 5 G c S 9 S c l l 5 a V R r L 3 g 1 b F l t R X d i S 3 d B c 0 V L T T h i b n Z B V k E r T T d T T 3 c 2 N T g r Y 1 c 3 M V l F b E h 4 K 3 Q 2 T 3 k y b 3 I 0 O H J v V E h q R V V F d 2 9 S b n o 4 W H A 4 d n B F Q W l B b D l o R U l H M 1 V 1 T 0 x Q R G J l e j Z 1 M E g w Y 1 F w d D V i e n V 6 S 1 V v d U t y M 2 V G K z l r b G l w e W 5 M T H Q 3 T X d M S k x m O V l I Z 0 8 x Q U x G Y V V w Z n h q N U 9 5 R G 0 r S X U v U X p 2 N S 9 Y W U 9 T M U t Y M i 9 T R E t 2 a E F Z a 2 R u O E p o S X Z m Z m d 3 b U Z T a D F Y S 0 x X a m 5 G O X R F Y W x 1 M F N j b V U z a E p U N k x U c G 1 M V y 9 E Z l I 2 R l c 4 a T B 4 W m J R R D R B L 2 h P U F l Q N C 9 M a 0 F 4 T 2 U 5 Z y 8 5 U F B h c z h s O G l 1 c 0 J v M n d 0 Z j V W Q 0 x q U n l m T 3 B I V m R 2 S z l X R W 4 x b U N 2 N E x F c n N h M l R r d H N U S X l p T C t i K 0 l H S 1 N J V F l 6 T i t k S V Z 4 V U t l N n U v Q n l 6 d G V U d l R L T F B Q b z c 3 O F F l S n d x Y U d 5 V D h R Q V R p Z E 9 1 T X V Y N H I z N 3 k 5 d 2 N v K 0 R Z Q n I y V W U y S X p u Z 0 d w M V B u S 2 1 l c 2 l I M z R r U V R 2 R 2 s x M D h u a m l j O T l P a k p s O U l F N z d E a 1 F t a j h Q O H N p R X g 1 c X B 2 R T R W V 0 l p S 3 k 1 e W p h d V R M e j l m Z n h u Z F N G e V B n S G t p N X Y z e E h U L z V l c k s y e U R 4 Q z Z a N 2 t m L 0 w 3 R k R I e F R 2 a 3 V u Y i 9 2 T l d K W F B 0 c W V K d i 9 a U E l 3 d y 9 n Z n Z Q d l Z F Y 1 J F U k V S R V J F U k V S R X B r N D J a a E d V L z N 6 Q X J 1 M E h s d l d 1 R z k r M 1 h p Z D J j Z H R q O U N D a n p G Q l A 3 a U x i Z 3 h q R z d X T U R q Z m Y 5 Z D B u d D N V V D c y S V l k Q 3 N J T G l K d G N s L 3 Q 2 N y t M c W R S Z n J r c D V Q K 3 N R O X J R M n p P N 0 Y z S 3 N w M 1 R z U k 5 X T U E z M 3 c v Z H g 4 e i 9 B Z C t h Z k F M Q n p t b 0 5 s W W J a c 3 h z N X B t Z l F Q d G 8 z Z H J I a 2 k z b 3 F s e V h H W E w v M z l G R H Z G W G J L U S t J T D M 4 V j k 0 Z V N K S G k x W m c y N 2 p M b G l U M y s z S k Y 0 c l B L O V B S R W d a c G w 0 M z Y r d U 5 4 e E E 5 Y 0 5 4 R D c 4 Q 0 1 K M z N J V F o r T C t L U X h n R G x s M 1 p T W U Z T Z z d S e m s w Z 3 Q 4 T m F 0 S m Z i Q 0 0 2 U l B m U U c 3 e F N H N G 4 z M U M v U D A 1 e V o z S z J F V 2 1 6 T F l p d m p Q L 1 J Q a T J H L 0 Z X Z l l 0 W n R 4 W m Z s O U 9 y U H B m S U x n b 0 9 1 W W Z v M U 1 t R W h 3 e k E v T F l a K y t D b S t D K z h I U D g 1 N X h k M U N C S z g 0 M T R p a z h j U m U v M F Y 3 R W J a T 0 N k M X d W M j h z S G d N T z Z j R n Z q L z F K R H h z R U Z a R 0 p o a 3 Z 2 d 0 5 B N 0 5 r b k F D a n N m V m J T b k p t e k Y w Q W d n S D N v N G V D W n h Q O F d I V m Z u L 1 B F a 2 9 v K 0 1 4 Y m x s V 0 5 V e l Z z S T V 2 a F B C U V h j U U d U T U N L e U 1 U N T h S V E N B N G Z S W F R D M 3 d s Z D J R Y 1 R p M k 8 z Y k V Y Z z Z o d D M r V G 1 L a U V q M T B 5 N l p G U 3 M 0 U G J F V n R P L 3 M 4 N 0 F P Y n B M a U 5 D S W l J a U l p S W l J a U l t V 3 p Z S l l 4 T k l p R j R y V z J h M V A w N l N r N F I 3 Z k h h b n d R N 3 J M U G l M N 3 d E S U h M c m t v V T h 2 e T h u c 2 p Z a 2 F T T k d v K z d k Q k h 4 Z D k v Q 2 w z Y 1 d W c E 1 t b U Y 5 K 0 p q Y j l T W n p q T y s z e W J q N 1 J T V 0 1 K L 1 B W R 3 J J T 2 I 0 b j Q w b i 9 p Y 3 R 3 b m V P Y U x D Z T l 4 R i t a a k 5 t L 0 N m M n h 2 N z h D T 1 R y d m w 3 O U N U e T h B T j Q 2 O W J 1 V W g 0 Q W Z E N m N M b m 5 F W m p 5 R D F i Q V J U d H Y y U U d L V E F h Z F R a N k t U e D J I N U E x a E 5 j L 0 J X T H N l R X c v a D c 5 Y 0 h L Y m 9 4 e l l t Z W l q e j R N Z 1 N C M n k x Y T R p L 0 t K e j k r N X o 2 c k 5 o c D h 3 b 1 V M T X B v M j Q r U X V J d m Z Z a W d T d X Z 3 L 2 x E e D B T T y 9 m W l B I Q X Y 0 M k 1 P S n p 4 Q m J I N D Y z W W h t e F d T O F J I R H k 4 S 0 9 z Q i t M c W R s Y 2 p p O T J P M 2 J v U D M x U m Z Z U j d V c m 1 j a T J D U T R m U m J o L 1 A 4 T E R C c E w y M E d O S n Y 0 N 0 Z P Z G F 1 S W Z y T U Z I d 2 5 k N E U w N 2 R x V U t p c H V F c W t O Y n V M R E x y U G h K M H p E U n N S Z W U z R z N o N 1 N Q Y U l 1 V m Z T R F J T V 1 B 4 N V o x W l V y M W J B M 0 9 K R k F 1 b U V i a C t F S U h y Q j V Y Y n h l b l V t W X l p b l p T M j g v Z S t K S G 1 Z Z 1 h j U U h I a E h V b H R W a n R I T W 1 Q R j Y 4 c m c 5 T D h E Z j g 0 S 2 R 5 b G p X a 1 o y L 2 I v T 2 Q 4 U 2 Q 4 W i 9 5 c C t M M 1 Z v Q 0 h C d S s r d k 5 K L 1 V m Z D Z Q Y T R n O U 1 R b D M y V 2 V Z Y 0 F U b j Z Q W U V C d z J 0 O E h p b j d V Z G l a Y n d 4 d j h 3 L z N K a G Z m a V k 4 K 0 R y U 2 4 1 N V p Z V k d y a U Z R c y t z U m s 0 d S s 4 a m 4 x V U 8 2 e n R Q e G R W d 3 k 2 W l R x Z k 9 p V j B 5 Z S 9 h d T h s e D d z d U R O U T F J Z F F V U k V S R V J F U k V S R X B G e V o 4 e G J k V U 9 1 V G h n c U l q T H d U V T F p S W Z l R E J C S z Y 4 R H Y v N U Z 3 R m d R a U c 4 S D F h R D Y y S T F h W W I 1 Y l R P U i s r L 0 d G R 3 p E T 3 F B U n Z w T z Y 0 c i 9 5 M m w y Z U 9 u R F Z q V V N m b m 9 M M z M r K 3 d E M n B D O E x h N z h I W E p x L 0 N l K 0 p 5 M 3 N a c z F U K 3 d h O V R 2 T 2 F X Z k F v K 0 9 K e j V t T n M y T W h 6 M D d 5 N V h V b i 9 P W n J C U G 9 t c n k x N C s 5 M U V K N D V K U E l O N E h M d D F H d 0 x Y R E 5 q a C t q M U V K N D R o T 2 5 Z R V l P R 2 N l Q X F C c X d j U U d Y b G 5 s Z W N P O W U r W D J D V 3 A v b j d Z U j d j b j d m N E p P T z A 3 S l B V S l h E O E l z d W 9 U b l R J Q n M z a 1 R k d E 1 j Z 3 J j T X c z Z m F H U 1 Z a Q m c 0 a G 1 w V k Z k T k k 0 V E 1 G V z d O W n R T T X M 5 U H V t T H J s W m 1 G c 0 V S W X d u Z m V D V 1 J 2 d z B o Y m V S R H l U a 0 F x L z U r T 0 Y z e U N G d z l B R W t k R l R m V m N k N l B h N G d N S F V q N j Q 4 O G 5 6 c 0 d V b E x C e l d 1 S S 9 y d y 9 o d n c z Q m J w U 0 5 y K 2 N G d U o 5 K 3 Z O d m o r c z Q 4 a C t p V U N R U n V I R n p q Y z R t S T d F d k s r L z N U L 2 V n R D d H T 1 B J e k J v R 0 1 S a l J C N j h q L 0 R v d T B t Z j h N U X V 6 M l Z s T n l i O W 1 W Z X F J L 1 k r e V J o a k F R R W d D U G l w b m 1 P W F B T Q U d S S U N v W l Z u b E h J W X V l d 3 J 0 a 2 x r N X U w V 3 J W R W N R R V J F U k V S R V J F U k h a S X d X d U c w a m d 1 b 0 Z s W H J O Y k h F T E d q R G N T c j V z M E k r M k J p Z V d P N H h 6 Z n F k U V g 3 S G R z Y 3 h y d W N I M V Y w Z m h I S E V Y N l k 4 L 3 R W T j d n O E p I b F h y T X l z O G g 4 N j R Q a T l 4 W G x x Y k N 0 M 2 J G b G J r e G d a V 1 l S S E h K U G h m T 1 h k Z D E z Y X J k e T c 2 a 2 9 S L 2 1 k S F F K O X J 5 S F E 5 N X J 5 K y 9 n R F p X N k k 0 R 1 F m b U R T U D N h U V p H Y S s r d T J z N X B O Y W 9 1 S 2 1 1 M i 9 J Y j N v O X J V c D F D Z 0 1 B T m d 3 a m N V U E l m V H Y 5 N W Z Z Q 3 E 3 U 0 p U W H B 2 L 2 d r d n d Y N U M 4 S T g 3 T 3 p p V W l J b V V v N S 9 k U C 8 1 O H Z B d H R P Z W g r K 2 Z V Q m l 4 e F p i d X k 2 b G l C L 0 l C c G 9 W L 1 c 5 M V Z I T k h n V i t B d G N E U F J l O W x U N l p k T W l 1 V l B u V U c 3 d U p Q a W I v e E t 2 K 2 Z 2 W H V Q a T Z w T 0 h 6 a i t P V 2 R 1 M 0 V S Q l V m T 1 N X c W t w W m d G N V l j M 0 1 z R 3 h M e m N y T X l 0 e l M w b G p Y R k d 1 O V Z H N m 1 h N 3 R a Y X Q 0 c V V j d W 9 y W D V s W n Q 0 c k x V d n p q b G Z V T E U x T k l F M F J C U V h t Z H M 3 d m o y R k d S d T R J R E 9 E e m Z y M T R N V H p u Z T c 3 b k 9 R Z U Z Z Z V k 1 e j l k d 2 E 2 Y 2 l P O D R K S V l R U V F n Z 2 h o Q k J D Q 0 9 F c k d U R W Q r N n E 2 N X A r Z W Z Y S n A w O D N K b G J Z M F h W V j A 4 Z T d v Q X V O K 3 I 3 M k Y 0 Z F p P b F p 4 T i t h a U o 1 e V F x a H h R M z F Y R H V W b W t Y N z N V d E V T V 0 Z M V U l J S V d v O G h 4 M 2 J o d 3 R 4 c k Y y T m 5 u W U d K Y V F 1 c G 5 2 d n g v V D R V N k N x Q l M 0 V D U 0 N E Z y d G 9 B W m 5 Q a H Z 6 O H Z L M k R T M D g r a T F B b n h 4 T z F m L 2 g v M l R 6 N U F 2 N U N K c W R j R F h u Y 0 R h U H Y z W X B z L 0 I r M z R V Z F R H V G J D O D h E S n F t M 1 p l K 2 V q S G p w Q T l Z Z 2 g r c j g z Q T l 1 N U 1 0 R D l T T V V U Y 2 l t W H N L e W k x N j V U N l V 1 a T Z q c T U 3 b W c 2 W k d 6 V n F G Q k F T R X F K b V o y Y 2 J B Z 0 1 E V m J 2 Z H J w c k 5 a b 1 B U N l Z U T l p y T n F 0 O X N O S n B O S m R U c W R x c 2 x r V W g w T 2 g w S F R O T l Z v T k t v T 2 g 4 T m d O Q n B W V G R O V V Z W V U 5 t c W F w Q m 9 O Q j F U V E 5 v S 3 F x c X V 1 N j Z u U T Z E V m x a V 1 R z T 0 h 6 N m N V Z X B r e T g 2 Q 3 E 3 Q n B j d 1 h N S F E y Y 1 I 0 c W J x a n p w a 2 x r e W p w V m Y 0 Z m h 4 S F p Z S n I y R 1 U 0 a V l o a E J C Q 0 N D R 0 V F R U l J V V F X c D Z I T l I x R W F o U V d H T j R l b 3 V i d k p m K 0 V t Q m N U V 3 N R U 1 Z u V W 4 1 c T R q b U p 5 a U h G V F R X Y y 8 r e U Z Y b S 9 X Q 2 l H R U V E V 2 R k Y 1 o v M F E 0 Z H h H L 1 N t N m p O V 3 F E O W N w Q 2 N 5 U y t o T z U y W W 5 4 e G F v a m x L O V B 2 V D R j R C t 4 U 2 N Z Z X o w Q X V K Y X F z c z J k a n Q 4 Y m M x Q m J o N k 9 m T 0 9 Z M T N M N 3 N j O W R h e l J Z L 3 J Q O T l C Z X Y w M T F 6 T D N o V T A 5 W n J s K 0 U x N 0 I 1 e E 9 j b D U r S H R 2 Y 2 F W a G V u R n p p Y X d D Z 2 F S b 2 R P b l R 3 Z k s y c T Z 2 Y 0 5 H e l l F d 0 p M Y m d j W m t N Z 0 Z n T k x x Z U V w c H p 6 O V Z v T k t M c k 9 n Y U R B W V B C N E R Y V y 9 i W D d z N X B i M k t V b 0 N r Y W p r W U N B Z 0 0 1 Q V p W W l R t M 0 Y x Y k t v S T V k V U p T b F F D N l p K W n R J c z l Y S G M 5 R 1 h z O W d I S k 5 J e D l u S T R R U V F n Z 2 h o Q k J D Q 0 N G R X d S U l l x d X V F M k x N Z F Y z V m h F N 2 h 1 d E t 4 c G F 1 S T V p Y 2 9 o e F U x Q 0 N G R U Z L S X J 5 Z m 1 S a z V B V m Q x d z J L b 3 F n R m Z G W V Z S V E V B S 2 1 B Q T h t M j c 3 S E 5 C Y 3 h q Q T F j b G x 6 N T Q 5 M 0 h 6 e n p U N D l a e U V x Z 2 4 3 K 0 h J N X Z W d U k z W X g 3 c T l T M E J V T n Z l a F B s d l E 3 R X R t R l B p N H F h U 3 N N N m F D c W 9 C O D J O U E F x Q 1 l U S 0 F v N k t k T 2 9 V U j B R R 2 5 k M W 1 1 O G V l a H p L U F Z j T l R p b U J 4 N G h a L 3 h J M T N K M k J U Q T l O U X d s S k 5 U M W V N Q V Q y S 1 l W d m 4 1 M l l W U l Z 4 V 0 F 3 N E h R N j N h R W N 3 Q T V v d X E 1 c m l x S m 9 1 c T Q 3 Y 3 o 5 c m d L W W 9 p c k 9 n Y l l x a W F J R F R 2 V z l S W T Q x R 1 k y V j J i U U x Y e j h X S 0 t r Q 3 k 1 T T R 2 U k k x a E d U W E 8 x e W t J S V l T N E F w R 1 J r W T g 3 S E k 0 O W U v Z n V U Z k o x T G x k Q 1 N 6 b U J m Y 0 Z j b k x 0 M 2 9 P Z F l N Y l J y a j J Y M G k w V X V t M X B R Q j l h O D l O T i 9 r d k 5 D T F A 2 T F B n Z E Z u c 0 l K S V l R U V F n a F J Y U V d 1 M n o 3 Y z F 6 b F V C a 0 9 I N k N w N 2 8 2 U V F W W k V V T n d r a G h B O H B p d U w r M 0 9 X e X J 3 d j h Y T W k r c G Y 2 Y 3 A 5 a E J p Q n B G U D N V U 2 R C M j E r W F Z l Y 2 F W S l U v U n o 2 Y U F Y W E V 4 V V d y W j N a N k x 0 M 1 l Y Z l c v R m d j d F h W S 0 d F T n N J e W J p Q z E r T n Z i R k g y T W V P U W J E V G J k Y 3 l x S H V w Z V p D U 2 1 B Z z Z E b z R I Q V h P c j l T N z F I N V Z x U n V H b n A z d E t v U l N T L 2 N t e m J a d D I z a n F x Y W Z Z d T N j d m 1 x Y k Y 3 T j Y 5 d T N x c 2 5 T V 0 V L S G R x c y t 1 S 0 h 5 U 0 V F S 0 k 2 R 0 d N M E d 0 d E h S a 1 l l M F h Y O W Y 0 c W l M T n U 1 Y y t k T 1 F D O T J U e C 9 R V W s 1 Z 2 Z U S E 8 x Y k U w V D B k V T U w O C 9 v d D V 5 S y t i U k w 0 S E R q d l d O e W V U O D V 4 W D h a e T B v O D d H V X N Q c j R m L 0 J G Z W F R d G h C Q k N D Q 0 d F R U V L S U t r Y U t t N F F R d 2 9 k M F h R Y 1 l v d X Q 2 c H F x c V R r M 1 R u S 3 F x T 3 Z O M F F j a 1 g w e l R O Y V R B W W 5 K c W 1 P W j F P c D l O b 0 5 E b 2 R E b 2 R t T U J n O F g 5 d n R k c z F p c 1 R p c 1 Z x d G 1 z O W 1 j R m 9 2 R m 1 a M m Q 3 U X d P R G o 2 d j Z 6 b 1 J F U k c r U G 5 V a E t v U l N y e D R B K 2 9 u Z l V k c U V l K 0 o 2 Y W p K S 1 d I M 1 h I Z H k 1 e T Z 0 a H p Z S G N P N z c x a X h k S 2 Z B e m J 3 c m R 4 Y n Q y R T M v U j N V T 3 F F Z U c w e n h 0 e U R z V n N N d H Z s e n N F N G F U O E R u c T h 0 M k l o Y 3 Z Y T X J 0 e E h G W H g 2 Z F N G a l p k d F h R T j U v N T l P R G Q 4 a C 9 t W k V X Q X M v T 2 x 1 V 1 R v R 0 N G R m Q r U y 8 4 Q k d m a V Z o e k x s M k M 0 d F p Q O E 9 4 Z E N p T 3 J 2 Z W t W U i 9 n W D h L e k l 5 O G 9 T d T Z 4 O E R Y K 2 0 2 W H V E T k 1 U N l R j U j R 0 N V V T K 3 N L b m Z v M T d Q Y j A z O U h p V m 4 3 S E 5 s S 3 V n W F F n Z 2 h h b 3 F J a U l q Y k Z V V z U 4 L 0 o 0 W k d U a 1 J Q Z G p U Z E 4 r M m I x N z k 4 Z V Z t c G d R U W x T e W p K a U 9 m V l Z k O D A v U F B y b T A 2 Z W J r c T M 1 c E 9 p R 0 V p e F E z M V h S Q n R R Q n c 3 d C t E Z W t O c m x G c k J Q a z V J Q 0 p H W G 9 p a G 9 t c l p r O S s 3 Z D V 5 c m p l S k d S a 1 N p S 1 V y V m U 3 Q m F p S E N t a D l U Q j I 3 W T c x c m Y 5 Z 0 d U c 1 J 0 V m t M d E Y 5 K 3 h 2 W k J Q S 2 I r Q X d I W G V z N U t R Q U N P Y j F h N l l s W X I 5 c y 8 v N X o x U k l i O C 9 i U W 5 6 Y 1 c 3 N j B W W F l s T H R z b k p 0 K z Z p V G E 2 V k 1 Z Y m d 4 S G F k U V V i R F p Y Z D Z Z e X N D M m N p M 2 5 F U D l I V H p t R D c 1 Q U 9 N U F h 1 V m F a N n J V Z F l q d l F B R i 9 l d 1 p 6 R U 9 L N 2 w 1 Y 0 V S M E R o S 2 p L S E N 1 L 3 d 2 S G p P a X d U W H N N b 3 h V M U N W R n U 2 c m l 1 N G x t U z F B Q 2 J L W n d s V k R k Z n l 0 V m J B c G l o S 2 x l d 0 N K Q X J W V k Z H V X N j Q l l k e U F 4 T V p H Y m I 3 N F p Z e E d G M 3 N W e T J M R j l 1 Q k R I M n R Y b 2 F X Z F F R d X B p d X Z k K 1 R J O C 9 C Y X B h N E R K e D d s a m d x Z z F n T n B N O V l n Z 0 F G K y 9 0 Q 2 5 C c H l Z W E x D c G o w O U x P d U d 3 Z H k 0 L 1 l 2 L 3 c v N 0 p 4 K 2 d Y O G p F M U 9 z Q n p I O G Y 3 U m 1 y N 2 Q r T G J m N G N 0 T 0 5 I V V J z M 3 d m T E N 5 N m h 0 M m 5 u b G 9 4 O D d R d m F J S W Z p O U 5 z U F Z k Z l d Q V k F 3 U n Q y S V o r d 3 B L N 1 R w b H Z 5 Y W l T d k h s e l F y R k x a T W 9 o Q k J s b 1 d t Y X d X Q X d 2 R k x B c H J 5 e F l a V 1 Z q e E J D K 0 l x S 1 B o Z E Z i U l F h R k 5 Z W X B M a E p D T 0 V p e F U w M W 5 O c T B H Y 2 I 3 K 3 B M e j B t a V V n R U F D R n E v e G R V c E N D R k Z t N 2 h j U E x T O U 1 3 Q l k v Q z J P U G U 3 e G U 1 Q l l D Y 0 M w T n Q v Q n R j c 1 k 5 a D M 3 K 0 h P b z F q V E V O R 0 l T c D k w T z V B e X h Z e G s v Q y t 2 W U 0 3 T X U r U U s w W G h x R k x O N X l K M n p 4 e k Z Q Y j c w N T d n S 2 5 y S m V 2 a X Z Y c 2 N N W E x V Q j N l b k F O b T B L M m g 4 c H F B M G J Z U m 4 v S 3 B T e G t G Q n R l e F B a Z 3 g 0 Q 2 1 3 M W p 6 R D J Z b n h o U 3 B u b X V S b j V U W m 9 E R D d u a 2 p y U 2 p T T V V C Y 1 R T N z I 2 Q V N B c 2 R j R E t O Y z A 4 b k U y b 3 F R a U l p S V N G R V c 1 d z l k N W l L c m w x b H R 2 V l J S R l V R M j V 5 b X R l W n k 1 Z D E 3 W E l 5 R W d w Y n F x N k d o U S 9 C S V l P S F V w d 2 N E Q T l l L 2 F r Z S 9 m d V J F U k V Z T T Z 6 T E Z 4 S l d H Z j h G K z N R U W Z 3 b X Z a b D c w O E J C Y 2 l h L 2 h P N T B Z b j V 5 Y U l u b T h K K z k w S 3 Z Z c V V B T 0 I v W X Z Q c 0 h Z N n d F Q X R O U m t i S E 9 u N C 9 m R 0 h O V F c 0 Z W d u a m 5 r T n R 5 L z d I T D h w M D h I a W g v V y 9 y M k N k L 3 B w c j J i d U N w b D Z 6 S E w 5 c D c 0 R F R T Y z d M e j J P Y k 9 3 M 0 x p N U 5 M Z k E x R T F W Q 1 p 5 e H N L S V l R d k d Z M 0 d q W n F t b l Z N V X B j Q k t Y R j N Y T D U 0 N 2 R 5 N m h z d k 1 T U W 9 q S 3 B z Q l N Y U 2 Z F b n U y U X d p W W h o S W N V T j E w R k x I S G p z Y 1 N O O T N V Y V F n a F J i c H c 3 d C t I L z B a Z G w 3 b 2 9 q U U Q 5 M 2 x x e C t m M F V K Q 2 Z V c 2 5 W W m p Z d G x a M k p m O E g w c E l L S U Z m Y i 9 L T X U 5 a W p r M m V j S W J v c i 9 t M 0 N 5 Z X I z V n p S c k R u N F B Q N D d w N G N k Z D g 5 M T d h V D V M M 0 h p d m Z k M T N t a G Q w W E N V Z 0 F P M 0 V j W l N R V V B 3 W G Z l N F p s e j F p Q 0 V w S X F P Z H U z c n d 4 e k d i V U 5 1 M E l X T H l h c k 4 1 M 2 V E c E V H W H Z j a T d G c m Q 3 T D Y v U l h I e H U 4 e G p 4 e F Q 1 d X R D V U V N Q W 9 z M k V i S X p w c U F P b m d 0 W n R h d 2 l R Z V h m N y t v c l Q 3 M V I x a n p s U E h L O X R h T m 9 N Q U x W b G E 3 U 0 R T Y 1 g 4 R D h o V l R N Y 0 E 2 M n N U R m x o Z W 5 O e X l J c z h q W F l m N 3 p 6 b k s v U D J W b U 1 S S 0 d u T 3 p q Q n F I c U Q 0 V V J Y b k M x e m 1 J c W t m W G R Y U m R S O U 0 w N 0 h h N 3 I 5 T V J W W m p U N l N R d E x Z M 3 o 1 O C t q Y V Z x c D l 0 W F B u O F B 4 e l V y O F p z e E R 2 Y j R s N E N y Q U 4 v O X R L T F l G Y z B w Y z N G U V M x b G x U U V R W Z 2 Z 1 e E p B Q l N U Q 1 J R R i 9 k U X B s S W d P S 0 s z Y m V v M D N E M z N P d F d 3 e l l I c m d F W E x H a j N R V n B 4 Z k E 5 T l F 3 V D h k V j A 0 Q W 5 z R T J i V W 0 1 N W k w b 2 t 5 e H V X T j R Y e T Z m b 2 5 o Q 2 h u a V l t S j l z a k l 5 T S t B d 2 4 3 U m J q c D I 3 R m h P W m V Z a 2 h C Q y t F T G h 1 Z T l F d C t Z V V F W e V V w Y m h K Q 0 N G S H R t U G 8 v a m h J U T Z P c z B x a D E z M X c 3 U F V o Q k N p R X N 1 N n h n Z 1 J F M m p H Q X l W c 2 t T T H F C Z z J t K z F h W C t j Z 3 F v N C t m Z n F F M 0 g z M z N W R 3 R X N 2 Q r c j d 6 b l B u V G 8 w T 0 J 2 d n Z r b W N k b X l a Z W 5 s U G J j b 0 g y Y X o r U n Z n e H F M R z Z M c k 8 1 T W 1 U d W Z Q T 0 8 v R X Y 0 M 0 p a K 3 F t V G 9 P d W 9 6 Y S 9 6 a W l 0 T m 1 x S 2 Z T d 2 U 5 Z E 1 W U 2 h i R z l P e E 5 0 N 3 k 3 O D N v b 0 h r N n N q a n h M V 3 d O V 0 5 O W D Q y O X N V Z l l 4 N D V C c 0 5 O d D F 6 S 2 9 X N 1 l w Y 2 V C Z 2 E 2 Y l h o e U 9 B d W R Y N m w x c W R L W F V E V V B Q e n B i Q 2 w 4 c m 1 v K 1 V O Y y 8 3 M U F t c T l C c G l m K 3 l m Z 1 d t T G N z Z X d M V n d H N G 9 x Q W Q y R W Z P K 0 Z F R W Z Q R T F v S m N v e D d 4 Z H B J M 2 Q 3 L 1 k 2 d G 0 z a D J 6 a S t Y b 0 h m a k h q V X h r M 0 F a c 0 1 X U H d 2 S H V x L 1 I 3 W G F N M G J k a E h q V U 9 K V E R J c D E y c G 8 2 S 2 k 2 d W 0 2 Z m d 3 b z g 0 c 3 F V V k Z S M X l R b U p 2 N V J m b G 1 K e X R h K 2 Z m d j Z S c V B 4 N z N s Q z d Y S S 9 Q e F F a R 2 R r N j k z S F d 6 c D A 3 c D F a e W F z S m x D W V V V T n l t S z h u a 2 w 1 e U t F R U V J S V V X V k l j W k 1 R U W 9 o c V I y b l V 4 T m N w V k h 0 S z d S Q U N s M y 9 2 d F d 5 Y X h I d 2 Y w M z Q 1 U 1 B i e m Z 5 L 2 Z Z O F M 2 N X R 0 d T Q x e W c 4 M k l 0 e k F a U H k 3 T 2 d i L 2 F l N W 8 3 d 2 F o O H p O R 3 F T d 1 J X N n Z H T U F n T 1 V m b 3 o x M 0 N G W F V l Z l R N d E d T N l k 3 N y s 5 e W V 4 c X l E b V Y 3 W T N 1 S V h 2 S l N V b D V X O V h J Y T V h K y 9 i d H l 3 R 3 U r S G R m U V J v M m J K a l p y V n U z U D E 1 N z d i W F R G V E c v d U h L U m t a R z J 5 M k 8 2 c n A 4 Q 3 Z n W S t C V l l w a X N K O T k 5 M T N S Y 2 R S N n R W e n p Y M 2 l k N V E y N F p l T 2 x a c U 1 F b F l m R k J W T U p s Z l F t Z 1 B 1 T H F V W E w 1 V D R H T G F G Y i t Q Y 3 V n b S 8 2 Z S s 0 Q 2 x M e U 1 N Y m N n N 0 Z i R E x i N W M 3 Q k 9 H d S 9 w U 0 Z o c U Z 5 O W N 5 d T N F Y 1 Z m S E p 5 b H N x b F M r V 3 Q 3 U T J M a 3 I 5 c y 8 v N T l u c z N M W V p i R G E w S T c r Z z N 0 Q W E 1 N j d 0 R 0 R w R W c 5 R 0 k 5 W T N K S m N v e G J 4 Z H A v Z m R q b n J q O X E 4 V T R W a T d G Y i 9 v N 3 J z S W 1 3 R H J q T m Z U V V Z Q e m o v d 2 R t T T l a L 3 Y 0 e n R u U m x Z W H B o U T R I e G w w Y m x 6 W n p S T l E 5 T T B k R j F I V V p U M U V S R V J t c U l v N 2 d u M T N B O T B Y Z G R 6 U H h r Q n Z 6 S W R V T l F Z Z S 9 m d S 9 U T W l J a U p X V V p U N m V l T 0 t v a n d F U E F T Z z Y v b 2 5 Q a 2 x P a 0 p H U n N U N D R P R G d U c U h Y W n B w e V R K M C 8 r c j Z C O W h C Q 2 l w c 2 1 J N m R o W D F U W C 8 5 T 3 l U U z V 0 d V R w Y W w 2 W V F R Z 0 J R M 0 N T R 0 V x S T R V Z V R H N k x B S y 9 X b m Z w Q z B V Q i 9 3 R H Z B U k x 6 Z V V 5 O U 9 j c T d z M V k 1 S H N N Q n V y S i t 2 O W U 3 V F F y b z F J Q V l C a 1 B a M 2 c z S V Z W R E h B Q U N D U T Z 3 V m Z S N l J r W k Y 1 Z 2 x Y d j M 2 V E V h b W h N Q 0 N G R X R h Z n J l Z 3 F 3 M n V s M G Z y S j M 3 O T c x Z 0 F i Z z l k e m l D a W l o O V R C M j d Z N z F y Z j l n R 1 R z e H Q r R G p a M n d m e E d Q c V B 4 Q U F 0 V 2 x 6 b E l B Q U h O K 3 N k T V d z V n E 5 a U V n Q 0 N Y T y 9 M T 3 Z m d l F i M m h 0 V 2 N a W m x 2 Q 2 Z K e W J m b l F W T n V V d U c r Y z V 0 M U 1 u M F U 2 Z n d u Q m p P R X F q c G 1 D e m x i b j R 3 N 1 p 3 T H V Z U i 8 w U l B P N F B 0 a 3 c 4 d z l 1 e F Z w b m x F M m Z o e W V V T k Q 1 e T V Z W i 9 3 S C 9 m U 2 Z Z R G F q b n o 2 R k l h W W 5 6 a D F i Y 2 9 1 Y m R t Q z h w M 2 V w Y 3 N 6 Y l J k c j l M O U s 1 O F h 2 c z c 3 K 0 w z K 3 V 6 V U p 0 Z m 4 z d m U 2 V G p X c n N I L z N R O W R 4 W U N B c W Q 5 a l d L Z T h E S G 1 L b T Y 2 M E s z W G V w V W t W V j N H N 3 F i Q 3 h T c D d p Z H d C Z D E 3 K 3 k y V 3 d E U z N N O G k 4 V j F Z M F p p W X V M S j B 1 d 2 5 x a V p G V W R Z R C 9 Z d l l 2 c m p 5 c 2 h G N U h U N T g y Q m 9 a R 2 Z r a G t M Z T d G c n F 1 Y j B s T l R j M 3 l V V n B D Q 0 Z H c F Z Q U z V L R 3 F q M E t D d 3 h p R E Z U V U l J R n l s d U V r S U l J Y T R X Z 1 V H K 3 p r Q 0 l L c W V v a m d G Q z F D U 3 l O S 2 t R T l p p d T R k e S 9 E K 2 V H N 3 p B L 0 1 3 S 0 1 o Y i 9 V b z Z X Y 3 d C c D M 3 Q j R B Q U N B Q V N V U k J W T D V n T H M 3 Z E 8 5 Q n p y Q m p h d G N j e S t r V l p 0 c k l h M F h Y O U E w V l J O d T N h d F d 0 T F J S L 0 x N b T R p d G 9 W d m t 6 U H V P Z l R 6 N T F D d m F Z e H B 3 Q 0 J N d l I v S 0 h X R E J N b j R T M X J k b l l G L z J C V 3 E 5 T U F 4 Z H V 1 R k 0 z T 2 F a U T I z Y U R P T j l m Y 2 w 1 Y V R S S 1 F D Q U J p O W N B W U U 5 W U F F R F d 3 M y 8 x T 2 1 i Z 3 F n M 2 9 U Z 2 U y Y V Z Q U S 9 r a E J i Z G d J e S 9 o W H Z i b 1 N s b 2 J h O W l h e U J 6 M E V O a H Z H b U h z d 1 B 6 R 2 t U U E 9 J c 3 Z I c D h v Y W g 5 V k J i d G N H N W F 6 c 1 l E Q m c 2 M 1 l h e F V 4 Z n N p e i 9 H O U 9 D a k 9 I O C t n T 1 d W L z Z M L 2 t W c m l I Q X Z x S W 0 y Y k 5 3 d k R I V D F R V z d m T m M 5 N m 5 R T m Z K S G x a Q T d a Q W p U M E h T R l h h b D N y S m x D N X F t T V h U b 1 V K S 1 N r b k E 0 S E Q y c 1 Z 1 c z J w O U 9 w Q k F V R n F V N m 5 V O U U w V F h F N m 5 Z c S 9 2 N y 9 u Y T E z W E Z h d l Z t b j c 0 O E d G c j h V Z T V K R S 9 4 N U J Y Z F h D S 3 F q Q T h w c E x o S j E z V n J a b W J t M m t y T 1 I r V G h k R G 9 Y R 3 d 5 R 3 Y x O F d Y d U t U W k l R U X d n Y 1 V X S 3 J y a E 5 p e k h W T F l K S V R 3 a 0 9 J b U l Z U V F R Z 2 h 4 V l N x c V k 0 Q V F R Z 2 h S W F d R O T B n d F E w T S t l d 1 R 4 a 2 V K R m p u V C 8 5 a U h y T H J a a E h 2 d 1 F P T z l Z M 0 p w U H p u M W Z 3 b j d X Z 2 N w S V Z W M n p Y c m w z V E s r M W d G a i 9 N Z n g r T i t l K 2 p D e D F p a U 8 1 S 1 F I U l h y N W p w N G N l O X A 0 a 2 J q e V Z 1 d k Z l c 3 F H S m J 0 V k V U L 0 4 v L 0 x I K z h U Y n Q 4 K y t X T j V Y M 3 N y c n d 3 O X J q M 1 V q R 1 d x S F E r W D k 0 d y t q W l h j W k 9 t W T d 5 e k o 0 W m J J c k c r O W k r Y 2 l W c 3 g z T k R L M V V u T W J p c y t S O D h K N W U 4 a W J a b n d H d G F Y U j J P L z d n W k 1 m Z n E 1 a G 9 X N D h n a j Q r Q 3 V V K 2 c w T F Q v N E t 1 M U t i Y 3 E r Z G 1 y d l V v c X F x M l l j T 0 h j b 3 N h a D h o M 0 h i d T N M a 3 F J a U l p W F Z H V W Z I Z j V L S X F 5 O H Z E a H d 4 V 3 l C S z R v b W J T M H R D M z E 2 O W Z Q Q W d J Q W R G M j N x Y X F h N E 9 P M G h C Q 2 k w Z 1 N 1 M j E 3 M E g 3 Z E N p S 3 V T c k 9 z a m h C Q 2 k y b k M v V 0 s z a 3 Z 1 Q X B T d W Z p L 1 R G Y 3 Z E L 0 c x M m t J V W F F d T l 1 a E U 5 Z 2 p Y S G Z r W D c r M 0 t 4 U j Z k U E I x c j l I U H B Y T H l u a S t z T 2 J G d 2 R B N 1 R q U j h s N i t L K 2 V j U m Q 3 Z E h J d G Z T S k V E Y U 0 y d V J h M X l i V y t U a 0 1 J V V F I O H B z e k E 3 O V h Y U 3 p U V z F P O V J U U G Y z U T Z s V k N 5 V W t G R k 8 v U j l F T 0 p v R l d Q d D F U a E J B a X I 3 e k x H M n E v S F F h b k U r M 2 c v a 0 t Y T n d T S 1 h k N V F 6 N 3 h V Y i t G M X M w S m 9 2 W H p I T j B S M 3 h i b D N G O X J Q U 1 J n a W J 3 V 0 x I M n J i b T d C O T h n R 0 c z S 0 s 4 a 3 V S W U Z M V l Z H e X o v K 2 c r M n Q 5 L 0 N z W G E x Y T g 2 d 0 J o a m F S M k I 5 Z X d i N j Z W T 3 V P W S 8 4 N m l x M E V x T H E w S U N O Q l c z U W R W M l d w U E 9 4 N U 9 U a 2 J G M 1 h Q O D h U U 2 t 4 T V R E e n Z z N F N F R U V J S U l h b 0 E 2 Z H d r a E J C Q 1 h D M U t j Z m V y R U 5 W V l V W M E F u T H Q y W U l q c z Z M b W p X N W J u R W x j V C 8 w V 3 U x O F c x W D M 4 b T U r W G 5 V V n Z l a U 4 r L 3 A 1 V m Z y U G w x K 0 w w K z J 4 V T c 5 a H M 1 W T B l V V c 2 e U Z R V 0 Y r c 0 9 F R G M w e U h 4 S 0 I x M i s 4 R 3 l P e m V J V n h S K 1 F i W T c 0 N 2 w z Q m w x d l V O U m Z 3 V G x j T k M 2 Y m Q x O E d j d T Z v M U 1 U e m F C d F Z S V G x S T 0 R h Y l o z T E d 1 d D Y x a 0 Z a O X R W M T V Y U 3 Q 3 N 2 J k Q X B E W k 5 T S k 1 N U n Q z V j N Z c 3 J W T 2 5 Z R X V R Z G x E W H l h a j E z Z l k y b F I w R H h S c T B i d H Q x Q U w v Z W N J U G x t b V l o d j F W M k R P Q k N U S W N V Z 0 t C M T J 4 d V h W e X p y N G I r c U F a K 3 Y v b 2 M 3 c H J a c z d T c F F L Z 2 5 W K 3 g 0 M 1 B m M n M 2 L 2 R p b m 5 q V 3 c v Z n V 1 Q k R U d 2 Z q S D h m V H J X d V l 1 V 1 h R a H B 1 T n Z v R n Z L R X N 1 O H M 4 T k J S U 0 h Z Z W t G d F U z Z n I x Z 3 p m e G p y d V Z o U T l U T G M 1 Y n F t M V l k Z n B 5 b z Z w V H J W V H d Q c X R 5 U U F Y Z T N U Y 2 9 1 d D Y w L 0 t P O V R 1 d j h h Z m 0 2 b H V V T T J J d z J w K 2 4 4 S i 9 6 d n F z R E R a Q X o r b G 0 w b E J Q N H o 1 a m 5 X U k t y T W 1 O K 3 I 4 L z J M U C t W T T N Z R T J y S G Z L a V R t W n Y z W E M y a S 9 I L 0 1 l O S 9 M e m F M L y t q T i s v c D Z H M n Z O R z N z V m Z I b 1 I z W W g 5 O H I v M F Z 0 Z T F P R n h I e k 5 W O H N i W W p h a l h 0 O E t O T j M x T 1 h l N U 9 r U G 5 M d G p t V E 1 Q d y 9 F c 2 x 6 N 0 V Z a G c 3 U l d F Y V B 4 L 3 J t d j F F Q 0 F q S D g 1 W F l z R T E 3 R E 5 t c 3 E y W U 1 m U W J j N 1 V K d G Z o M 2 5 v U D R x Z l R J a k s 5 V E h R K z d L W V E x W F Z i M z J S a k 1 q b i 8 0 Q y 8 1 V D V l N X N 0 R W h C Q 2 l z b V h F Z E 9 5 c j Z w c C 9 l d m J K c F U w M 0 o 4 d l N k R U l J U U l x Y m h C Q k N p S 3 R H N E Z m c m Z K M k N F R D d s M 0 x V Z F k 0 O T d m S j J H R U Q 2 b D I r M 2 9 h V 2 Z R N j U 4 c k 9 1 W n d R S F k y T 0 J 5 W F l w b 0 9 E a W M 0 b l V Y S D l F S m k y Z G 5 v R n k 0 V j J 1 b 0 9 o K 3 U 0 Z V p h U U t T a G 1 B T X d R Q 2 9 T N V l 3 N G R r d 2 1 s R W V o L 3 V t T T J E W k 5 x V U J y c H V w N 2 g 2 N W d W c T l H R X V a R 3 V Z Z k 5 G V E V I M 1 Z L c G t H N H l H Q U p S S 2 o 2 b i t W a F h N a l V B U D h F b E 1 K O G N k T X p a e E t L Q l V l c 3 h G Y V V R K 1 Z 4 a l Q 5 U H p o c 2 5 B N H N I L 3 h D Y 1 p l R D N q S E 5 h M E J L Q l p q R T R m Q z R k e V l 6 a l V v a W w r W l l 0 Q V F s R H F 1 N z Q x d l l 3 c D Z B M U F h W m h 1 T U J s L 0 V y R m c 5 c j h Q c E d n M V F s R W J s S F Z P N T l P O U R P M 3 Z X O V R Q V j Z V Q n h 4 O U p 6 W X c 3 Z n h U d z V u M H V 2 c 0 p n a H Q r d H Y 5 c k N C K 2 N l Z F A r Z U s y Z T A r a j V G e F B q Z G 1 x N 2 l Z c i 9 s b 2 V V T z N n R S s 4 N n d G T W Z m d G o 2 d H U v V k R r V 3 R 5 U W l n U E h 1 K 3 p E Z W Z a L 2 5 h e V V r R k 1 z c i 9 5 M 3 h m R U w 0 d 3 E 1 Z H U 3 N k l p S W k 0 b 0 N o S 2 t E d W 0 2 L 3 J h b l R 0 M 2 5 2 R m x Y c 0 l s T X p Q e n A r R G d Z S 2 V 1 N j R y V D Z Y e l A x L 2 t J S V V S b F V 0 S G 5 v c W l O U W 9 Q Q 0 d v T V V O d 2 t o W E t T N F N R Z 2 h o T G h h Q k F Z V l A w Y U k 2 a 2 N E U 3 Z U d W p X W D B p N l d k M j V v N 3 Z 4 R F Z u b n Q 1 e H N E V k d 3 b j R l Q m 1 Z V F o 1 d G h w W T N G a G p 6 L z J D e G Q r e U d W d m k v O X l r W W p V W E h y b T F l Y 0 9 5 R H h W N 2 R Z U X p O c j N N Z D E y U X F N b m J N c V R N K 3 c v S F V m N E p O c T k y e E 9 w b m E v d X h B O V Z y T n B I c i s v O W V p M X V G c y s 4 V n J O U l c 3 c j J O M T F 1 O C t r W D E 3 a D J 0 M V h Y T m N Z U 3 k x V F B 0 Y U h K N 0 t z c k Q x M i 8 v M F J h e k 8 r d D N u c z I v d m N D M U d t K 2 F U b U t w N k t q e G F y R C t X a z N W N 1 d L W E h B R l M 3 b m 0 4 O X l D d U 5 H Y n Z l V X h l N C 9 2 S n R w V 1 d k T l J W V U E r Y k h u d l N L b S s 2 N H I 1 T m o 4 W W R u V y 9 4 N H p G T 2 9 w V 3 B L U 3 p S T k t V d k 1 n S z B k Z H J O Y T U 4 Z m Q 1 M z B k V X d 5 T 0 t N V n F O S V Q 5 d V A x U F g 4 V H E v T G c 3 M V J P e k 8 v K 2 l L S 3 F 4 d k d O L 0 9 2 W G Z V V n d s U m Y 2 e k Z v R F R p V k w z M G 5 K Z C 9 0 U G V B W W Z E Z D d I U X V w N l k z M z l u Z 2 Q x Z S t i S E p i N E R O a m h J U z Z 2 d l l o T m Z R Y l R a U F o 5 R 0 t p Q W t o U k J I c 2 l x S n N C R H g z Q W V t N i 9 u O C t 6 R W Z r Y 2 Z q d z R Z e k l 5 T W p G d 0 h W N z k r N z l z O W d k a E J D a U J s R m d x Y T R U W X M 5 M l N H R 1 R F T U p E S 1 g 1 S T F S V V p H Y W t E N 0 5 5 N X M x T F B 3 M z N j e E 1 U R X l q e X N F Q U o 0 N n F t b j J M d D N M N X F t Z G R t O W U v Y 2 1 Y K 2 R 6 S l N J a U l 0 S V Z S Y W 1 q Y V Z y S T d 0 M j d 6 e F c v e D V X V G 4 x O U N Y S D F x M H M v T m d 1 a T Z Y Z 3 N J Q n p a W H d Q V F J 3 S D V G V V R J c l l H N U F m a T Z M e X V N c G J x c G 1 Y U U p H a m h 6 S n h v M G J B W H J 2 M 0 x s e m h h L 3 p x V 3 k r K 3 B 0 W F Z H M j Z y b 2 N C d H d P T D N U S H R Z Q k x a S T R a N G x t S X F q d T N k b V R p M 2 J N V H Z y Z m p M a X l B Z U J u N V F G T 1 Y w Z W V j d E t v Y z h 0 e E R Z N 2 E 3 d W l T W W p H T 1 M r M X F 0 Q l p m M 0 5 K O D l M Y X F i S X l N a W 5 B S G R Y S U t m V m F t M n l m L y 8 r a z c 3 T V N W d 1 N H U m 5 a R z R q Y 3 V Y U G 5 x N z d P c G F h T G l J a D R W M U d V W W N D e k 8 z Z n V u T 2 Z y Z k l R U V Y w N 1 g 5 W E p x Z X l 5 R X V F d 0 h S V k Y y K 0 9 M Q T h o Z X V F R U l J Y 1 p X N G V I O E 1 J T X Z U a V J y S E N p V G p L a 1 F L Q X l 6 b E 5 P Z n A z S G 1 0 N V R D Z k V E N V g z W X F h a E J B V n g 3 Y n d i W n h i T i t F M y 9 S M 3 A 3 a U p F R F d T Y j h 5 Y j J s V X N 4 e D Q z R G R O O E R 4 Z T h n a E N p V n l N a k l k Y 0 N k d n M 2 a n Z P a T Z q c U o 0 N n R V T U Z v d m x q O G p J U 0 Y r b U p B b 1 F H U m s 1 M G R j N W x J Y X U 2 M m N k R G t l S G Z m d j I v Z W J y W E l R U V F n a F J j M G h 4 a 3 h C Q 0 N I R z F 1 S G p C M X h r S V V S S H N 1 Q X F S T W d B V G 9 C W T l 2 R V M w M 0 h t d H V a K 0 Z F R U t J R 3 N H V 0 1 C L 2 5 w a D l k a F U x N W x z W V N R d F F n U m h P S 2 5 4 K 0 t k R z B T b 3 F M V W 1 N S W 1 B R V Z S U E F W T 2 x 4 V T Z D V k Z t a X F L R U d v M 0 c r N E R a d n M 1 R k N G R T l a Y 1 I w N 0 t 2 c W 1 u O T Y 5 c 2 1 s V F R j b n k 5 S j B R Z 2 h B a X B 1 R U V F S 0 l x N F o w Y k J J M W t h S W 9 P c T R p S k 9 t d 0 p J U V E 0 c X J r W G 5 Z U z R P S z l Y V D J Q Q T l k d V J U K 1 h U d G F B W G d S O H V n S 2 x U Z 2 o y a E F V Q V p E M z h W N j g 1 U 3 J x Y 2 5 S Q 2 k 2 a k 9 Q Z U F I e m l C Z D h u W V l R T l Y 1 T l d 2 N X p 4 W W 9 W V E p 3 N G t W V 3 J W d E d n U V F O Z n B 5 T 3 F P Z m Z T N G 9 x a U h Q V j F M a 0 t J N m t 0 R m 4 0 d W l O Z 2 9 O Q 2 1 z T V V 0 d 2 t o S E N S N G l Z a G h C R G l h a E V Z N U 9 z T W h C Q k M r S W k 3 K 0 9 G S 2 w 2 Z k x l V D R X N T U 2 Z E J D e G Z q K 0 x 2 b j I r N 2 R q Q 0 o 3 Q k Z E d k d M R 1 h n O W d H V F h 1 a W 8 0 c m h D a G N V Z i t 2 b m J 0 M l l J a n M 2 R m w r V H B h b 0 Z F S U l J Y 1 R s W W 1 K a V d M R m l o U l E y Q 1 N H R X F E S V V X S 3 J y a E 5 p e k h W T F l K S V R 3 a 0 9 J b U l Z U V F R Z 2 d o a E J E R m N u e i 9 M Z H F K N H l V Y V c x a n h r e E N p Y 2 p s M 2 J j Z l k 0 e D V m c H l H R X F F e D J P e m l k W U R L Q 0 x F M G 5 o Q 2 d C Z j M 5 L 3 h v d 1 o 0 K 3 M w a E J C Q 0 N J L 0 F k Z H V I K 3 p v S E l V V F Z v L 2 8 2 Q V N H R U V F S l V q b 3 Y z e D N E e C 9 o a G Z w e U d F R U 1 J S E F 0 Z H V 2 Y k t P T F R u W j J P S m 5 Z M 3 B r V V B r b E p Z U W 9 L d z J 3 b F d T Z 1 p m U 0 x H T y 9 z V 1 p x N X J i b n p D e U d x S 2 R 1 Y 0 4 3 b l l x e H Y y T m N 0 O W 5 Z b 1 F v a H E 1 N 3 J y c m Z K M k N F R U l J S V l R U V J a T G l K a U d F R U 9 K c W N m R 0 M 2 M E 1 J S W N S V l N V O D d R L 1 p 6 V D V N e j R Z V k x z U X N Y W E x I e G 9 5 N 0 Z y R l p z N z c z a n R h L 3 R v L 2 N 4 U k 5 5 S 2 9 X M j d L O H Z o L 0 h u U F k r d l V W O G w r N 2 1 u M G x C T 1 h Z a l A r Z y 9 V L 3 I 0 Q 3 R S S F V i U W x 5 d G J N R H B D c H I 3 T k N V c 2 5 C S k N W R k Z H R T R x Z k g 0 c D B i U k p D Q 0 N H R U V O V l V S a 3 p I d m h m d X Z Q W F J F O U Z O c E M y N E V N S k Q v c 2 9 W K 1 V S R l J R R X d Z Y 0 l F K 3 Z i d D Y r T n N S R j d 5 d l J G Q 1 h J b k F y O W I 1 T 2 d V a G h C Q y t a T G V o S G R p S F V y Z m V w W m p t Z E 1 X Q 2 E z d k Y 5 R H p M e j J r c E o z Q 3 M v Z 3 I v K 1 I r a m 4 v c W p S S W Z L N m 4 w S F N t Q V F o b z d S b V A v e E F r c n R P c T R O R H J 0 b m p I N 2 t N T n F S W D l C e m N s Q n l Z N D Z W U 3 d F d z l u M F l R N X N y S z Z R U 2 9 n Y X p B c 2 x B T k J B R 1 d N c H B 6 d E 8 1 O D F y T F l U N G h o S S t Z U j d 5 Q W V j U U x 4 U T h V U W d n a G h C Q 2 l p b E x S N T Z L b 2 p V S 0 R 3 a H B E Y 3 J h d j h 4 R k N W Q T F T M 0 Z S R n V J d F d p c E t Z b U Z n S m 1 a V E 8 0 Y 0 9 I U 1 V o S V l N Z U 9 I Y V N s c F J F W U d F a j c 5 d T E 1 N G 9 r b l N u U k 9 W Y 1 h 3 N G N Q W n N t V U x v Y U d o Z l B 2 d H Q 1 N T R h b W 9 x d l h 2 M 0 J p Q T Z P c G 8 1 Y y t a N H R y M z U 1 c H Q 4 O H N r b k 5 H b l N o S y s r K 3 F y U 2 N 4 W k N p R k l M R F B K M U J r S U l J W H h J Q 2 E y S C 8 4 e j V Z R F J k a W d V R z R q O X p Q c n J C Y 0 d t Z z J Z S j V j S 3 p u U z l 2 Y z Z a Z 2 U v U n R L Y U 4 x a W k 1 d l V W b T B J W F B r R E d F M W 9 S d z l q Z m V Q Z l d L Z E 9 3 b S 9 L Z E 5 m e G F s O H F v a k t Q K 1 J m a 1 p L T T J i b m 9 w O X N 3 L z B B R z F X W X N y U E Z z a G F q U T d y a 0 t r R E 1 C R S t Y V G w x b k x u d G V a K 0 Z r S U l J W V F R U W d n a G Z F S 0 J w Y n B P a U Q z Y m N T V 0 Z U V m x B U U h u b E p J V H c 4 R m 5 C b 1 J R M 1 Z S R j V D N E h j U l V 6 T m 1 q V 2 p Y c j E 2 a G U z a W M 2 d F h y M m J p e E l r N E h B N X E x N j V O M j d a d F N V M U 5 a Y 0 9 H R F d 6 Y 3 V K R 1 J J M G Z 5 e E J O U C t E c k 5 F b 2 1 P a m 1 i T G x p M m N Q W H V X b E p R V U d q Z H V E T U N t V F p z O F k v Y n M y W V B U N m N T U S s 4 Y l A z c j E 3 U G Z z S 0 l Z U V F R Z 2 h S N V p u T n F P S H R 2 V 0 1 H W T c 2 W V l q Q k E w M l l B T 0 R k d F F E K 1 p p c W x 2 L z V J Z H c y Q n d m U U R x R G E w e E Q 0 N G w 1 M T h 2 Z 0 s 2 Q m 9 u b 1 Z W c W 5 Y d D h 5 M 3 U r b V I 2 d k g z Z 3 h D K 3 B D a U t q c X N J U 1 R v c 0 N T S H l j e m p R b l E 0 V W 8 4 b n p P M W t J S V V U b D B R N G 1 r V D F p Q 0 p Z W E p t Q 0 x u N F d 4 e H o y W S 9 6 N G F i R F p z O G J O d 3 J Q c 2 E z V z d I R 0 g w Y j V s S G p V S E p 2 U n R U U G 4 4 T T Y v V F d j M n p l a m h J U m l 1 d m Q r Y k 8 v U E k z R F Z C c l F q d j V B O V l n Z 0 J 5 O W V q K 1 B 0 N 0 h T Z H c x U V l 3 b T R 1 Z D M v N 2 w v M k g v N U F Q M E M 1 b V l l a j N n e W t r S U l h c W 9 3 S F h i a D V m R E 5 I Y 0 R u Y 3 B o S G l I R U p T b U t v d X o z M W N H b H V L b U t p S S t Q O X p 4 M k Z 6 b 0 5 H a l N v M k t Y S E 5 F M U R W Y 3 Z q S n M z U 0 9 Y e j R z S 2 V 3 Y W N D Q U F j V E Z 4 V 0 U w R 3 R F M G p m a j R l T 2 J Q b j g v T W 1 U T n A x N j R k R V J F U m x a N W Z h V V Z I U n p O a n h n e k F W Y l R r T G 0 3 N j Z h Z W Z B R E N i e l d S b F p i R i 8 v M z d h d D I r U H p X Y m o w S 0 Z E Q U h U d T N M b E 1 4 L 1 R W O T A 0 S W N m V z Z l S D h N S U 1 2 V E N T R 0 V L R G 4 3 M T h 2 U i 9 q e E Y x a 0 0 5 W F F I T k N V R D J n R j V Z S m t 6 Q m N H c 3 h 6 N F h 0 T m h T e j J W W F l K S V F R U W 9 n S 1 o 1 d j l C d m F W U 3 p I S G p j T j A z d 0 8 r V G t j S U l h N W F 6 c D N i O F A v b 1 M 5 Q j F B S 3 d 6 W G t O U F R j V S 8 v b j l n T m 1 Q O T k 4 d l k z c G 1 C N V l V S n J 1 M V R Y N F d j S E F J K 1 d n c m 9 X Q 2 U 5 V 0 t y a k Z U V y 9 s c H F N Y m U 1 M C 9 O N l l n O W 8 2 S F A z R X N Y S S t X e U d F c U h v V V J m a 0 o r T W 5 Y Z V F n a H l v K z h 3 b H p O U k V W R k V S V V Z 4 W U l G Q 3 h n O G V E Q 2 R P b l h L d D I z c D B x V 2 U y T k t s U 3 o z e H Z K S 1 R r N W t 3 W V F K M z N Y V V h I V H A w S U N Z b W h o V X J W a F I 0 e k x 4 e n V N Z D g r T 0 d I T 0 J 3 T 1 d y W n N 5 Z l B Q U D Q v U j Z L c V R V M V d W W j U 5 O W x 2 R H d j S F J k N T Z P U F B p c F R m c i 8 v L 2 p 0 a n g 0 N m x l L 2 Z 1 U k V k S D g 5 a G p q L 0 h O T j k 4 V W V D M 0 t Z N z d y c j c r Z S t 2 W H J B N W M 2 T X R s c 0 5 y W n Y z N D d K W k 9 L V 1 c y N E J Z T W V P S F F B Y 1 B I Z 1 F o O E 9 C M F d p a 1 k 4 Z U 9 X S z F X W n M r Z X p Z Q U J B N G l P a n V h M j I y N W o 2 T k N o N 0 4 5 L 3 F Y Q 3 h x T z l k U 2 M v W k x T c 3 J p d 2 t U S n R D b F N 4 Z n V 2 d n R 1 c j J z Q T h Q U F B Q e E 1 Y R j B m M z d 0 M 3 A x S 2 t U R H o 3 N E l J c 1 d M V U x U d E Z K Z n Y x T 2 5 U d k h T U 3 k 4 U k V 4 T k R w M D Z k d V B m Z W U x b T V j b V d a Y 3 h k Q y t O R E Z D N j R Q S V l T b 0 F n c D Z M a U l x V G x t d n Q 5 K 3 J V d 2 x j c 1 o 2 Q X I 5 W V I 4 T l U 2 L 0 t h N m x t b j I v M 1 J G Z 1 l W T m p v M 2 Z v N T l N Q m F j V D d l Q i t i U F B u W V B 4 c m 5 4 S W Z 6 e l o z T 3 R a S k w 2 S 2 Z P V j J x U E l V U V F n a V J 5 M m d F c z h Y V m l W R U l J W V R Q b V B v L 2 p o S V F p Q k l Z a E g 0 K 0 h j Z m F O W m l m K 3 l k S 1 d I M l U y b l V 3 O V h z T T U 0 L 2 Z B N k N m U z h l N W R S U G 1 Z Y y t o a E 5 a R k N h M k h h Z U R n R W g r c n V Q a 1 Z r d 2 t V Q m Y z V U t a U 0 F B T l R X Y l N 2 a 2 5 J V V F v c n h r e E h U c 2 U r S E 9 X e D g 5 R W Q z R T M 5 Z T V D Q 0 d x R H V u Y 1 Z F M G x K Q 1 J R c D A 0 Z G 1 q V n J W d X A 5 a n g w N 3 h w T l B Q a 2 x t W m l Z V 2 k 0 W H c 4 S E R T M D l O S l N V b k p O e l l s S l l W c D A 2 W U J N R 0 R B Q U h y M T Z n W E E 5 d T N i Q V l p S m l T b X c r M U R Y c m w z W n Y z K y 9 w M U N v T k k 0 Z l A 4 N 2 Y v d l k z T W p N e m F k S 2 t D U T B i T n V U U W 9 V T 0 1 I e j h l W G R m c D J i T m 5 o Y 3 p Y c V Z N b m x p O W Z 6 c D Q 5 Z X d E W X R X c 1 g y Z G 5 a U k V W R j B i R m p S N 1 p 0 M j h h T 0 h U c 1 l Q S G l 3 N T d 4 d X V 1 a 2 1 B Z 0 l D U 0 U x T l p k R 2 l S V n h 6 e l R Y Y 2 V P T 0 4 v U G J i Y n l R b U p 2 S 1 B m L 3 l E N W N 1 W E V 4 U V U 1 T W 1 u b 0 8 5 Z G F j O D V Q a j Z l K 3 Z Y c l l 6 S 1 p T R X R M W T h x V U t V U k h S O U 9 n U V F P U 2 t w S j Q 1 c G x u c 0 5 s c z F L O W Z u N l p O b T N M d z R F R m 1 6 N T d O M G F O S G V m W F Z W M H Q x L 1 Y 1 N D R R V U 9 I R G l B M l d 5 b V R a c z J u R D U 5 b X V Q S G o x Z l k 5 M H N J V V h F Q y 9 p Y 0 Z C R U p j N 1 M 0 d k F D K 0 l l N G 5 r c X V U d z R j T W t K Q 1 N 3 W T h j T z B 0 T F N D Q X d N c E g z N z l q e n h 4 Q k 1 s T 3 F l c T V Q S j h 6 V 1 l 6 O W V y V m 8 y M 2 J 0 a n p 3 d 0 F O b D d n c G F u b X c y R z F P b V R D b l I 4 M G I 5 W E R w W k E z b 1 I 4 T 2 t L b E R v a G F B Z V N z T D N 4 Y i 9 U c 0 x K U j Y 5 V E g y d k E v e n d D R W x Q c l p q K z J i M D V O O H h Q V F V N N V V w T 1 F n Z 2 h o T G h L b V V m O E U v T 0 l m L 2 8 2 R F N H R X V P b 3 B q W n A 0 S H V 1 b l R v R 3 V r e j F z W V A 2 Q k R q d j Z u N m R j K 3 p S d W V t b i 9 3 S 0 Q 4 W X d 0 U j N Q e E t X Q U 1 z N H l a a W k 1 K 0 5 m Z k h I b U V l T 3 d Y R F R M U 1 U v R 1 N H R X F H U X E r b H d V d F Z G b 1 V G a G p T T T c y Z F Q 1 Q 2 l L c E J p c H V x c W V i T m 0 v U C s r K z l q S 0 1 O Z F d M T m 5 6 L 1 l V b 2 l 4 Y 3 V K Q j Y 5 Z W 9 C Y 1 A 3 O G V h O X h t c V l 4 Y 2 V K R X N y S 3 l p S X l N W l B U b 1 M y c 3 d w N l d s Q V J B Y U d s c m d N V U p D U W d x Y 3 N 5 U m 1 6 W n B G W m 1 Z b U R 6 N z R J Q y s 5 O U J J Q U 0 y Z k 9 K Q 0 V o Z 1 V X T E Z w V z Z X S 2 F r O D B W S F I 3 T j g r W E o r L 2 Z W W H N y T 3 o y Y l J w R X d C L y t j d G Y 2 T m l 4 S T N Q b X p H S D M 3 d D N Z N 1 h i M j d k d m 4 y U W N n T 0 R p W W h J U U V 3 c 1 B E Q V Z k b n J Q d n Z 2 N S t N a k F 4 M j d O a k J I W G Z j N G N t b m 9 P O W R h Y y s 1 W T h l T 1 R K M D Z s U U 1 I R H Z E R U U w K 2 d h U n A 3 O S s 3 b H J y d n V Z d T d j d W R o c 0 5 z T E R 3 M W 0 0 Y 0 N F b W s 0 b l Z x M W Z 6 O H N z d n M y T E Z D Z 1 l Q S G x 5 c W 9 y a k R o d z h E c m 1 V U 1 k y T m p B Y 2 p J e U N o e j d r S U k z M U V h W E 9 Q c k Z J U V F Q c G E z c 0 1 a Z H h O U 3 N X V F B Q O D h H c W F Q W H E x W j d s a 0 d 2 W H J r M 2 J 0 b T F K V F U x b H c 0 W U 5 i T n k 0 a 1 p F a l I v T E V F M C 8 0 T 3 M x U 2 M x L z M 4 K 2 Z Q O D l 0 d n Y 1 R 2 F t c 3 J h d F d 2 c D E 2 O G Y 0 O G V Q O T J s d V c 3 W n N J V H U 3 N E 5 l T j F E Y n R D R n k 3 M W Z P M W M 5 Y 0 9 E S k V k V W V x N G 5 2 K 2 J o N D d B U E h S R W 1 Z O X R H V D R h U F N z T H B X N 1 Y v V G N w a E J C Q 1 Z H W H U 1 M 3 N U S m t 5 Z 2 I 5 K y t s W E p N V G R N S 3 Z Q b F J D Q 0 d 1 Y W 5 t V z V s W n k z e T h K K 1 B n c m x Q b 0 4 4 N C 9 O d l R s Y V A z d k d V O V N r N W U x b W F 6 S z V Q b H R 6 d 0 4 v V n h F V F A w N T I 5 M l B r Q l k 4 d z l H T H Z G W U p z L 0 I r d W s 4 U V I 4 d n J w c z V 5 V 0 V F S l Z B Z 2 F X N l R v Z z k y e U d G V F V J S U R 5 b H V x c V o 2 O U 9 o U n B z S W 1 1 T F M w M m t N U F B l V D F S b G J 0 M n J X O X h u M z I y V 2 Y 4 K 3 V 1 d k J B Y 0 g 4 L 3 J y c j N z Z E x 5 Q W d n S X l N R E 5 M V D B 3 c z h o c n V v N m Z J N V M 4 T G R G V 3 J K a 2 l V c 1 d i T E V h O X Z S b z B j c m J M N U 9 u V H F o c W l x Y X B u S G d 3 Q U Z Q Y 1 Z O M G R E U X R X N 1 l r T 0 R p W W p J d 0 1 r c E t T U E o y Y j N I Z l c r L 3 Y 3 Y y 9 E Z 1 F S W X N X T U N K R X l j N G V m S 2 t a O T V 6 N T g 1 N U h i T 2 c 3 M T F w e j d s a n g 0 N E E z S G p q a l o 3 W X h Z c 1 h B V H l G V j N m Z G R S Z W 0 z R D k 2 N 3 J 6 e l R z K z R B d 2 N P b E t x N H F X Z l B u a X h m d n B 6 M z N u d V A v Z n Y z M D d 0 M 2 I r N i s r K z R 5 N X k 2 R U V F S U k z N G 1 Q a i 9 j O G R y L 3 h O V 2 p R b 0 d M Z i t Q T F Z H M W F I R H g v M k Z E W U 5 H R E N B d U x n N G p F W W p t c V l S S H g v U C 9 Q b n p t V G x 6 S n U z Y X R T T W l J c U x T O D d z U 2 V h L z d u M y 8 r e W I v L y 9 X O S s r d W t u R m k 5 Z V R F U k V C U G Z j Y z Q v U G N s d X p a a z J K e H p w M 2 J j Z l l v L 3 h 5 T l h T S U x y Z T V o Q k J D a U 1 w U 2 x i c G p H Z 0 V W S F V Y V E N o M 3 o 1 N T k v O H N F S E g 3 Q n g 0 M F p P b m p 5 S n Y 3 O C 9 V V k Z S a k J 3 N W t t d X Z 2 Y m J Z W X h 3 N m R J a W Z m L z d a O C 9 t W F g z N W g 0 O G F O N V h n V 1 F v a k t v c C 8 r a z V 3 W F l 2 R m Y 5 T G x Y T V U 1 c G F B Z V R 5 Q j R 4 a E l E b D Y x S D h a Z l d n Z 2 l o a E R U Q z B q O E Q 2 O W d 3 c 3 c w Z W p o T l p E T y 9 Z Y m V z W T V E Q k V k V U J z M V F X M S t I Y l l G Y j J O N V l R S m N 6 T V Q r M l V l Z S 9 k V 2 1 6 V k V D Q W 5 C O H N 4 S l Q v N E Z n d F d M L y 9 I O G x u b D g v Z F J M d D l D a 0 1 O N G F q T k d v S 0 5 o d m 9 P a W p T T D F j S V V U V U Z y d H M r M 0 5 j N U N D R 3 F I a W x 1 c X F h Q 2 c 0 T U w z Y W J y d X V l e F Z z Q U x H V G F i R G F E W U 4 2 a W F O V 3 Z H c j c v K 1 N r W k d C c n Q z N y 9 Z c W t H b l h y a D J i T m 0 z a W h 4 O S t Z T W l R S V N p W F B R b m V z R 0 V E Q U 8 z Y n R 5 O T F m b m E 3 M 1 h Q O G t u U V J L S y 8 1 N n R T c H c 0 M D M z c 2 l C Q X d k W X Q y N G R 2 L z M y R z Z H a G 9 i U n E x U X B G V W V q W X N T T n I x N j V s N W N x V m 5 E N T l t d H E x Y T l P b V R S c 0 F K a z J h e E l v V k s y a m V 2 R G 1 Q U C 8 0 N F R a b z A 4 W F E 1 d W x 4 Q j M 3 d l N u c l B S N l B x d l c 5 R D M w S D B O M 0 l W T k F F N m 5 N O S s r Y n N W Z H Y x Z G V l W V h i Y n J 1 T l p j d V d z W G 5 6 W n M v S H h J a 1 R 5 N V M 3 R U 1 K M 3 N o N T N 2 W W t 1 e T l N S k l Z c m p m b 0 1 1 T m p h V 1 R a c z J z V y 9 m U G s 5 Q m M w S G R B S l l 1 W G N y a 3 l a T U I 3 e m Z 1 a 3 B P V G 1 U Z H Z I b H U y Y k 9 I Y 3 V Y T U V C d 2 N U R n h m b l d l b z R y N 3 h 6 d l B y c X E v V H E x W X N Q U C 9 3 U W g 4 T k J 5 N V l 0 Z W Y 3 N T V 6 M 1 B m V l J W N W R s b m 4 y W F R w a z N z M z c r Z m p 6 N z Z 5 R l B j V k p y O G Z 2 L z l k K 2 J P b m N 1 M m J k d k l 5 Y 2 1 o U l l z V 1 B Q b m t r M T Z G M 0 9 V O V g w S H E x N i 9 Q d E d u V G V P U 1 J S e m g r L 0 R o Z m Z 2 b W x W M 0 h U e n o v L 3 p M e D U 4 O W k 5 Z X p k W l d W a z B i d H l Z U G 4 z N k 1 H a l F J S y 9 u Z z F k N n Z R S E 9 u R G 5 E d G 0 z Y n V P b W 1 t N H J N M m M w e S t z V V N q U k 5 D Q 0 N G c X N x c l V I V E 1 1 U U t X M 1 J l W E F 3 V D N B Z 3 d X T 1 d i V n F G W j k r K 2 l t T k d 6 Z W 1 k Z X Z X L 1 B M T E w 2 e G Z 2 N T Z r c E N T K y 9 Q S k x B Z 0 l D a W p 6 R 1 k 0 O D l W Z 0 d a Q 3 l G O F F R b X J q L z h I W C 9 n N m p h d U N a Y 0 p y M k d a T k p Y d n d J K 2 g y Q j J y e j Z 6 Q V A v W W Z Y Z H V 2 V V N X U T k v R m Z V R n R k a D Z 0 T V A 2 O E d r M 0 k w V 0 x P T W 5 Z W D E 3 Q n Z a b F g 2 R F d D O F B R c F J 2 T 3 h H M G x t b D k z T 3 J C T m 0 0 T D J S d 3 B x d z B a W X h y O H F o V T F D Q 0 N H R X F I Y W t 1 S 2 t H c V Z X c k Z w b V p t V j d k Y 3 Z i d j M 1 O X Z Y S n M y Y m R p e l p 3 O U x s e T Z s V j Y 5 Z T F L b F R C N E N 6 W j g 5 N k x U T V h I U j F O b l R w M V d M e D R N U k 1 u V H F S V n E x W T B h Z U p h S j N y Q W d B R n M y c l N K Q X d j T 0 1 H Z k 9 I S V l Q S C s 3 c G V q U n Y z a n h Q O T Z C S E h u b W s x U G 0 x Y X R X S 3 B L U W s y c l J w d y t U S m t 6 M X Y y T 1 R r N U h n V j Z a V D N m T 0 R x e E h U Z 3 d B R y s v Z l p i d 0 5 Y T n l W M j Q x Y m x 6 W j l h d V h j d T Z k Z X M 4 M j l 4 e m Z m U E 5 O d 0 Q w N m R P S E J 4 O T h r S z F i d D F J Y X B j b X h P T 0 h o N G V 6 Y 3 V a U H Z 2 d n V P a H g 5 K 0 d J U E I 0 T W x a V l Z Y U E c x V W x 2 W D d I a n g r b l I 0 O G U 5 T 2 p S Z z N u e j V o R W Z I O C 9 Y W D M v d E t X N H F 6 O X l G R U J W T F A v V 0 h y M U 1 R U W x R e k N R a 0 o x S 2 x U c D F S Z E g 5 M k 9 I V H Z H a z A 4 K 1 N X W m 1 K a G F M a G Z E d 2 N O T F Q w M G x K U 2 N r M 0 5 p V W x o V 2 5 U c G d H d T U 1 b n V R a H Q z U V Z W T V R F e U J S Z D F k d T N a b C 8 v N z l u c T Z h c F h I O C t I S C s 5 c m U v Z V p a c m J 0 a X d J W W N P S F d M O C t Q S G 9 1 b D d x c F h X d m R E N l R 5 V V R Q b m o y S m o 0 L 2 5 s M T k r O G N T V G t w S j Q 1 c G x u c 0 5 s c z F L O W Z u N l p O b T N M d z R F R m 1 6 N T d O M G F O S G V m W F Z W N E h 5 d W Q 0 Q U s x Z X V 4 R 3 E x N H V m b l Y 2 c n p M e S s y d W R Q U j A 4 N W c v b n N j U 3 I w d 2 4 r U W d o Q k J D b E Z a V j Z v N 3 B B S 3 c 2 V U 1 T O G p S c z N a d j c 4 K 1 V S R 1 J n S 3 d j K 2 R P b m 5 u b U d j N m N P Y 1 B X c l Z 2 c D N y M T d r Y 2 Z v M 3 I w N 2 J k d T I 1 Z l R w M D N 6 M j J X Z m x t T D B R U W x S L 2 x 5 L 2 w 3 Y W F F a E d K N T V i K 0 Y 3 O W V z Q m Y 1 e j M v Z D h y Y m t M b T N J W m 9 y c 1 N F T j N W S z J a N i t Q R V N 6 Y T g y Y W 9 M L y s v T H p X Z 2 h S Z l d U R W R P e X I 2 c H A v Z X Z i S n B V M D N K O H Z T Z E V J S V F J c W J h c F R P b l R 2 e j d i Z m Y 4 d W 1 u b j V L V 2 x r W l d W a F p i d G 1 6 S k 4 y N z Q 4 T 0 h F e H N a e T l P a F J l d m Z 1 V G N 1 V 0 x U b D E 2 a F I 5 K 3 Z S a D J M Q m h Y b U 5 I a l J y R m x p M W J T R T V P W n N 5 W U 1 T e G F 0 Q W l 6 M l V 5 W E x s M F l P S E F n S D M z M E V Z c 1 d M V 0 x a c 2 1 V M G J k c V V F e W R P Y 1 B i c 1 d R Q U d E e D d z V 1 Q 2 d E 5 Q a 0 5 I V H F V V W F O R 3 N X Y k 5 H b m J z M k V H V E p r M 0 l 6 c z d t N k 5 H a n p K a 3 p 4 L 0 1 p V V h u U E I 2 N k N y d m Z l Z T g 5 e k R 0 S F J s N W J G N k 5 T c E V 3 Q V p H U m 4 1 d G 9 X R m h a R 1 N r c 0 s 3 N z c 3 T H V u W H I r T 0 9 Q M G h V U W x D Y k g 0 c 1 R H e H Z M c 3 M 4 K 1 N t S m h J b n o 1 O X F G d T N M Z 2 N Q S G d U Z z B V Y 2 Z w V 0 Z E M T V y Y k p i M S t E e j M w R U M x Y X R L Q l d y V n I 4 L 1 B Q U E F K N k 9 W Z V d k d X h D a V l r b k h K a U Z F Y V R W d j N w e j M z M y s v V E 1 z a H o 1 N D k y M V B v c z N E a F F r L 2 5 B d m Z 5 e F c 2 Y X B q R n g 0 a 1 N 5 c 3 J L S W p J e G s 5 T 2 p S b m 0 x c G F X a 0 F Y Z 1 g 0 Z V l X R W h C U T R a M G 5 N b W p X T H p N e E 1 I b n p 3 U V Y 1 N j Z T V U F a c z Z j U 1 V K Q 0 F v c 1 d M U 3 A x Y 1 Z O N X p G Z T N i b D B B c 3 J N d n Z X W X p k K z V j Y k R Z Y j R l S G h M R n k 0 R U p Q S n h P c l Z x M 2 4 1 N V p k W n N X S U Z n d 2 N Q c G x t e l p 1 V n l 2 U U d X T D E r T z N X N m 5 a Y 3 V X Z 0 t 2 Q W J Q S G l 4 U U N N R 3 p m T 2 M 4 M H J p b V A 3 W n Z U a z N 6 R T l O U X k 1 a j F n S U l V U k 5 V e G 5 k T V d k a 2 F j e k k w c G p R N W 1 Z N l V I Q z N 4 c n Z 1 d X N z c n I 3 e X Y 4 N 2 c 3 d m h m b H p U Z m Y 5 T 1 F u a F B B d D U 2 N 3 Q y T j Z k a F h i O E 4 1 U j Z Z V m h H a m N O d 2 E y Z l B V b k d X R n l a Z 2 k 1 K 0 Z z Y 2 M 5 R 0 x 2 Z l h X Z 3 N Z U G w 2 c k s r T 1 E 2 b G J E O H M v S j N q b X p 4 a z d B d l h h R n B p S G p 5 N z B X R U l J S V V S N V U 5 S G 5 v c W l O U W 9 Q Q 0 d v T V V O d 2 t o W E 1 y M z F p R G h V M l B H a k t G Y n Q y N l l U Q 1 k y Y k 5 o Q V V G Q l F n V X V q U l V W R k 1 Y L y t m R S t 4 V G x K U 0 V r Y W p r Z G F 0 K 1 F 3 U W 9 B Q U F J Q U J K U k V G V V c r Y 2 I 2 K y 9 2 e j Z S S m s x Q l Z s V U 9 I R G p G M T Z s V F B 0 c m k 0 T 0 Y 1 L y 9 Y V W l J a U x J e W N s a H o 1 N D l u R D E 3 b H N h T k c v U F d X M j h 4 Z k x q M 2 N x Z 2 x 6 Y T l M b H k 3 T W 5 U d V h E a D A 2 a 0 p X V n h k N j l l M G x M U y t Q M j I y L 2 4 y b X V 2 c m J E N X d M V 0 1 u c n Y x d H F J b 2 R P N T g 2 W S t 6 U m 8 w Y T B i U n B V O C 9 Y Z W J k T m 1 q U 0 o 2 N i s v S G s z V H N O d n R 2 U E h H R y 9 u e U t F c H B j a X h P W k d T a z U v d W J r W k h C T D c v O F F v c 1 d M U m c 3 Z G l 4 e G N Y R 2 V j U 1 c 5 Z n J m Z m Z q d m 5 6 c D B q S 1 N t S l d y V n E w Y W R Q S D g r T F d P V 2 R 1 e E N p W W l r T n J r R n B j S T J 2 M H h C Q 1 Z D T T l l d l F v V T J F V H d J N G R P d 0 J Y b 1 h U Z U p W b H E x N j d 0 T m U 2 e n p 6 N W o 1 O D Z k Q k F j S D g v c n J y M 3 N k e i 8 y O E x E M D l 2 Y 0 J q d U F 0 M 0 x w K 3 p K T n h 2 S k M 1 W n N v U 2 9 x Q 2 l p b 3 F K S V N F Z 0 E 4 T 3 B z V 1 p u e n V R d m s 4 M T R 2 Z D B m V X U r N j Z 5 N 1 B z Y 0 4 3 b G 9 n O G N P Q U N V e i 9 W T 1 N r c m k 2 T k d q T 0 J 3 T 2 J y M z F W Z 0 J h d D I 3 T n J s M j d T R X h N W k 9 Y S 2 x T V T Z q e X R o R 1 Q 0 Y X k 0 V F h V T 3 J L Y 3 N k Q 0 N D R n F y b 1 N F Q k 0 2 Y 0 9 W U G 0 3 c G d E Q n c 1 a z F h c F Z Y T H g 0 a 2 Z E d 2 N J S 0 N n a 3 J k c l R H d m 4 z N z Z D W E I x a 2 5 R L 0 J 4 Q k N W Q k 1 Y T D J K N S 9 r V U N s M z J Q c 1 V z M 3 J H K z k 3 c l h a d V h N Y i 9 o O T l p Z W x 2 U T R 1 T U F S a n Y 2 W V h 6 c H g v Q V l R Z E F Q N X V H Y z l j T 2 p Q Z j F M Z E d 4 a E J C Q 2 l Q S 2 l 3 R k o w U H J G b k 8 2 U 3 d T U W p o S V o y Y n F x Q z h k M k t W W m x 0 b 2 F D a l R w M C 9 Q R n g 4 M G F G Q y s y T T A z M z h 6 Y m I 3 O W R v b V B j Z l B Q T m 5 q Z H J M d W R l c m d 4 Y 2 Q 1 V y 8 5 O T U 3 c E t l b m M 4 T U 5 O M X h S Z m g w N 2 R 2 V H E r b F N R O H A 0 U H d H Z z B z b U h E a G t L M 0 Y z W k g y a T I z M 0 p L d k R m Z m w x N 0 d v N z E x S m N 5 e G 9 q b 0 p p U l g x L z N V c D Y v V 2 J N b U Z I a 1 B G R H k 2 e X V F R U V L S T Z p V T R P T G p R Y m J x d W V 4 N X J t c F p 2 d S 9 1 d S 8 r S 1 d X b W 5 X c k J t L y 9 2 b 3 J H U m t a N 0 4 2 O T I 2 d H d w M T I 3 Z G 1 6 Y X R J a 2 Z m d m l C S V V P R 2 V K W U x k b k 0 v Y j J 2 Z n Z u M n A 4 N 1 B i N 1 o 3 a j V 5 M E d L a 3 g 1 e j N l N W 5 K d 2 M x c X h a Q T N n W D B i d V A 1 U z V z Q X J 5 V y 9 q V W F Y W C 9 T b G N m M V h y N T h P Z U E 2 M T Z l Z W V p c m Z 2 b D k 4 O F F V R E J 3 N H M x W G 1 W b H F G R G R Q R 0 R o Q k J D a U d x d U l y d G p H d E F 4 b 0 t B N U h F V j J h M 1 J M U 1 V u a D l k Z G R C U X F E Q n c v M m R K S V V R b F F Q a H R 2 d U F H c 0 8 y c k h m S U R B S S 9 X U X F P Q n l l N 2 F i K 2 o 2 T U V C Q U t n R n h F R E 1 I Y n B o d T J 0 M T N G d T M 0 S W h 1 a X V P N z c 5 R m J k T U 9 0 Z m w x S l R x V 0 t G K 0 Z M V z h u a E J C W G c 4 Q j E y N G N Y U D B v S W N i V 1 J 6 a z J p M 0 1 U R 3 h 0 S 3 B V e W V 5 c 3 J K N C 9 2 b m 5 P W F B t R E Z E d 2 1 6 O U N D Q 0 V x W D l i a m Z j b D Z 2 S y t 2 M H h C Q 1 Z I T z F h d F V D d k x z U j d k K y 9 Q O T g 0 O S 9 J b V M 1 Y 3 U 1 Z H k 1 Y z U 2 N G U v b G Z 0 K 2 p v Y V B y M T Z 3 Z k F 4 S W t U U 1 U 1 T z l t d 2 J N R 0 F B N E 9 w T 0 5 H Z k 9 I T S 9 6 U 2 s z V G V P Z W R k e n h k a l I 1 N T V K R l M 1 O W V x V l N 0 U G 5 1 K y s r e T d 4 O G Z I R X g 4 Y 3 p h O V l z c i t M d T h w N n Z J S C 8 r K 1 N l a l I 0 L 2 0 1 T W 1 U Q k F R R W V C V V d o W W V I Q S 9 E Z G Q 5 O T V p c H J X c l Z z S H V B c V p i c n J w S n M 5 e G 9 l e l g y M m F 6 O G Z Y W F h 3 T n d 6 V F h Y Z U x w U F J V V k Z l V z V j K 1 A z M z M 5 b X p a M C t S N X l L R U V F S 0 k 0 b F Z r Z D h 6 U k F R Y l d o a G c 1 K 2 R G N 2 h Y W n J k R H R 4 N G d U U F B Q T U 1 a O C t l N V o 1 N z d 1 S H B w N T h 1 V T A 1 Q 0 N O K 3 h M W G l i c k 1 m N 1 l 2 d G 9 J Z n F K N D Y 1 Z 2 5 0 Z m p s V V p O O H U x V F V B d 0 F r e G x q O T d 0 e H J G O E x n R 1 B k R 2 t 6 M 1 h Y b 2 R x Y m h q Q 1 N H R U V F S U l V W k d r Y z V N b 0 4 2 c X E 4 c 1 l i Y n h B Y k c 4 d i s v Z n Z w M 2 J z M 3 J W c T E 0 d l R w M D Z 4 Y X R j c l g 2 U W t o e E Z W U F A v V k h 2 b G h V V k J R Q U V 5 W k 1 v R z l m S 1 h 3 U 1 F o U 3 Z j K 2 Z P Z l B 2 d H Q z e j Y 2 Y W V r c G F X U m x a W E Z s a T F i O G 8 w Y l B u d z R z Y k d 4 S E Q x N m x O N j l l O U 9 5 W l V 0 T 2 5 U c E Z u e j U 5 R 0 R a c 2 1 O Z l l V Y U 5 H c 1 d Y T E Z w S 1 R r e G t 6 W m d 5 T E Z p M 0 N i R G J U c F V z W E J n N G N 5 R W N m Z m N T a V J Z d F l 0 b X d a V F p z M j V j U 0 p F N T Z p b m N H R E I z d D F r Q 3 h w Z m t P S E R t W F V x R k d z V 2 J P R 0 h U d D I w S 1 J K R T d L e n N 6 b D Y 5 Q 2 h 6 N X N 6 e C 9 I d 3 M 3 L 2 5 j R W h J U 1 d M V n F G U m t a R 1 J 3 N W N n U k 4 w d 2 d P R G 1 i c T F L a z B i d H p Z T X k 0 M k 5 w W m 5 u M z J X e E 1 S R S t 2 V H B R O T I 2 Z F R s N D h D Q U F q e j c 2 S 0 E w Y k 5 p e V g 2 L z M 5 O T k r V G 1 a a 0 p 1 S D R u d U p l d 0 J z a k l 5 T 0 R 1 d S s v R 2 J y Z X p Z c 1 V L Y n I 3 N T V u e m 5 Y M T V z Y z Z l a n A 1 M 0 I v U G M 0 b E h w a E Z Y W W N J W V F R d 3 B j c X N q d W 1 B N 0 F E S V h Y c n d v b F R C W F p y Q k R o e T V B a X h z Y k d r c G F Y U n Y z O S 8 v d m 5 Q Z n h i Y k F W S U l V Y l Z v c W N u W V A v M E E v N F d m b 2 p a c m d Y U E h G a H p m Z i t z O V N D b m c v M 1 Z C c 1 Z 6 R 2 5 2 Z V J N K 1 l m Y U V k K 1 J V O U 5 4 d G l 0 U j h t U E p Z U V F R c F N U a k p p T 2 Z W V m Q 4 M C 9 Q U H J t M D Z l W m t X W n B P Q 0 F G S T V 5 W l J 6 Z 0 l E Q T R t U G o y Z l F v R U V F Q l F W e D R N Q U I 2 Z H d r a E J D W H l k c 0 5 v N 0 N Q a W h E d 3 Y 2 V U U v S y 9 n N V R X d n h L b F R w M 2 p 4 e F J m c D N y M D d m L 2 5 M W H h n e V p J a W 5 t N G 9 R b 3 V Z W k 0 y W U 0 z Y n A x d z J R e X N X S E R C b 0 t D Z 2 9 p T m p j M D N M a W 9 x a X Z u e j U z d U t a S k t T a 2 p B Y W p i U n U z V H J m V 0 g 5 L 2 Z 5 W k 5 t b 1 N x c W h 3 N m R J a X B V N m Q 2 d H N Y R n h m S D Y 2 N j h U R V J G Q l R r N E 9 l L 2 J z N G V 6 W n N 6 U n U z S m k z M 2 5 x T D R j T z l 1 M V N Y T k w 4 d V h i b 3 d k K z V j T 2 5 U b 1 F G W l d G b n Y z N 2 l V d E x Z M 2 J i N y t k Y T Y r O X R z T G 1 j e n Q r L 0 R p S m l Z b W N P S E d D R m k x Y T h P U 1 R U L 0 w 1 N T U v V G 9 V T U h y M 0 d S a 1 p H Z T Y 1 a V J r Y 0 V 2 d i 9 4 Q 2 l 4 W X R H R H Q y T E h G e G N l V j J 2 Z D F M M G p W b z B D Q m Z E c 0 h C d 2 R 4 K y s r M E F m U H Z 0 d D U 0 M 1 Z T d U N Z L 3 R t S E Q r d V E 4 L 0 9 x c k J q Q 0 N H R U V G V l J l W F h I b k p H b E V a U H V 3 T C 8 z U T R W M n g v e j U 1 N T g 5 S F p 1 Z W U r N D V 4 b z R k S z R W T l F s U k h U d G V T Y 1 B x c F A 5 Q X p N N 0 Y v K 1 g 5 W F B L V j Z Z e m h L V 0 F O c 2 M 2 Z G h q T 2 t K R m t 1 R k h V c 0 l J W V F v a k l v K 0 Y w W D l P R F F v T E 1 U W H V R Z 2 h x Z z d w M 0 N U S 2 5 a K 2 Z I e U 5 I a m 1 U a 3 l K R y t U a 1 V J S W F x a 3 Z N V k x p W W 1 K Q U R S c j F z e H J T W U d L b 0 R T N H B 0 e m 5 6 T X J L N H B s b m 5 p R W x K W V g 2 O W V z V E d C a k k 3 d D I 3 a V k y T j V k T l B Q N l Z K a z B K Y W 5 R c 2 h m T T c 5 O D Z l M D I w S k R R N W s r Z l h x K y t L Q k J n L 0 x G Y n I 3 N V p 0 N S s r K z B T S G V Q b W 0 y O W 0 r L 2 J 0 Q l k 3 d D B h T U h Q W H E 0 N 2 h p Z U 8 z Y 3 U 3 N z M z S H V u c D Z a N 2 w w c 3 F h W D h l T 0 h i M j Z Q a F d r d k 9 j c j Z 0 b 1 d w c W p y V 0 5 K e H B i b m V C Y 2 x i Y 0 Z h U k x N T k h v M m R s b 2 R T d D J O K 0 p R Z 2 d o U k Z W V G 1 k M H h o d z B i e G 9 V T E Y 2 a F Z x e F k v L 2 Z R V F A v M z B r M m V m U V l N R 2 N k d H R 0 e F d a N j l D a F F 3 R T R j K 1 p N d m x o O G Z I e V p y N E V R b 2 5 U V X B z M H h Q Z k F J T 2 E r T 1 E 2 M F h o c k Z 2 Z j V 4 Y k 4 x M 3 h 2 T W F l d m J I R n o 4 T D h q e G N x L 0 Z p a W F G c k t D Y X d 2 e H V F L y 8 y T X d t M z J k a m h C Q 1 Z C b 0 Z s d W 8 2 S W Z a c 2 g z U n R F a 0 o 0 U 0 h H V E V F S U l V Y 2 5 5 d n R q c k x u U W F O R 2 h R c 2 N 2 Q 2 F a c F c 1 Z T Z t L 2 V 5 e n o w a E p T U 0 V z T E l 3 d n Z 2 Z 0 N n O E Z B d j M 3 O V N F M U 4 1 Z U 9 Q U D J i T W 1 E R y t U b E V J V W N P N G w w R G V 1 b l V y e n o v L 1 B M T m 1 6 Y U p l d l h w V j h t Z W t L R D F E a D J o Z n B 5 Q 0 V F R U w 0 e E p n e F k 3 R F p i R 3 p k d X B V T k d 6 Y l F y V n M z W W 1 O a m 1 U b H p w d G M 0 Z D d m R 2 V m U G 1 z V y 9 m U H B L U 2 t y a m 1 t b X M 4 M 1 J v T j Z C a F F R T k 0 4 M 1 J x Z m Z 2 c H B U N 2 Z H b D E 5 K 2 1 R c 1 h M Z 0 N R b V p t W n J 3 R D Y z b n Z 2 T F R i W G d v c T F 5 M U x B T F l T N G N 1 Y m h v e k V Q S C s z N T J 2 V E F J d 0 N v Y m R v U n V I Y X I x O W l T e G t 6 O U g 4 Z l U v L 0 V y T 3 B Z b 0 p 4 b m 4 w V k p P K 0 R v T E l Z U 2 9 k S U h y d G c 4 d m Z w U V E 0 b W 9 q e F U x Q 0 N D R k V G Z V V 1 Z k l x T m p X W F R w a z N z M j d m U D A y W E R 2 V z N D a E F t Z W 9 x a W x T N W N 5 Z W Z K a 3 d Q d U Y 1 Z V R r W k 9 i T m 0 4 Z m d 6 V 3 Z S T k k y a F N o Q n h j W E g w N n R V c j N 6 S H p 6 d k h x c T Y 4 V 0 9 D Y X Z I M z c 0 Q V l E d T N i c 1 R F Q k F B U U x k d T N m a m t r M C 9 Z c 1 d O S G 1 j O W R D Q 0 V L b z Z v c W I 3 e n h o c W Z J c V h m d j N y U n E x W X J U c D A r e m F 0 V X F Y N m N u a E J C Q 2 l L d W N y N 3 R q Y m h 6 N E 1 Q Y V Z T e k Z i R k 0 v W X k 3 c z F Y b W t o a 2 h R e U N T R k U 1 Y 2 d l T V F T Q W k v Z D J C W k F p T W l H R U V F S m M x Y V M 0 U 1 Z R W k 5 w d U 5 u a j E 3 a 3 B H U k F j Q T c 3 N 3 h U N k x J Z V U 2 W k 1 Z Y 2 1 T S l l 3 Z E 8 1 Y i s v Z n Q 3 T G Z H V T E 5 Q 2 h R e G s y Y k Z p K z d l N F h Z W X J i e i s z S W t T T W t K Q 1 N 3 Z m Z 0 M n p w N D l T M k J n S U R m Z G R C T l B Q U E d F M X h 5 c H F h a z g 5 d G h q Q k F j S D g v N z c 3 M U 8 z Y n Q y U 1 h 3 Q W h o Q 2 h F U W t J Q 2 R l c l V v V m 1 6 W n F Y Z T k 5 a X h Z e n o 1 N U p O a 1 p t W X l M c 1 F J S 2 d R R k J w R 1 N r c E p 2 Y k V w S 0 N 0 T 2 1 U U U 5 n d 0 l B Q n h S W T J 1 Z W N I Y U 5 x M H F T Z l d 1 S E Z q Q V A 3 N D Q 0 O V M 1 e X V F R U N V U k d C a E l m S H c 4 O C t i T l k 4 V 0 t G U n c 0 Y 0 V D Z W Q 5 V V F 0 c m 5 U M G R Q T 1 l Q N T d I R X E 5 T U Y r b k k 0 U V F R b F E 3 d X N H Q V l q Y k R G W F M w d k 9 1 d X V 3 c U 1 k K 3 p Z a 1 N s V H B w U j V Y a U d F R U t Y a l A z c 2 g y U 0 9 H R U x o c W d 5 e E x K N F M 0 c W 1 U R W R P e X I 2 c H A v Z X Z i S n B V M D N K O H Z T Z E V J S V F J c W J S Q l h 5 N D Q 4 L 2 t w R 1 J n Y 2 x r d 2 0 2 M 3 M z T G x 5 Z 0 t M b T V Z c 1 d j S 1 N K V X V J a U l p Z 2 Y v L y t Y d H V h T l d 0 R 3 Z Y c j F Q R j g z Y X R R S W N C V X h 1 U X V h Q 2 l v T 0 t H d y 9 n R F Z y M W p C e D R r V H N k a n Q x N n R T a F R a c z J w S 2 F t c 2 1 I R E J q W n U z T W l v V W F N W U 9 I Q 2 d a N y 9 u b m 5 1 T 0 t W T 2 1 N R z d j T 0 9 M a j Q x R V U 1 U X F 1 a W h C Q 1 F Q U G 1 6 W G 4 v L 2 Z j e E d B e W w z b m Y y N 0 5 s a 1 p t Y l N w R W t U Y 3 Y 3 N 0 d x R 2 h v W H p W N E J y T 2 5 6 L 3 Z O V T d U T k N a T 2 5 F a F d W a G F S a 1 p H T U h q M j Z r Q m 0 5 d V p j e j h Q Z j M 5 O F F z R m d z Q U 9 U a z V w Y z V Y Q 0 N G S 3 l z L 1 B q N U V q U n p K e T V F a G Z w e U x L a 1 d Q N 1 p 2 V G s z e k U 5 T l F 4 N U Z p M k V F R U t V b n V X N U 1 m R G N s U z B Q L 3 U y M z M 1 W l R O a 0 l J S V l R U V F w U 2 V p a j R Y U l c w V U d o V F d H S 1 M 0 U 1 F q a E l z V k 5 v c 3 B Z d G 1 3 W k F G M j Z k R 0 g 5 K 3 Z X c 1 c 3 Z U 9 z V 1 B I Z X B Z N U F z a k l 5 R 0 R t e k p t Q W E 1 b W 1 5 d z B h T k 1 p e l B G T m U 4 Z k h 4 b m c 1 T E J i W H p M b X k v S T B l T 2 V B c W J C Z 3 d Z U U Z 4 Y 0 h F Y W p F V T N U b U R k d k h n c 1 d M T 0 N 0 d D k 0 a V B E e W N p S W d J Q V B y M j d j d W l S W X Z Z d V h N b n k 1 Y 3 Z w M C t m U G 1 X N E d r S U l j V W 1 Q S G o z S 1 Z O Z 0 V l S m F H Z S t p a G g 2 a m J K d H d U c j E y N 3 R 0 Z T R 6 e j c 3 a k Y 5 L y 9 a W G c 0 R 0 J l Z i 8 z M U V o L 1 B a R E p o d F Z x e D J X e W V t T l Z x Q l Z 5 Z F Z Z U V F R b 2 p T c 0 F 3 Z m p a N l Z o V k s z W H Z H R G h S Q k N D Q 0 d F R U V J S U l V U 0 5 v O E J T W F N m R W 5 1 M l F 3 a V l o a E V m W i t 4 T U x V W T d P b k R u R D V z M m J B V m Z S V W t C Q U F O b l o y W H o z M 1 h k Z T Q 3 N z Y 2 a X N 1 W E x o Q T Q 4 Y U 5 D M T F T c m p 3 b E p D U m d 0 O X R w M m J J b H p 6 L y 9 Q R W F q c X g 1 U V Z W V m l Z M k 5 w M j d Z d H V x N 3 o w V W N m Z W Z a U l Z k V l Q w S l N R a 0 Z E a E 9 R b 2 h h c j d n N E 9 C Q 3 Q r b T Y 3 b m 1 z Y V Z x K z d l N m l J N 1 d Z S l F u Y 1 h l M H l N a k x Z d l h 0 M 2 l Y T n I y T E F o N E Z x V z B 5 M D V P Z G x y V G l H R U V L S 2 t E Q j J p T V h h T F F R b V F B b G t o a E J D a V R K e E 9 k T H N k Q 3 Z q N 1 V B Z 2 h o Q k J D a U 9 v Z 2 N O M z I 0 V U h m Y l h 1 c 3 p z W j k 2 Y j d P U l F o U m R V a H h r N m d T V n E 1 Y 2 l h W n B O R y 9 l b k J 0 d X V J S G 8 2 R 2 d B b G k 5 Z j d q W H V o e D k r Q U N o d 3 V i c U t z R z N i T m d E d X Z Q U E 9 B Z 3 N E Y n I v O W R n R D I 3 T m 5 q R m U v V X F S T U F S N D h l O W J 6 S k w 0 U V E 1 Y W x X c l Z x Q T Y r Z U 0 y L z c 5 K y 9 P T m E 5 T 2 1 E U U J M b H k 3 b H d 0 T 1 B r a j N N d F l 6 b T J i T m 5 2 Y 1 p G U j B m V H I x O C 9 B Q 1 p P b k Z q a W 4 x M G R P b l F B N F B 2 d n Y 4 Z H F 0 W k t U a z h Q N j l l c 0 I 2 T n E x Y X l u T 1 N B Z 2 h T b S 9 L b E N s R V J V W H g y V 2 V m Q W E 2 b G l B d j Z t R G R 2 W G 9 I Y j N Z c m J 6 K z N J a 1 N P O D h z b 3 I z S H Z 2 d l h U d T N K b V l t Q m h H a l J y b F d m N 1 l M V F U x b F R 2 d X V J T S t m Z n F R b H B a V 3 d W Z E J D Q 0 d F R U 9 J U z I 2 e X B a U D M x T n V 5 c n Y v S j F L a 0 l J S W E 1 V W t P d j F Q K 2 Y r U G V p W k d U N U 9 S Z 2 d o a E J E Q 3 Q 2 U z R T V l F K N 2 l L b W J 0 M j Z B W m V L a G h J V E U v b m p q e j g 4 N D Q 0 Y 0 9 R S k E 4 K 2 J O Q z V 4 b j h 1 V E p C Y j V o V l p 6 Q z l u T y 8 r U j h h R 2 x y Z 2 Z p R W h J U U J r W m 1 a N n h m U G 1 k L 2 p 3 N F J M b k l Z U V F K Z F c 1 Y z J j Q V B 2 M z B V M T U 2 N l N Y a T R 1 S l l 0 V 3 B W d m 5 I R G h 3 L 0 h Z R E J 3 O U 9 o U m x H T y 9 v U j M 1 b G Z 2 d X U 0 L 1 B Q L z g 4 M z l o U m 8 w Y l J w R W t U T G w 2 O H l K Z 3 h Z N 3 l X b W l 2 T X d J R U Q 4 Z m Y z S n l V b G h R Y 2 Z m S k N I S G 5 x S W t 5 Z F A w c k J o U X d Z T U d I R G x K e X F F R U l W W X N t U U p T N V l z S V N J a W d 2 N z k r M 3 R 0 Y T l h c 2 1 k Z H p 1 M G F O R 2 d G N F B j O H J x T H R j W W Z z Q n J G b X p o c 2 N m Z j V 3 V k s x W m d 0 V n B w M D Z Z T l J x T 1 J E U n M y T U d 6 W U 1 L O U 9 u b z B h T m V L N T U 1 N G p K U 1 d G Y 2 V Q R 2 V Y W F p F M F d 6 e l o y T 2 R k S 0 w 2 R 2 R P K 3 p v V k l Z U V F v b H J T V l J X T V J o U z F i R X V i Q 3 l H R X F E c l V w c z B 3 M 3 R l W G 5 K Z E d r L z F V L y t K M 0 V F S 0 l H a U l q c G 1 Q Z k M z Z m U r d W l K N k N i K 3 Z z N U Z D R k Y x R 0 g y Z G d C Q k p T V W 1 l e m l Q d T R x Y X V Y Y n V p c W l x Y X B y R n k 1 V X F l Z n Z w c E F D N W N 1 Q U J B U U V C Q W d Y T T F h O W F N Z X Z Y c W x U c U h 3 d l l M R E F 6 a y 9 Q b n p u R H Q z c n N E O T N I R j N r V l B l L 2 R 3 d U w z d 1 N R b 2 p 5 N E M 0 K z J y c D F L e H M y Y k t C Y n Q y N 0 V 4 c 1 l 5 Y y t a T X I z R l J V V k h N b n o r Z m V m U G 0 4 Z m V r d m R o c 0 5 v e U J S b H E z Y n A x d l R u O S 9 m e V p O b X N U V F R 6 L 0 5 v V U 9 I b U R w M U t p K y 8 v S E t S Z V R S d D J w U j M z M z J Y V 2 J O b W t a U 1 V o T k Z v c E h 2 M z d v d 2 V Q W n F n b 0 t C e V B X Y 2 h o S E R M e U 1 q d y 9 M e U x q W T N O d D M z U W 9 F S D A 3 Z H M z W H p 3 K 1 B 0 N V Q 0 R F J v M E t B U z c z Z m t 5 Q k V t V H B 5 S T N X N W 5 3 S U F C e E 1 Y R l l U U W E w V F N O Z W Z Q b X N X R E J B d D U 2 N n k z Q 3 c 4 T 0 p p S W d B b 0 c v Z n Z p e G F 0 S W l k T z N l e W Z Q b H l 6 N 0 x G b 2 1 p T z d a d l J r M y 9 I O U 5 R d 0 Z G O G 5 J N F F R U W x S R G x w S C 9 6 O T Z k a D F W V j d Y M E E v N j U 5 S m l a T k V N b 0 F y M F B Y e k J F N U p F Y W F s W l N W c V p m c 3 B 1 Y l V W Z S t q M S t p b W F L O U R a U 2 x l d l d X b G x x S k p W a 3 F X M W U w M U 5 D b T E x R G N 0 N 1 V x Q 0 d E a V V a Q 2 c 1 N U 1 4 O H B y M 2 V Q N D R j U V d Z R T l r R y t u K 2 Z 4 N m J E M 1 h t d C 8 5 e U Z R M k w v O V d 6 T m d t a n h E N n h o R V J G U k h U R E d 6 W U l x W n B Y V U 1 J c U l H c F V E R 1 F T a U J m a j R C U V V C M m 9 k W j V p T W c 5 c 0 x p S k 5 G Z H k 2 Y m x 4 N D h h V j J W K 3 l 1 T W 5 U M H h Q N S t m a 2 9 M Q 3 o v N z d H S 2 J r a F Z w Y U p 4 S V N F a D J M b H p K N 1 p 2 M z Q 3 e D Q 4 Z E R p T k s z V 0 h i d D J n V U F a Y n B F b G N 4 W F V T R V d F U k d B T W t z W l Z Y Z W Z u N T h m R m k x Y V Z H W j d l V G Z y U T B K Q 3 N I e j U 4 b X F k S X l R a 0 J N b k p 5 U l d l d H p 4 Z H U z W k Z m S H g 4 a m N Z U U V W M l B E U n M y S U M 4 d k Q w R k J R V F h x M W x s Y k N R a 0 p z T m x z N k 5 D a E E 2 W k 5 t K 1 p h c m x o U k Z F e W F O Q W 0 3 Z C s v R 3 d Z T U h z W G J 0 V 2 x k e G s 2 S W 9 H R H g 0 T U Z h c 1 d J R 0 V o Q V F X T j F X V E t Y b 3 F a R U V C U k 1 1 Y V A 3 Q k F S R V J F U k V S R V J F U 0 5 u d 0 F T c F l T d n J k R E 9 3 a V l p Y 2 1 G e E U y b k t h c l Z p e T V Z d E F J Q m J i N z I x M U 5 J Z m x 5 O W Z 4 d E d q U j N I O C t I R 2 t w Y V V o S k N R R W J k d T J S V V p H Q m 8 0 Z l A 5 N G c r V W F Q S G 8 x Z H U z Y m h 5 S k V q V 0 x w M E t a N T U 1 a G x Y U j Z t V k s x Z T Z 1 c F J j V z B 5 U W x a W G x l d D J 1 W G J z R 3 l V c E V W Q j h l Z l B E Q m N y Z U h o N G R q L 3 Z 6 N U R a e U d p T W p w M j I r L 0 J l R D h Y d F F R O X U 3 Z E N 3 R G 8 x N i t m c T d D c H B M N T k r K 0 x n d 1 l O S V M w c 3 J 0 Y j F Y c j E 1 W X N X S U Z q a D A 3 a H V 6 c 2 J B U U h C e m R J M 3 N a T T F 6 T k M 2 d 2 h F U k V T T m 0 4 T U J x Y W 9 R T 2 g x U X p y O W J p S W l J a U l q Y 2 5 m Z T I 1 R 2 l 0 T X h D U i s y R n h F M m x x e D Q 0 Z H J t W G J a c y t l a l Y 2 O W V y b j I 1 Z V R r b 0 g v L y 9 y R F p i T m k w Y V J O Q 1 F r T F F 1 M 2 R 2 W k d S a z F M a X J 5 S V F K R T F 5 d k V 4 S V N x d D N k e V d 3 M k l 5 W W 1 C b 3 N Y T D h h Y U 5 X d n d 4 U m R m b 0 h Y c j F q a H g 0 Z 1 F 1 W E x n Q W 5 V N k g y Y k 5 u b D F u Z X F m Z 0 d X R 0 J n S U 5 x M 2 I x K 2 p y R V J F O W F W d z R p Z 0 F n T 2 Z L d G R V Z T g v W F h Y O W R Y S E N L a V d z d k 1 6 Q V F B d E c z Y n R 0 e j k 4 K 2 J O d z d 4 N T g x d 2 Z W O V l K c n p y a k x s e T R B T U R a T m E 4 O H h V c 1 V Y N 3 N j Y 2 N s O F I 0 O G V a W E V U R V J F U j F U d n J X d 3 R o U z B x R U 1 X W W 1 E S T g r c G 5 V Y 0 l p S W l J a U l p b 2 p y Q n g z Z E l V O F Z M M H Q x e X l 5 M 2 8 y Y k 5 u c V g z T m 1 6 Z E g z N z U 5 Q V R o d n J s d X R W Z 3 d a T W d S R 2 9 4 R l p X V m x s b m 9 5 d l R N a 2 J X a V c 3 S 2 x Y S H l K R W p z V 3 J W S 3 R 4 L y 8 v M l F V a U k 5 U F I x Q 0 N Q V H Y z e D h K Q 1 F r W U 9 I Q m d x Z U 5 W V m N Y R 2 p S c 0 J B Q 0 5 H a k t q U n V Z a U k 2 c E 9 h K 1 F 2 V X p G K z B q a 0 Z F Z E 4 z e T h 2 S U F W T H o 4 Y j V z M m J S Q V d G d W I 2 V T E w V m p m U D I 5 Z 1 l B W E x w M H F k e H h 4 Z H V M a T V 5 d U h R Z V V M W H l p O G x u a k Z z R V M r e n p r d W J O Y V J 5 R W l J b X F V c E t J Q W V q M k V v d E 0 2 Q 2 h F U k V S R l J y Z V J F a G t m b D l i d n p 5 U k 1 S d 1 o 1 Y V p 5 R W k 5 O E h P V G F T c F p j d V d W Y n A v N G N L R n B U N E 9 D Q W p B c E V t V D h P Y W J i e U l 1 T G c 3 e D h m R U F x b j R h d j Z M O T F Y M k t 2 M G V Q S H V q U m 8 w Z T F q a z F L U 2 t K V 1 Z o W T Z k K z Z N b 1 V P S F Z t c 0 1 F V k Z E c U V u S E p p S W l k K 2 J w N l l u O C 9 I d 1 V G a G F X d T M v T W 1 E S F Y 3 d F J a b l h F a E l T S F l 1 W E 1 u d G 0 v Z m p 2 S G p 4 M E 1 J V V d y L 3 J s M j d B S 0 J N S V Z Y S m Z C V V Z Z b E Z w O X V R O W t O b k h Z U m c 3 R W F M c X c 0 b U l p T 2 d h c H N r e l l K b z h R K 3 N Z U k V S R V J F U z F w a 0 R H U V N p Q m Z q N E J R V U I y K 2 I 4 Q U p L S W 1 o N T J i c U 5 F W l B Y b z B C Z z R j a U g z N z l 1 R 1 R U e j d S T 2 s 0 c H A w N m R 3 c U p G a X h B V U Z J V F h Y M z h k T 2 g y Z m t p T W k 5 N k h j M W d I S 2 J S M j B q a 0 Z F Z E 4 y S 2 w z c z d m d n g 0 Z z V 4 d j l P a l J F R U x n e U p F a l d M c D B L V l J W Q m V E c z J M b G l 4 U X F r c D Z k R H I 5 Z G p 6 S m d 4 c G N h V j d C a m F y b D I 3 Q n N u Y T J K b W l w O E k w Z X d G R V M z K 3 R v e E F S R V J F U k V S R V J r U V l F a 0 F p S m R i W k N P d 3 V i a U 1 p R m 5 a d W 8 w U k Z D W U 8 3 Y 3 V a Z z d k N j d X V W N x N D l k W m J z V 1 B I R H E x a k V C R V J F Z D N R Z X Z m d W p Z e U 1 E Q 1 F u S j l k b z N J U U p F M X l 2 R X h J U 3 F 0 M 2 R 5 V 3 c y S X l Z b U J v c 1 h M O G F h T l d 2 d 3 h S Z G Z v S F h y M W p o e D R n U X V Y T G d B b l U 2 S D J i T m 5 v M l B I a n F Y R z d k M j d G d 0 F R R 0 J p S T l 1 M 2 I x e W h y V T Z Y c k d h R j F C Q 0 l p b 3 N a T l Z R R 3 B B b 2 9 P R U 9 5 R F N F U k V S R V N O a i 9 l M j V H a X R N e E N S K z J I b k p p S W l v a W F p Y 0 9 J b 0 Z F N G N w W F V N S X F M c k 5 t V E l F Q m l O U m 1 S b F p T R X R M Y T N h N D B v d V N W e X l x M U o x a k J 3 N U V x d F d y Y 0 w 5 O T k 4 U E t T W F M w O U 1 o a E V E L y 9 2 M l J r S k N B Z 1 F N S G x q c G V W V l Z z M 0 x n U k F E Q m l 4 S W d h b l l 1 S W l J a W 9 0 c X h 2 d m 9 y O G g z c k Q 5 b V d p M W x H S X l F M k Z o W V V o T E N 3 T W l Z b j h Q d U Z 1 K 0 x r a E l p S W l x a G c 3 T n h F U k V U V V J h d V l 2 V 2 t j Z 0 l x b 1 R B U U V C b U R S c E V 0 N T g 4 M D N F e G N V a F B q N G V R T 2 5 p c G Z K V X R M K 3 F j Y 1 Y 2 O U 9 p Q k h q M T Z W T 3 Z Z c E t R a 1 p H V m x v W F B u e m h n N m R H a T F 4 a E J n a l Z z R W V m N G N q R S 9 I U V B n S G F C M k h p S W l v O F Z F V V F L Y 0 h C S j l w S l h J b l l X R m h W U j V U M 1 o 5 T E d 0 T F J v M G V S a 0 p D Q U g z L z h F Z W Z Q b j R l M 3 R 6 Z T Z k K y t P M G F O S F Y r d W E z R V Y w Z E R S K y t P R U g r U G 4 1 N G V 1 d n Y z W n R Q M 2 5 5 S k F Z T k d n U U F p S W l J d 0 x K b H k x e j d Y b i 8 5 Z G F 4 Y n R 3 N 0 J 3 Y 0 h Z c 0 d G R G c y Y 2 1 J b X J L Y 2 l M R G 9 4 U 3 B l b D R z U E o z W W V r O D J s N l l q S W d B c 2 J p S W l J b W 9 5 U E Z l d T F U b 0 N F V k d k R 1 Q x N k 5 E S X p N N 0 Z w M H l a O D h z a 2 5 H R F p z b U 5 h U l h F N m R P b 1 Z G a X h Z a E t D Z 0 l y N y 8 r T 2 5 R N m 5 k Y V J H Z z E 3 O G g 3 S T d P T X d q S j B J T H F S R F J F U l V j O G J K T T J D Y 1 B F U H J H R V I w a l p L R l F N V k Z U R z N h d E l H L 3 Y 3 O V d r Y X I w M V Z k Z l l j N m N P Y k R i N 2 J q c H B w d l F 1 W E 5 u b k R 4 N U V y d D I 3 Y 0 o z M z M y S H l a T W 5 Z L 1 R v M F Z y S H J K Y U l p Q W o 4 O E 1 N U H V I R G h B b j c v L 1 h j R U J R V U J B S G J 2 M 3 U w N k p p M H R E U T Z I d y 9 Y e j I 0 R U R C M X h q a V l p b 1 l T b V F j U k J L b 0 o 5 U F F C R E E 0 a V l p Y 2 1 K e E V 4 R V J V U k 9 o M 0 5 a Q j Z 3 a E V S S F Z H Q 0 l H N W M r Z G k 3 d H k 1 V 2 t j c D Q 5 W m J i O F d P S F R 1 M G p 0 R W 9 t Y U t u U W h Z V V F M U j A z N X M 4 U k V S R V J F U T F W Z H h 0 R n J o Y T Z E U m 1 6 Q m h F U l V W V k 9 r N V Z W U 2 h L d z N k a U 8 z c j B x S 3 V 3 Y W Z q d z R Z a U p p W U Z l c j R l c X F v a V B q O G M 3 N z d 5 R E 4 5 O T h F M T I 3 Z G t W b 2 F H a U Q 1 N n V w a U l n S U x G N j h H S U N 6 Y U t t N H V P b j c 3 N z h I Q U J p T l J o U V V G Q 0 F q S X d Q Z H U z Z U g x V 3 J G a 1 N O S E F B Q j M z W F Z Y c m M 2 c D F l Z U 9 p T 2 h H S U l C R U t l R n J L N 1 N 6 c 0 l t S V h Q Z 3 Z L e U l p S W l J a U l u S U x 1 c D R S M E 4 4 Y k N l S G x y W F V V S W l L a X h r b F Z B W W N k a 0 Z M c k p F U l V D M k Z o W V F n T E M 4 T 3 F W Y X N 3 Y n R 3 N D l P c l Z x O H k r e E 1 S R T E 3 Y k V 4 R V R Y O X B L e X M 3 T X h l L 1 p z U F B q Z 2 c r a l p z e W N p S X l P e G F k T 2 1 j c z l a Y 2 8 3 a V l 6 N z Q 0 Q V B Z N 1 h a M D Z O Q U I w N l p O Z z E 3 d m Z F N W V V U l Q 4 N H g v L 1 F K Y 3 V Y U 0 N s e E 5 x M V Y 3 d U U x e V R m O G V Q S E 1 X U E d E T n g v L y 8 y S W l J a k F p Q k V q c 0 h Y c j F u T G Z p N 3 F Z N z d i Y m J z U E 5 O O T h N N E d w S E p x d l Z p d V R r W k J n T U J 0 Z n k 0 e i 8 r K 0 N N Q T R O Q 2 h R N 0 R i N 2 R E c j l R Z 1 B E N G Z G W X N I U 3 B V c 3 h m U G h 3 U k V S R W 9 F K 2 Z Q c G d 3 W V F J e U 1 q T E s 1 Q z N 2 Y z F m Z G F 5 N V d V R k N B M m J O b m 8 z Z n Y z d W p m d j M r c D l 3 Q U F E a D g r a k p p W U d O e C 8 v L z N v M W F z W G h n d 1 p n d F d y V j B O V j F S c S 9 m M m Z P b k 1 F T E w 3 e U F 5 T W h J O U 9 y V k N 3 T U d E R U J T V W x L N X V Z a U l H b 3 I z d H V S b 2 4 r M T d S N 1 Q 0 N 3 F l T F d t Y 2 h J d m Z C N G l Z a U l x S W 1 v b k R p S 0 J S T 0 h L V j F E Q 0 l p S W l J a U l x b 2 4 x a m R m U m Y 1 R H Z X S D d N c k h x Z z R u S W J T V W t K T 0 R j d V h O b z A 2 W k 5 q Y 2 Y r O X R 0 d k d E V n F G T D c 4 O G t 2 a z U r Z W p T N W N 1 O F B I e H d l K y 8 v M T d t M k 4 5 L y 9 4 M X Z 2 U E V H Q U d E N D h P R V l P S E F n Q U N B N U 9 S a 0 F F Q m t a V 1 c 3 M 2 9 Y d n V 1 U W Z B M V V L a G 1 z a k t 5 c 0 t Z T V d Q d 3 p U Z m Z v S G 5 6 N W 1 q Y n R p M k 9 I R G 1 D V 2 J O b V l j d V d M Z l U y W D N H e F V W c G F H Z 0 F n T l R V V m h Z V 0 Y 2 T j Y 5 T z h M R H d 3 R m N M V z R x d n E 1 d T N i c k J 5 O H N M N T g r Z n g r c l Z x N U d Y b D R j N z d y Z 0 R P c D B P K y 9 i d H d 6 U F B Q S U 8 4 d k x 4 U 2 V j c j c z T l g w b X V Q a j Q z S G t 5 Q k V Z R E F h Y 1 A z O G U 4 K 2 Z Q e D V r e l p 3 Q U E 2 Z W 5 w R 0 R 0 M k x I Y n U z Q W t Q R H c 5 M D d O Z 1 J K M D Z j d 0 5 L b F M y d l Y y Z m k 1 N T U 3 R D V z M m J V V k J R Z 0 U 2 Z E 9 r R U l n Y X l z c k J y U F E w U k V S R l R m V 0 5 4 R V J F V F V S S 2 l a d j B E T i 9 F W H J H R V J F U k J X e X h p M k N K Z l o 1 e U h O b n R Z N U N S R V R V T 0 N r S 2 9 O T U R n c i 8 y S l d y T T J y W n R p O D g v L 3 h 5 Z m Z m W l p q Y 2 N 1 W G J v V X V i b T V D Q T R P e H N h T k c 3 R j Y 5 V 3 B z M k x B Q n c 0 Y 1 B M M 1 d j c X F x W U 0 y Y 0 9 D Z 2 9 L W U R h Y k 1 Y W H F W T m U r O C t m U E F 3 R D g v U H p L U F l l d n J 5 O E E 0 U E x s e X p Y T z k 5 W m J i e U U z T n h k R G h n e k J o Z z B i c 0 c 3 Z E 9 v d 1 p N d 1 l B c 0 h y M T Z u c W J M e U l p Q W d E d 3 l 5 K y 9 v T E N 3 R U x 0 M z d 3 W U E z S D M z M 2 E 3 Q 3 A v M z c 5 O E 5 t c y t H b m 4 z N H F O Y V o 1 O C t a S V N F a k F w a z J i O F A 3 N z c r U E R E e j h F Q U 9 U a z V M Z 0 t v b 3 F W O T d t c j Z U V 0 h o N G Z q M D A 4 L 3 h m T G x 5 d 0 U 0 U D F m R k J W Z H h j W E d 3 V 3 E z b z B x V U x O b T d j a U l T R U J N V E d 4 Z 0 l B T m 0 z Y V Z P U E N w S 0 5 I a n d K d 0 x w T z R l d l Z x S k N V b F l k U W 9 Q a H h K U k 5 y S 2 l R e V B 5 d X Q z N T V N b k l v S T l 0 Y z V D U k 8 1 R H I z V U F J a U l p Y W h p Z U s 5 Z F d m U k F S R V p H R z d N b D d J T E 9 Q d 3 p C M k l v V F d Z W W l J a U J v a D Q r U V p N R T Z l b 1 h V T U l y c E 9 E e n p 3 Q U h R N l h h M 0 d G a G Z i U F A 3 N D Q v R D M 5 M 2 R 0 d i t t b W 0 w b 2 Q 5 K 2 1 u b i t L W F g z N U I 4 K 2 J O O G V x c n I 1 W T Z u N W V Y R j N K e W N u R H h Z d m 1 y Q V J V W E 5 W M D d a M 1 V V Z D R W Y X Y z N D k x c T l m W D J y Z n N X U E g 2 b T I r W H I x N l F W R V V x S 3 F L Z 3 d j U H V v c W J J a U l p M E t G R E J 6 U n Y z a H c 1 T 1 R s S V Q w O T N G U k x k Z G R k Z E F B Q l B U M D h j T 2 5 R S X E x Y X R 3 b 2 t U S j N E N j l H b l h 2 S m N 1 W F N w M X p 2 S S t k e l c 5 N X V K T 1 V u Z m N j W W R y V z M 1 K 1 B n Q z R D c T h l Z l B C Q k d B d 0 d B R U M v Z n Y x Y 3 h 4 M D h l T E J H S G I 4 Z W V 1 Z 2 h m U E h G R j N q d n Z m Z V F r W k d C U V l N R 2 9 Y L y 8 v d F V l V D B S V U h 4 V E l P Q W d s M E 0 4 b k l B a k l M d F E 2 R H h H N U J 4 Y k h N U H R y Q U F B Z 0 F F b E V R V l E z R V J F U k 5 S S E t i U j I w a m t C R V J G U X B V L 1 J V e U l J Q 2 l K Y i t W U j l N U k V S R V J I U 0 R h d D Y 4 Z V l Y N 3 B K U 3 U x N n F x b H R s d n R W b 0 J v T n p s N U V w c T A 2 W U 5 m d m 5 s R i t U a z V H R C 8 v d j J s Q 2 1 T N m R 1 M k s z Y n Q z N D l 0 d n Y 4 W D Q 4 Z U 1 o U k 9 s S E Q z Y n Q y Z 1 V B N k 4 2 O W U 0 M 3 o y V 3 c y M S 9 s T E Z s O V Z w S z d t Y T l H a U J l N j Q 0 d z R j U E h n U T I 3 W n R 3 N i s v L 2 d v L 1 B 6 L 2 N m d n Z 0 R U V J Z 1 B E d 2 M z M 3 p 6 R F p L U 2 t u R D I 3 R m 5 j Z E 5 O T j Z O U 3 B F d 0 F n T m p Z V 2 1 6 W n R R d H U y Y l R G e T V F Z 0 V C d 2 R q M H F S S j V a N m 5 2 T T l k V G E 5 W n I z Z m V 1 a X Z 2 Y z F q O E h o U V h O Z 0 d B d y t F b 0 0 3 W l l W Z S 9 m e X k r L 2 p E N T k r b U R q e G 8 z W X M y Z V A 2 O C t j T 1 h P c X p F b E V W R j h F a 0 N n b G Z H M k Z k a F k y R V p F T G k 1 d U l p S W l J a U l q S U x l a D Z S b W d k Z 1 l p S X F I R 1 R F b E p W S V J R R k V P e U R T S F F q Y W R h c 0 d Y S n p j M H Q x K 3 N u S X l D a H p Y S 2 R P b l p D V 2 x v Y k V 4 R V F N S E R n U U x W c T B B Q U J j d U h D a D F E S n p F U k V S Y U 5 H a U J U N z c 3 R F B N b V R N S H Q 5 O S t P N E t E Z 3 d F Q X c 0 Y 1 B 4 K z d k d T N I d z R F R X N X N 1 l N M G R I U n J x N U h L M W V 1 Z E h V U E d q W n N X S T N 6 M 1 g 3 N z d V a F B U M G V u V H A w d 2 I 5 N D h W d 0 Z Q V V Z G U n F T S 2 R 1 c D R Q Y 0 h a a U 9 u a n d J T D c r K 2 1 z Q X p t N U 9 4 W V Z i Z D k x M U Y 3 N z U 1 a H R z M j d i T n R h O T R y c T F i d H d J Q U J n O G V q Q 0 Z E a H V D L y 8 v M X Z t U n l W c V V u R 3 F u V H A w Z 1 V w S 1 N u W X Z u M D d u b m p p Q 2 V o M E 9 s Z G 1 S V k h R c l Z z M 0 F O V i 8 v N 0 t 5 c 3 Z E Q U F 3 L 2 d n U W N l d 0 1 x V k t 4 R W Z I N D h 0 V z d h d 3 V J b U l O T 1 c 5 T F R s Y T Z 3 e E U 1 S D V Z M 0 V S R V J O U k V G R T F 6 U G x I b T h j W U t q W k 1 R R V J F U k V S R l J m Y k F 1 Z V F X M n B F U V l Z M m J D O E 9 o a l d z Y 2 h v a n A w M T E x M z R l d X Z 2 O G J I S D M r T T g r Z l B v N k N n Q U Q v O D h F T 1 o 0 N k t q b 3 p G c D B p U W N P M 1 l N Z 3 d Z T l F v Y 0 9 I W E R t e k J r T U h q d 1 l F e W R P T E h Y c 2 x D b F Q 4 T U 1 Q U H l B N 0 9 4 d l R w M C 9 I N n R X c l l U U W E w Y n Q z Y j R 3 Y U 5 R c H I x N j d G N n R X c n N Y S G p S c l J 1 M 1 J v b l R w e k F o U X N Y Q U F E a n h v M X p M W j l X a z N 3 V E p r e k F s Q 2 x U c 0 h u e l p 2 e j Q 0 N D h J R G c 1 R 1 l X R W h q a D A 3 a G 1 Y T G x p R X N M S 3 h l N W d P Y 0 J W M 3 Z 2 Z m V l N n h v a U l x N C t Y T k d y V n k 4 Q V F F N U 9 U c G w 5 Q V F F Q i t Q M z M z L 0 g y M j I 5 a j I 3 W n R P S F h x V k J X Z n J k c G 5 y T X F r U 1 p Q d 2 o z L z h B L 3 Y y N 2 N Q Z 3 d Z U F J z b V Z M S E R w M E N B R H c 1 S k 5 Q b 2 x X c l Z n Q 3 E v L z Q 5 L 3 Z q a m F O Z X V I W m 8 x Y T R i R G h 3 O E R n S 3 R q R l J F U k V a R T d x Y n d 2 S 1 J F U k V k M H d I R 2 t w Y 0 t T b G F C M k R p S W l v U X R h N F J i R E V Q Z z k 1 N 3 F 6 V 1 V Z a U l p Q m 9 u U l F F V U J V T H c x N z V F T j V y c D A 2 Z m o z b n Z 2 a G N G Z 3 d L N W R 1 K 0 R q N D F Q d T B t a G h Z V 0 Y 0 N T U x M 1 h N V T Y 2 Z W 5 w M E 9 2 M T Z O a X h Z N W x q U F Q w O U V S c 2 J D M F Z S Y 0 9 U S U V T e G N 1 T k M x T H l Z b U J x K y s r a X B D U T B O U l Z G U 0 V 0 T F E w W E x o d 0 F V R k J R V m l 5 W k F t a W 8 w c z M x Y W h 1 d n Q 2 O W V 5 T X V M Z z Q 5 Z S 9 a R V F V R U J E a H c 0 Z 1 B Q b n o 2 T n Y z N z c 0 M D U v K 1 Z H L 3 p B Y z V s O U x 5 O H Z B Q U F R Z 2 p j Z G R k Z H J u M k J n W U Z v M 2 J x M T Y r T 1 M r M k p q W T N I Y m J i Z E J W V l h Z Y k R h O D l 0 c H J a W E p V c G l Z W n E y S T J t M T J m M z V 5 Y 0 h Q e j g 4 O D l v M T Y 0 Z F p z e V l n W m l Z R 0 5 k e D F Y M y 8 r d m J 0 a T B 1 W E x p R T l Q U j N O b W p Y R D R N R 0 Q 4 Z n J y c j l j b 0 V 4 R l J Y Y 3 V K R E k v S z Y z Z m 5 r e W N p Z 2 o y M X p r S k U 3 c U 5 S O X l Z M m 0 4 M F N B R k p T V W h y M E 9 v c l B 1 M i 9 m d m 9 Z O E x S R U J H R H Q y T E E 0 Y 0 9 B Q l Z W W H Z 2 M z c 5 L 3 Q 5 W j V y a 2 R v Y U 9 o R k l V U U x W V l Y 5 O S s v Z m Y 2 a 2 h 6 c 2 5 2 W D A y Y m V x V 3 d T U W t 4 Y T V 5 R U d 0 S 0 4 5 S D N 6 U n N U d n k w U 2 x G Z n p 0 Q 2 N q c z Q v Q j g v M U 1 v c m R 0 Z z h 1 V E o r T z Y 3 N 3 d C Z 1 V F c E t 5 a W F 0 O H p V M H J Y N 2 1 K Y U x H a S 8 r M k l H c D Z H d X B u U H Y 2 N 3 h L a 3 B m N S t O a T R 2 R G U r K z l C e T h 2 T D N 6 N j Z h Z T Q 5 Z F p i d F k 1 R W J x a X g v Z 3 d Y R 2 h y N n R o Q m l J b 0 I v c E t T a 3 J O U T Z E M U Z U b H h m W j g z Z E F C Q X J G R n V U O W R l c E p y Z k 1 R a 1 h 2 Z 0 l 6 e E V S R V J O a E J K a V p t R V R F U k c 1 T l Z Q M F Z K a G 1 M N E J v N m E 5 M U Z D S W l J a U l p S 2 1 I U 3 B F b m 8 x Y X N Y Q 2 d v S 0 1 H M 2 F O S n c 3 Z H c 0 Q W 9 L c X F 4 c 2 1 J a U 9 o R 0 k 0 Q k V T S 3 l 6 R m R v T H R j N U N S T z V E c j N V Q U l p S W l J a U l p S W d E U T l Z e l F P Z 0 l S R V Z I a k p p V 2 t x a 0 l v Q 2 l D Y W R J T W R J c X B q a X F M Z 3 R k Z G V 3 N l J K a z V D U m t Z R k J n d 2 J o O X R 0 d n g 5 b X p a L 0 h s b D E 5 c U h Z K 0 l p R z R n M 3 R 1 U 2 8 2 c y t p b 2 l h R 2 5 a d U l p S W l h a U t L c G s x Q z B i U k p X c 2 N n S W l J a U l p S 2 l l b U p k O G d v S 0 h y b 2 J 0 a T h U d F k 1 Q 1 J E Y 2 d i M j l 2 e E 1 m S F k 4 e V l N Z k R 4 O G N I Q m d 3 Z l p 1 W W 1 J a U l p S U d n U T d O e E V S R V R V U m p y U V V y U 0 1 R R V J G V n l o c T N D U E w 4 T 1 J p Z m p v S H d E O U E 2 R G h F U l V l T 2 p L S U N p U U F n K z A w c E U 5 Y 1 B E d 3 d P V E o w L 0 c 1 T W 1 U d F k 1 Q 1 J F U T N x S n p J O E N o R n F w N F h D M D h u d H Q 2 V H p h W H B p Q W d B T 3 p j U k V S R T F H W j V 2 c k l E b k d 5 d T B q a 0 Z F U k Z R a G U v S W U y S G R 1 Z 3 l 3 c z B E b 0 t F W k Z i N n R H a n g 5 L 0 R 3 c 0 s 2 Y V o y a k t 1 c W h k T 1 E v M E F 1 e X N I N 3 V R e F R Q R D Z 1 M X l t U H R X N U 5 R T U h v S T h 2 d E h 3 U H J l Q 2 h R K z l U Z 2 d x K z R 5 S X M v K 1 V l V 3 g 5 W D J k d F d H Y 1 B B U G V X L 2 R B U C t B d l d r Y 2 h J a U l p S X F v V k J U S U 9 R d m 5 J e n l m Q V Y r c 3 N S T 1 E r M k x t S m l J a W 9 p V k J D e k Z w S E l D S W l x c F F w Z W l w a 1 F R R k V T M y t 0 b 3 h B U n V T V k Z V V 1 p J S 2 Y 5 c 0 5 w c 3 p B Y X g x T 0 J 3 Y j B 0 T F N V c l h P N W E 3 a 0 g 2 Z G h l Z T F m T U w w N E Q v c m U 5 d 0 l P Q n p D d W V r d D F p N E N i N G J u b W Y r c z V J U k V S R V J F U l h V c 0 F p V k x D M T F a b 2 Q 1 K 2 5 D S W h J Y y t 6 Y 1 J F U k V S R V J F U k c 1 Q j F 6 T U M r b n N q S W J 5 O H R Z N U N S T 1 R 1 Y m d Q d 3 N r N m 5 T d 2 t O R G Y z T m J E Y i 9 L e V F r S k Z 6 c l V P N U d u a j h Q U 0 J Y N m l M N k E z Z 0 N Z U E x T T z F E Q 2 s x R H B C a m J E V F Y 4 U G 8 y c l h y T F Q x N j l Q a W J K a W N u S W l J a X F n S H Z i Y 2 5 S U H R 2 M 2 p t a n g z V T h Y d G M 1 Q 1 J P N k R u W n V J a U l p Y W l L S n B 6 a W V V U G J n M E h S R V J F U k U x W W Q y N 2 R 3 K 1 d V a m J X N V E x T T E y N F F R c l F C O E l K T 3 A z d W h l T n Y y N 2 R 0 e D k 5 M T N 3 O E 9 q Z H N V O D Z x R j B G U D V 6 U E x 5 K y t E O E l U O D l T M j d 5 L z N B V T E 4 M m N V L 2 5 N O F B G N W R D b X Y 4 V X F o W n g 2 Q U U v d 2 1 t N l M 5 Q n V m M k 9 z a F B h Y m J C K z h D N 3 M z M 3 d G Z W Y 0 Y 2 h H O U x H Q W I 4 Q l l h U l l 3 S E Y r Z X l s S X p V W j F y Z m Z n c H I x S z R S L 0 F F e F R a a 0 o z N T E w Q U F K b W J B K 3 N i Q z J C U D N n M 1 J 3 a G V H Y W k 2 N V Z 2 a l B j U U N B L 0 F I M 0 F B Q T h s N z d y d W k 3 N V c y Y W w x M 0 R 0 Z T J E N y 9 C U F k x c T J C e k 1 1 R l l l Q m p N R D Q 5 O W V y N 2 x Y R U E x b m V X T 2 V j S U N v Y n B 1 U m V o Z E 9 w Y X E v Z i t l b G t Y L 3 h 1 M n B F U V l Z M m J D O E 9 o a m 1 t U m 9 y R z d F V G w r a G 9 h R n R B Q X d B T U Z R S W N k K 1 Z 6 Y X M x Q z B S R V J F U k V S R l J M T E c 0 a U l p S n F J a H h w S 1 Z w S E l D S W l x c F E x Y m h I a y t Y T X d Q a D B E N F I r Z 2 R S d 2 l 1 a 0 h w O W Z v V F d t Z W 9 i L y 9 6 U C 8 r R G 0 y N j Z D U T g v L 0 R B a U l 5 T V J F a E l D d m I 3 d W Z 3 M W 9 U L 2 9 j S H Y 5 Z U R C a E 1 z T H p 5 R W l 5 T E Z z R H o 3 W V F 5 e D F r V 3 Z 3 T D F 5 Q 0 Y 0 e E w 0 T 3 B V M D d x R D h m U X R H O E Z 5 Q W R E a G o v T n N G N V V I N C t U T k 9 l a D l M M k 5 s a m Z q W U 5 s e W F 2 d 1 d 2 d T V j L 3 p D V 0 t B Z 0 g x N G Z y S G Q r S F B 0 O H R m S V Z G e k 4 1 Z j d r T E 1 C c W h I a 3 F 2 M V R X b 0 o 3 T m h q V n N F a j l l V 1 F l b l l C Z k x F Y j Z Y M j J 6 Y i t C e D d 6 R n d F b U Q x a G V l Z G s 1 e H p z Z l Z T d G p u U l B D K 1 F k Q 2 0 v T T N Z b V U 2 Z m V r T l d r Z X F G Y l B a L 0 d k V l Z S O F Z R b 3 d V U X Z U V U 9 n O F J F U k Z S V G V W R W h r Y 3 B V d l c 4 V 0 h n N n N m V 2 V i Q z V O U j B R Q V d O e E V S R V R V W k h p e V l 4 T V J F Y m s 1 Z S 9 J Z X l P e m p N S X l k e U Z 1 e V J O U V F E b W d k b 0 t h a 2 x C M k Z F R 1 c 2 T j V Y S D R Y R G d 3 b 1 V M d U h 6 N U 1 t U T l M V k 5 t R 0 I 4 T j R l Z n Z m Q j A x R k V Y U H h 3 Q n E 2 V 1 c 1 N U 9 W T H N H O U 5 n c 2 Z p b F Z C d T Z 3 Q U F V R H A z Z y 9 H c E N i Q 3 V X d V l x Y n R M M X V R K 3 d G R U g 5 N 1 Z m Q T J 3 Z n k 5 R W 5 B Y m 9 m T X k 0 V m p 6 e T U 0 T G w 5 O T l W e W p 4 c 0 V 4 Y z N L R F h Z T X d H Q U F o S U 0 r Y 2 d R a n R D Z E d 4 Y z Z u O X h n b l B 1 b 3 B 5 R F k 4 T l E 5 R 3 N 5 Y z Q 1 c m 5 T b G F r a k d L V E 5 o b k R L e n d j O W J w O W p w c T h h a 2 x G Q V V a W X p a Y k Y 0 T 0 l F U 3 A 1 U C s 5 Y n Q y N m R i d W V j M V Z u d k 5 G b 0 x O a T N i M S 9 t O V p 5 S H F E T E h q e D l I W E Z 3 Y z l 1 N 2 R p N k t p S X J S c j F 3 N S 8 r O X Z m M E w 5 L 2 Y 2 M m p F U k Z S S F Z B Z z R 5 Q 1 V R R C t m Z 0 N D Q X h V M U U 1 T V R p S m l J a W 9 p W k N D V E Z y S F l H S W l L N U Q 4 V T B 6 M D N P e l l Z M S 9 D L 2 9 I S G 5 i Z U t M T m F Z W T E v Q y 9 a d F d 5 Q n R O d W d q K 3 N B N F p T Y U V 0 d z h B N T A x b H k 2 S U Z j Q 1 R 2 Z 2 Z E M W c y S E F Y M k I 5 Z j J X c F p Z V X F X b l l J U m 1 P V j g x Z D I 4 N j Z t V E 5 G V E l R c 0 t J R n I 2 W C 8 4 Y l J r U l V o W l N V b E J D d E 0 5 U 1 U y V 3 o r Q m N D Z n F 6 c H V 5 W k l s a U l p S X F K Z H V U U 1 V K d j V a W F g v c z B B N l F F N 1 B a U 3 g 4 Z 3 p w d 0 V w b 2 J S d F g z c H N j R 3 Z J U 3 h j Q n F R S k N n W F h W Y 3 R n M 2 I 0 V F N 1 U n V F N l V y O W x x c E M v b k h H Z V h 4 U T Y 2 d G p y L 3 d k M U Z E W E l B S n V n V 2 5 t S E Z q a m w 4 T D I y V W N 3 V H A 0 T 1 h i Y 2 V W L 2 U z d k 5 w d F V I a D d Y N T N E Y U t 5 e m 5 F M E p P M z F W V F V x S k k w Z U 9 Z T 2 Z P b l R o O C t E Q 0 V F Q U F 3 c 1 R w a k R R Y k R k U l Y y V m 1 l O G x C S m R 1 b l J w b H B H U m t Y Y z k 1 e U l x V D F a V 0 Z w N T Y 2 a W 5 r N X V Z a U 9 E Z 1 l y V n E x d 3 B F a l J 6 Q n I x a X h J S 2 Z I U V F 3 O X B I W k d J a U s 2 V E F C S 2 x o S y t 0 M E 0 3 Q 0 p p S n l h Z m p I a D R p S W l J a U l p S 2 p X S E N s N z R i b j J j e G l l Y 3 Q 3 Y 3 N 5 e G V B U F d Y b i t F W i 9 5 R z h Q a 3 l F d k h R S j F o V 0 x Y Y 2 R i R n M 0 R j h u T G h 0 V F l S b m t 2 Z m h T U D V o e H F k c j d M N W k y L 2 V t V 2 J O a G R k b l c 2 Q 1 B m U G k 2 c m s z W E 1 3 T D Z l e U 1 o d k x 5 d m F 4 N G l v a W J t T k l E M 1 Z W V j F 0 Y X U 0 N T U 1 N 3 J x K 3 d 5 W E J s T 1 M 1 T G t X d V R 6 S z l k a l l M d 2 R 4 Y X N 5 a F B I U z I y W E o 3 T W h B b T R H a E F M M V p E W n N I N i t C e H h z c j R C S D d H d l F Q R G J 4 N l l I R 3 g 3 c m 1 6 c m s z c T J U O X F s Z V Y 2 N k N N Z m h 0 Z U h p Z E N G O V l R b G R s Y U R u N z l H N n F s V F Y w T W 8 3 d l J s b k R M R D J l b E x y M 2 Q x K 3 J K d l d 1 O D Z U d G Z u U G 1 m a D A 3 V 2 R 2 a T V k a E d Q U E x o Z 2 5 Q Z 3 Z o N X c v a D V 3 L 0 R x S E Y x b H E r N D A 1 Z G 8 x Z 3 l H c U t G U U 0 z K 3 V 2 T k 9 Y b H h l V U N q c D l p V 2 J O W U h o c 2 1 Q T W F y c G 1 q S 2 x K S z V P Z m 4 0 N D g v L 3 F o T l o 3 W U R 0 Z n h U M 2 Z F Q U F B O F B E M T F O Z 3 h G V n g x d H Z 2 W V h j M 0 Z 3 T U d U S U V H e l p z d 0 x w M T Z 6 Q m 1 6 Q m d B d 0 9 y V n E 3 V U 5 S M F J F Z G N K N 1 c z S z B 6 L 2 E 5 S T F w O D k 5 T k Z y Y k 1 R a 2 Z 0 Z z V 5 W W l v a 1 l z T k R S M H N K V H k r U D c 5 K z M 4 Q z R O Q T Z E N 2 0 z b 2 1 t V E F B Q W V Y S j Z P a U t o U k 1 3 d 2 Q 2 U 3 I r a 1 p j d n d 2 N 0 5 a b m k r L 1 l I e k J q R U F 3 M T l I d 0 R M L 1 J l Q z U y Y z R i Z l A v Z G Z X V X B I M m R u a X B v c z V W U F Y v R l V 0 M D B O R V J Q V k R T c G t 0 a F B o S 1 N y a z J O V F Y x W i 9 G M n M 3 b H V 1 c l V x c m R 0 Q 2 V I b k J 2 a l V K a H F H a k F J c 0 Z 0 d j k 4 V 0 t 1 N W h K O C 8 5 U G Z j R D h 1 U 2 Y 4 T T B Z O D Z W V G p 5 S F l W M F Q 3 N X d i Q U J 6 T 1 R r b n l 6 Q 2 x J U D M v W V B 2 L 2 t h c G F n W U N o d D J z R z Z L Z z Z t N l M 4 Q i t Y b X d m Y n I y d X E r e E p 1 U 1 o w M U R Q b m 9 I d W p p N F F n Y T B C c T l W d E M 0 a X N p L z h O V z F J a W p E R X p Z W G o w T W E z a j F C Z z d m V l d Q b 2 l n S U N 3 d E R X R m d Z T W p N e m N l R E F B V W d w L z F j S T B S M U F o O H J H M X J a c m 5 k b H N s d F V a W D N 3 Y 1 V Y M U p U a z R H Q U t 4 Z n Z 4 N 3 I x N j h 2 d G U v W X N X T m F S Q 0 l p S W l L a U J z R G l K b k l y M T Y 1 U D c 0 N 0 t M T k 5 C c E N F a F J M U V F v c i 9 a Y k Q 0 R j R E M j c z Z j d G Z 1 F N S D l n R 3 d W e l c y d H V y N z Y 3 U W 1 Y M l A y c l V t d 2 Z 2 Q X U 1 S m x U T U F 3 Z k E 4 Z T M z O E J 6 O V g 4 Q V V Y b G p R b m 4 y R H h R O U 4 2 b l N Z e H Z E O T Z P Y W N x U 2 x h Q j J C a U l q c W d B Z 0 1 k c j J X W j g 0 Q V V x S n c 0 c W l 5 Q j l w d D E z M k R y N n I 1 c T d w N V Y x U F d 1 R V d R N T g v Q i t I U U 1 o S D l B M V F P S W l K c W U x Y X F x N 3 R p L 2 Y v L 3 V l a j J M e V F U V H J G a F l s a S t H Y m V Q L 1 F 2 R V B n S z c z d l h E c z I x d T c 2 V 2 J P Z 2 Z Y Z D V T a W E r U 3 p r N V V 0 U W J n M k N Z Z m d Z R 0 F Z O U R z Q l p U R 1 Y 0 Y k J p S z V z N k U 0 a D h B Z m R S U U 9 Q N T c 5 U k p O c 3 h m Q X N q Q V d C V T g 4 Q X F Y O W 4 y R V k 5 R G d z a H p Q c T V G S 3 J R e n J z c 0 w 0 e E g r c X A z N k c w Q 2 9 S c D F s e k F 1 U X l Z K 3 h I a V N q W T N 6 V m V G a 3 A y K 1 J L Y 3 V y d T N s Z G Z y e W Z Q Z G p L R z N h d 2 Z I a k Q 3 R H Y r T n A 1 W U l s T 1 g 4 W C 8 1 d E d x M D V m K z N r a F k z M W t H U y t 3 c 2 V Q M 2 5 x M 2 8 v c D V S e V V X c H E 2 b T Z 6 M m R 3 Z H d D Z 3 A 1 Y U 5 D Q 0 Z h Z T B 3 M 0 h a c k 1 C Q U 5 x M G F R T i 9 m e T V u V F V S M E k 4 c U p E S T l T c E 9 w N X N m Q j B Z d X M 5 M l Z 5 Y W p v Z 0 F z T G l K a U 9 o R 2 N T d U F G L 1 I 2 L 1 F 0 b X M v b T h s S E s x c X F x S i t m b j V 5 V W V Q S H J W b 0 h h N C t 5 R D l P d y 9 M Y X Y y Q j Z j U j c w d m U 4 R k h B N W c z S 1 J x a l J V Q k 4 4 T n p 6 Z i 9 X Y z B M M z Q 4 b U 9 U V V J F T j R Z U 2 h i b k M x e G N B N F B Y U k J v a W J X N V U 5 M X V m S 0 R i N E w 1 N j d l N E N 1 e H J F K 3 B a W W V 1 R l B P V 1 h I Y W 9 5 d m x S d H p m d j d N b D d J T E 9 Q d 3 p C M l l p T z l K V X R F V k w 5 U 1 V s T G 1 O O V M 1 Z E J I M 3 d D d m l u b E x i R E U r T U J B Q W 9 u Y n J D K z V 2 L 2 x 0 c F h j b H V a L 1 N Z U E d K K 2 V D d V B U V X l z O G 5 6 R j Z L b 3 p S V i 9 j Y k h o d D J k Z T Y y N 2 V H N W Z I V 3 A 0 L 1 d Q R E s 3 e U d x N 0 5 V Z k p q V V l O c k V K N 0 I 4 S H o v M H l y b n I y a G J R e k p P b V F u a m x K b W F u Z j k 2 c 2 R Q W D l V d E p T V G t B W U R x Q T Z k M j d k K y t v M C t s R 0 N T R U d B S 2 l i M W 0 1 R U d y d j k 5 d H V S b n A 2 T 1 R w M D Z Z Z D Y 4 Z V Z B V T U 4 O U h S V V Z G Y 0 R q W T J K N k k 2 R W F n U U 1 a Q k t J R i t Q Z 0 Z C Q U l 1 Y m l N a X A 4 d F l X U k V U V U d M V V V R a 3 p U N l h T N 2 1 q Z H Z m d F p z T n I 4 Z E d o b 2 F H U m d Z N k t W M X N M b 2 t 6 N T h I c E F w O V J G O U F i d 0 J N S G x w S G N u d E t p Q m x L U 0 9 Q N 1 h h W j Z L Q j M 1 R C 9 T Q 0 x L e W Z u M k d L N T R m V l d 1 V 3 g 5 c T F K S 0 J n O U J Q b j l J M k I 5 Y n d V S 2 4 z c m N 1 U 3 h D R m V U W l A 2 b z h 0 c j Z 2 c 3 p x N m R l d l d Q a X d z N 0 R u T k F 0 Q U 5 6 U j M r S D Y 5 S 1 R i N G Z 1 Q X N S Y 0 F 0 M D N V T m h X Y j R Z O H V 3 W n d P R 0 F t d m t M S E t u T 3 B S c V V 3 R 0 F v Y m R 2 R H V t b z V a R z R 1 N U 9 t V H B X N 3 d s V n g y Q 0 V D W l p Z Z X F t b C t l T 1 E x S G V o b 0 F V U 2 M z N z B 6 U l U y R 2 F 2 U U N p S l o v Q U p p S 2 k 2 c 2 w v b 0 Z l W l A 0 V i 9 m M U x y V 0 h R Z F R E U G 5 R Q m R p U n R I T V o 1 R S 8 0 Q j V Z W H A z a j d Q U j F w Z U N 0 W k t l d m 9 t Z i t C d D J k Z D V V Z V A z c 0 I 1 U G x 6 S 0 h q a U V S V E Z 6 b 0 x o M G F n R 3 p W L 2 M 2 U 3 Q v N E w y d 2 Y v N k p w c D I r R G h 3 N G N D U T F O W F Y y U 2 t w S 2 1 O V n E v W k 9 x c X M 5 c k V v U 2 9 E a z J Z T U F H S 2 9 t R H o 1 c z E 0 N U p G S E 1 I N z h l S X d Z T V F M M z M z O C 9 E a D g r c k h V O E l p S 3 F B d 0 p J a E 1 R N l c 2 S G R m W C t S U 0 V R T m p w M m J 5 Q z J w U D Z Y Q y t 2 Y W J V R S t k a E 0 1 O E o w e l R Y N G E 0 c V l W e n A 5 V U t h L 3 h i c 0 c v Y k F t b X p R U i 9 S Q j h Z c E 1 5 R z h m V n p M U 0 p t Z W 1 3 M X I v R n Z R U C 9 D d z g 2 b k F T c 1 l B Z 0 N N M U d k Y T M z N E t h O V N 1 R W Z 3 Q k 1 V M m E 2 Z m p F a W M z T m d m V 0 1 C N 0 1 t N 0 l W c j R 3 a k R n T D g 3 d G x 5 N m l Z T X p q O E p p N 0 V M c G V k e n V 6 V 1 l w U T h N U U F t R j V h V U 9 Z W E s 5 U W s 2 S H Y w N l B F M 0 l V U j F 2 N 2 V h Q U V C U m x M R 2 h v Y U c x K 2 d l Y W x E S l l W U D R M c 2 1 Z Q U p n b 2 h K c l p x M W F y Z 3 l o Z 1 V G U l h C d z Z P T 2 l v S H N O b G c v Z U J m M m I 3 N k N Q S D h P d 3 J j b E R B U C t B c 1 B J c 2 N D V k o 2 Z H E 4 e l Z X b G N K L 2 p n T U E 1 Q T l 3 U G t u c 3 V m U m Q x e k p 5 O H J k T U Z Q N X p Q R H h l W F F w c i 9 G S 2 9 X Y 2 V n Q l A 4 S n B 1 a 3 Z R Y m 4 5 a m p K T H p 0 a y s v d 1 M y Z F d z Z z g z S m h H U G h Z c W F l S j F Z d 0 R z T D Z 6 e k R s S F V E Q k 1 6 N z B J c F Z Q W H V u b n Z x R k c 1 V W J 1 R m h Z V 0 Y z U 0 d s Z k J 6 Q T R 3 Q k N w Y k 1 v N F h W d F V 4 R l J U W m h t T D R E M X J Z V W 9 I R G N N M G 1 h S D B y W T l q Q k 9 l S 2 J Y Z n R a U l B 1 L 1 l 3 R F A 0 c k x J Z l N y K 3 l z Z X R t a H l 1 Y X Y 2 M l Y 2 Z E Q w a m F q M l d p S W l h S m k y N 0 p M a 3 R L Z D E z M m J 4 e X N O T l h 3 L 3 c v b k o 2 Z W Z n T E F 2 e H Z r W k V U M X F I Z n Y z b 2 l M a T h O N z c 3 M k h q S X d N S E R o d 0 F I N S t m d W p i d H k v K z l L Y y 9 h U j J Q a U l q c W d Q Z T I 1 R 2 l 0 T X h D U i s y R n h F N 2 t s K y t Z d j R Q S E d D c 0 R o U U 5 H T D A y Q 0 5 l d 0 9 t N S t j Q k F D e U x G M E N l U E F u U C t B O E J v e E d X Z j c w S T Y 0 c k Z N R D A z M n p Y Z W t i S V h u b X M v Z H o w M V h 1 V 1 k v S H l Z c G o w U H B l M X R z T D R i Q j h 1 U 1 Y r R z E 5 b l B u M k l X e F F F R S t 2 R D V Z N y 9 3 N D F 2 b U F r M m p o Q z M y Z i s y R G Y 5 c F d y d U 1 t K 2 N 3 Z H d V d 3 Z v d 2 5 v M X l Q d E U 3 c 1 Z z T m 8 4 S D h I W j F q N W R Y d X h v c 3 F x S k F x Y T R Z Q U V B S W d Z S 0 N n a m 9 y Y n J J c 2 Z n W H F r V V B 3 a U g z O V N y d j R R e W l h O X d L a 3 d 3 S G o z e V k 0 R D Z y R j E x a F Z p b 3 V a d k w v Y 0 J S a U 5 V S X R 2 M H B a Z 1 Q v b 2 N I d j l l R E J o T X N M e n l F a X l M R n N E e j d Z U l N 4 N m d u c z J H T l d 3 U 1 A x N V p C N m R n R j h z U n Z w Z m J i T n Y 0 S E h 2 T V h B U 1 l Q V 0 Y 1 N T J U b k h P e C 9 W O E Y x e U Q w V X Z U d 2 N B Z U 1 4 Z H F I R 1 N 4 c W x N d H p D O V F l d E l 0 U l l h R 2 h v Q 1 p 6 S F Q 0 M U x L e m x y b k l h T H F x Z W p t b C 9 E M W c r b m x W e W 9 l M T Z Z Z F B P U G V k M z E 4 N 2 Q r W m x T M D d W T l g 4 U 2 1 E N U 4 r K 0 l p S W h J R z l i R i 8 0 W X R L U k h H b U p r d 1 B Q c V k x b k h j V H Y 0 R F p Y O W 5 w N 1 J 0 R D g 5 V j Z 6 U k l R M F M x R l I 0 Z W p 2 R H d j S z F q R U J F U k V W R U Q 0 c k o w N U p Z T V l 5 Z E M r U H B C K 0 F m Q U 1 H d z B I S H Q y Q V F E a z V Z d X d m N 0 1 a e G 1 m L 0 J 5 T G d a b 2 l i V 3 N E d z F 4 R n c 3 T n h S Z X Z 6 U W t S Q m U z a E R l U H R V Y W 8 r d H p u N 0 1 v N D d k Z k F X O G Z 5 T k 1 u Q W J z Z D h 0 S k Z P U G J z Z 2 5 I a X N 4 Q i s v a E I r L 2 p D T U d 1 Y 2 F w e D g 4 Q l B i d m Q w S V d G Q U F B N 0 Z z M 0 9 W d G R O N k t u N D Z o T 2 V W N z V i N m F V O H U y c S 9 n Q 3 d B S U N x c X U 5 W D U v Z 0 s 1 a m h S V 1 N B c H B V V k s r Y U 9 V O G h N c D V Z U E Y y L z M 4 L 0 9 y a 2 d 1 W G x T N 0 J 2 V F l K e H l n d 2 9 0 M 1 V B O U h v b 2 5 i d k I r T l F F M k R l d G R 4 M V g y N i t 4 N j J V W U g r M m N 0 M W t 6 R 0 t L R 1 F z M z h H V k J M T H d z b U R B W k F D T W d 6 W n l D O H Z L Q j B M R j N u W V p 6 d 0 x J U i 9 n S E 9 P e D R Z N X I w R 3 R l a G t 5 Z C t U N C 9 s c z R 2 d i s y d 2 M 5 Y j N s S l V K W m Q r S 2 4 3 d D J M Y 1 h o U k 5 I S S 8 v a F B p a j g r d 2 l v U D F m U V N 0 e H V n L 1 g 5 d D F F d z h p L 0 l m N 2 c z Q 3 A 0 Y 0 R O c 0 g 3 N W I 2 d k R o U 2 s 2 L 0 0 x U n N G b z Z M Z y t Q R U g x e j Z a b X d Q T G 5 K b k l m N 1 F 2 Q 2 t i K 0 J Z N l V 2 Z V d k c F l 5 U z N j T H l I K 2 h W N n J x c X V v W n I z d 1 B i N T U r Z 1 l P Z 0 E 1 Q S s 0 Q j l i b G k w c S 9 Y e G t I c n M 0 e G Z u a T V o W H U x S V l U b 0 Z C W V c 5 b 3 J a Y l A 1 W k N M R m Z D R E Z i Q 0 1 I Q 0 p t c H c 2 a y t w S 0 J 3 M 0 R Q b V A z S U 9 p R j J J Z 0 w x K z Z 1 d E 5 x a F h Y W j Z 5 a D Q 3 R U h r R D d 3 U G x 2 a 3 Z R d W J u T 2 N k Z C t U c X l i O T Z F Z 2 l I O X I z N 3 R W R E l H c U 4 z M 0 E z b n B J d k l m N 2 d Q S G Y z Z G Z 6 V 1 l w U X N I Z 2 Z x W E d V O T J 6 e G k y Q 0 p m W j V 5 S E 5 u d F k 1 Q 1 J F U k V O e U R 2 Y i 8 1 Y j V n O E x t N G l J a U l q Y 1 M w N W t l R l J l d n p 1 Z l B C R V I 3 R m 4 x M F V U V V Z M Q n p F N 2 t s N F g 5 T G l k Y 0 J 6 c H Z C c W d w N T V n d 2 d K U W 9 u a m l v N 3 l H N j d P a V l 3 M l B X N n l q R j Z B N n l y b H N P K 2 V T T 1 V 6 d D B n V E N i b l B s V 0 Y v T 0 9 N Y z c 2 Z z F s Z m 5 2 c k t V S F F E b 3 V w d W g z T k l L a n U 5 M l F C Y 1 N C a 2 Z H Q V p o Z S 9 G Z H R M N X R 1 S E Y r a 3 B x Y k d W S F Z R Y U d q b 2 N E a V h w c H V h b X B w N n F h c m p 5 M k 0 y b T d j Q W F I M 0 4 1 Z 0 l w N V g 0 Q W 4 r V G 0 1 c T Q r Z X Z S b 1 R v b m p h M 0 9 h Q 3 N r e n B 3 R X B v Y l J 0 W D J x N 0 N H N E 5 l Z W t p S U Z W Q U t M W C t H c n R l d 3 E v b D F k Y y t 6 W n p k M 0 9 6 M j B z Y 0 U z Q U x U e k R t d 3 h p K 0 Y 3 Y k 9 Q W U p 3 O E h i c H V Q Y T d 1 Y n h s U U l w d j M x V G 1 N e G p y T D J W R G N 2 V 0 5 U Z F R w d E F l d 1 d W b D J x c X V M Q W d R T T R l Z k l r Q U V B S X N h c E V 4 N 2 h L b W M z b W x U V S t v U n V S e m d 2 O U t E V T F k Y W Z X V 2 F n c 2 R 1 a W t 5 d G l U O T B C b U g z Y y s 3 S 0 I x R 0 N J a W 9 r Y k l H R E 1 M e H B o W l d z Y 2 d J a U l p S X F v M U J U S U 9 R Z 2 4 w O H d r S U F y S U x x e D V C U k U w Q m k 1 d k l Q Z V h u Q V o 3 T 1 l s e D V J Z 3 N p N E d a Q V V T Q j h m U U V B W G g 5 d G d M a T V W Y 1 h q e G R X b V p G V 0 5 V V T l t d y 9 i e E d u a S s r e k d V T n U z Z y t Q R U g y S G Q 4 N 2 R 4 N X B j a E N u a n Z y S 3 J o U X o v N V J h c n g r M E J E W X Y v N E s 4 c 3 h w N l B 2 Y 0 I z R 1 R i K z J 1 b W V q N j V B S k l W V l Y x N 2 F W T G x 6 N z Q 3 Y m Z m a W h y a X B N T G Z I d 0 F n V H h 5 S D Z O V E Z 0 V j J l e k h a K z N R c m x 1 c i 9 H R 2 9 J K z h t S G 8 3 N D J F O V o x b H N N V E 9 n d G Q v d m 1 y d 0 R B M U I x L 3 R l c l N O V X F y a l R G Z 0 F Z b 2 9 h a T Z Q b V l N b D J 5 a X J 1 R m V T e G U 2 Z X d X Q n J p N m h W b F h M W E 1 W T i t u N j N B Z F l p c 3 A y Q z h 2 T G h X U F B M b m d 1 W D M z M V h L U E d 3 V E Z 6 Y 2 9 O Z F E 2 b H V Z Y U U 5 S V N y b 0 Z n W U F o c 2 V H b 1 d q V 1 p P Y 2 N T c z B h Y m d v a F l E S 1 p v T l J 3 M 0 J V V G F q U E l Y V n h a N m p N Y 1 F O M V d k R k t k S 0 8 3 U U N R Q 0 d Z Y U 5 o W F R R Z n d O V U 9 u W j V 2 Z i t E O E 9 3 U 0 E 0 Y T h q W U p u L 0 l s Q 2 l 1 S 2 0 0 U T J k M X g 5 V D I r N E Y r O E J B V X p Z c U J z Y U F B d 3 N 2 c m h 1 c l F X Z E h 5 Z H U 3 Q U Z E M F Z z c U F B b 3 F X L z F s R 0 l p S W l J a U l p S W l F Z 0 R B a 2 l V R X I 2 M l F q c 0 x t N G p J a G N W T j V K Y X M 3 O G J C K 0 0 v L 2 d U e C 9 E d F o x Y T Z C L 2 V C Q U F a N G N W W G Z k U V d K W X Z o a W w 2 S 2 9 T Z l A 5 V G Z m b 1 h N d V F S Z G F N O X k 1 N n B 5 a k 1 Q W n h V V 2 V P U V h w N X c v Y j U 1 K z R 4 a X B C d 1 Z E Y X R J T j F W U n h N M D E 4 Q z h 2 T m c r M 1 J 0 c W Z u M U R 3 N k E 3 Y j B W V U U r Z W d H b k d u U H A 1 U T R n c U l L W D h T V l h W a i s x M i s 0 Y 1 p H U m 5 X a G o 2 L z h Q T 0 g v c D c 3 W V Z u e W I 1 a G 1 6 T G 5 T U m V j d 3 J H d m l Z U m g 2 c F Z 2 Y W R Y N k 4 x V G Q 1 N W p U V X M y Z W d 1 N k 1 M U k d C c n d H c D F k U U 9 o a G x X Z F R s d n N G b G F E T E V L Z 1 U 2 Z E 9 h T l d x R m Y 3 N D R 3 O U l L Z j h 0 c G J R b 2 l q S U 1 R S 2 Z L e G t v c F I 5 V G 9 a T z R s U k F n e F E w c D V R Z X N n V k Q 1 M j Z L V E s 2 S H B H Y U I y Q m l J a U l p S W l J a U l n M D V M M H R P V n J y R E V U a 2 Z s a m N S R z V K N m R R V m h h T W Z C M n h X N k I 5 O E J N Y V I 0 M X o 3 V E x N W H d Q c l d R a F N P R 3 d a c H M w T n A y e D d H Q 2 M 5 V U 9 s O W x Z N V R X Y l o y Z E 1 l Y k 9 o T 0 l m Q U g z V V V E a i t 1 N 3 Z V V 0 1 2 Q 1 d C U T g 4 U W l V O W 4 r R 1 l k R G p z Q n p P Y 0 8 w W F B z M m c 2 M 0 1 m M U o 4 U F E 5 Y z l 0 S T d m Q 2 F M S 3 B h Y W 1 Q c W Q x Q n R Q T U 9 i Q y t 1 e H h G T T U r R n Z I d 0 p 5 c T F C T U F 3 Z k E 4 T 2 d 4 d 0 Z j L z l k W W Z a T U 9 P N n h 2 e k l k N j Z u Y 2 9 y U U p o b W p Y M 2 h 1 a k t V W j Z p b D Z j R D B H Q j V P b 1 B C K 1 Y 5 T D B k V 3 V m U G w 1 d F p x S z N j S n F U M H E 1 Y W Y v K y 9 i c 0 J 6 T z N X c m R z Z E 9 w M X V v Q k J p c E J D a X g 3 W E h w c W F t c n F 2 M 1 F Q W E V i R G F m Q V R C R D Z 4 e F V D W G J v S k N J a U l x b z M x c 1 g v a G k w c E V j Y V l t V E E 4 K 3 B q V 2 N Z a U l p S W l J a U l q c U J J d W J 5 S z J V W E N M R E 1 Q a X Y 1 U j R q Z l A x Z 2 V 2 b V Z L c 2 R Y Z H d 3 Q U d L T 2 5 3 a G c 5 M W Z X e D R i R m h W K 2 R z M n g 2 Z X k x Z V h P b D c v e U 9 C U 0 g 2 d V p 2 M E E v Y U V p R j h 4 U G R T T X A 4 b l p r O F l I e D Z L b 3 h Q V D Y x d 3 p Q V i t q V l V u U j h t U F J U b m Z D M H J 1 T D N X c 1 p 6 Q T g z L y s w e X Z r c j J 0 Y V l P T D c v V n B Q e k t x M 2 J Y b G 5 T S 2 N u W j B j d G l n Z T A v S D l a c U x u W U x x e H M v L 2 Z U V F l R Q 0 h B Y n d l R m h a M m 0 2 c X F B N F F R S X d I M G F 0 Q W c x Q 1 N 4 U X l k V n h o c T N D U E w 4 T 1 J p Z m p u R X Q w V W x F U k V S R V J F U k V S R T F I V G 1 S N G x D S l Z 6 N H V G c H h O Y j c 4 b m 0 w b l J F Q k l E R l R V V F h S Z V p j a G 4 z S D E 1 Q V h M M E Q v M E N D d D R 4 R G R j U E l m S 0 Z 0 b m 9 i U n R E O D l W a m J h c G p L W W F 2 R 0 5 U T V p N S n B s b X h z Q 3 h m R E 5 2 R y 8 0 W G l I d 0 J k N z N 2 a D J M Z T N k d E 9 4 V z F p Z D J y Z H Z Y e W F B c F F D V 2 R 1 M 2 F 0 Y l h S Y U J 5 Z 1 d S a H F F d G l o M H o y b 3 Y 1 K 0 E 1 Z m t Z Z U w 3 e l V Z M l h 2 Y X h Q O X V R O W t O b k h Z U m c 3 R V R k b U g w V W l J c U w 2 W l l 5 W k J X U E 1 M S z F q R U Z F V E Z o W V d W d X B q d l Y 2 U F c y N j V C W D M 3 O X N Y R W l S U F J y R m 1 6 V X Z 2 b n o 1 K 1 A 5 Z X Z Y W T h h T U d S Z z Z k R 2 l a O G N V b V R K a U F p U k 1 u b H R t L 2 I 5 K y t j c z k 3 N 2 J o a W 1 a b V p T R W h J U U h K e U 1 p N W N 1 Q U J 2 Y j I 5 M D Y 5 W U 5 v M G V Q T G p Y S H l a T W 5 N V 0 x F Q 0 R S d j N o e n Z 2 L z g r V 3 J a c 1 d m M D N n W W l J c m 9 z Q 0 d R Z W h C U H I 1 Q k F R Q k x H N G l J a W N X T n h G Z G g 0 S m h B N k h j Z k V a K 0 Y 2 T U F B Q 0 F B U 1 V S Q l Z B c z h Z b C t E d U x L O E N o S F Z u Y 2 J j S m N r Z D Z Y c m Z x O T I 1 S S s 2 Q l Y 4 U T l w Y l l a b m h n S m 9 P b 3 V X Z X d X M W 5 C Z k I r b n A 2 U 2 N B c k d 5 d 0 U x S 1 R 3 Z z Z k Y m l i b k 1 0 V G Z U M m l k b 2 d 4 V D l G V E l n Z 0 t J b H Y 1 Y V J 5 R W l J a U l p b 3 V 2 U X B r M G J 0 R 3 p a R W 1 m U G 5 z V 0 p F e W V 3 Y n Q w N l p H W m 1 Z c 1 d L R m E 1 a j F x O W Z q L 1 h y M X l N M E 5 C U k R o d z R 0 T T k 3 Z i 8 r c l B C W U d C Z 1 F D Y 1 J V e k Z C V T F 0 M n J R c D k 3 e m x q U U 9 B e l p z M 1 k 4 N m N P Y k R a Y k d q U m 9 n V T Z k Z X F F a 3 l k U F l 0 Z X V Y Z m p 1 d S s 4 d 1 p j b 1 V q Q m 8 x e W p Y d T J X Z W Z 4 Z n o 1 O H p G e j V r e k V 4 O G R E Y V B o d 0 d o R l J V e U t B U k N u a G F 5 d T B z N 0 N K a U Z 4 W T N F U j B I Y n k v M n F W M U J D S W l x a 1 B z R m t a R X h X N z B E c D J G L 3 h 3 U E F N Z 2 Y 0 Q 3 c 4 Z F p l Q 1 l s M 1 B D S z B q R U J F U k V S R l J I U m d 6 W m d 5 a W 9 x S U F B S X N Y T D h i Y X R X d X h m L z k r M S 8 2 Y 2 5 C e T g r Z W F i Q U l C S m t 5 W l Z P c j Z r K 1 B o N F Y 0 Z W x N V 1 B H V k h 0 Y 1 p t Y W 1 x N 0 J w K 1 B E a G l J b U p n V j Z 2 a D Z x c V d M b H l K V m F 0 V 2 9 V b F M 1 Y W d T N W N 1 Q 0 E x M W R 1 N k 5 p b 3 J D N n R X c m t a S 1 N n a S s r K 0 F L R E I x Z j l j Q n d S R V Y w L z c y M 0 o w V n B u S U N M M 2 8 y Z 2 R n S W l J a U J w R z B j d l R V Z l R 5 Z E s x a n V E W H Z i L z V i N W c 4 T G 0 0 a W F w b 0 p o Q T J G Z i 8 v R U 4 y N k h U Y y t t N 0 F B R H Z M M 2 U 1 V F d F V E V S R V J Y V C 9 y O G t V b y t F c y 8 y T G R z M G p v S 0 V S R U F R R X F K L 1 B 4 O E F N R G R k O S 9 0 M n I 1 a H d 3 Y m s 1 Z V V o S 0 N p b 3 d p W G w 2 b E p D U W d K c 0 5 o c z Z k T 2 l B Y W R P b V F h O T N Q d n V 2 S 0 F v b V R a c U V 6 c D A 3 U T B x S n R X d l h 1 c 1 l v a X V J c W F F c E l T S 2 o z a k V S R V J F U l V N W F p 1 S W l J a W F p S W M z M y t y Z F F R a W 9 r Y U R I V H E x W V k x Y k J I b i t I S X h Q e D B E N E I y Z 2 R o N G l J c V B H e F d D R H o 4 e U h 0 T n E y V E V G R V R s N U N R Z 0 t T a 0 p K d z h l U k p u e n B 6 Q l k 0 O D l o b W 5 U c H J u M m Y v d X Q 4 L 2 R V N G V I a E R a S m 4 3 O T Y 5 Q U l C K y 9 m c E J V Y 2 8 r O T k r M 2 I x O G N Q S G d R Y V d s c H B i Y j M 2 d F V M S z F h c 3 d M R m p 4 N U N k b l k z Z z R P Q U d 5 V X R F M U p U b F J J W k h L V k w x d k Z o N E 9 y S D F u b X d 1 V F V k R U F O a T V p W W l J c U 1 u d 2 1 M c 1 F I b k 1 Y Y W g y R G l J a W 9 R d m J r U G J E d j N B W l p X S 0 I x R k N J a W 9 r Y k p H R D B W W G h 1 M n c z Q U R M c X R M U k k x T F Z s W V d V b E p T Y 1 B y M G F V Z 3 B z V 1 h M R m 1 6 Z X Z O b T F Q e k 1 6 R X d E U X R t M 2 J j c 2 Z Q b X p j U F l X R m h y a i 9 W V m R H N E N 4 Y 3 V B Q U Q 4 L 1 B 6 S 0 h l Z n I 2 d 3 N B e U 0 z T k x i V z l a T D Z q U j Q 5 V 0 9 3 Y 1 J F Z F d l Q W h r S G 9 Y e m s 1 e F B n c T N V V 0 l u S W Y 3 T n h F U k V U V V J P a D Y z N n Q x Q k N J a W 9 r c V p v c W R D R m h S Q X R Q V F h P Z 2 9 S R V Z I a l p E U k J H R T F h c H l B a X d 1 e l p z e E V W R l l W T G x 5 N W h 6 W m 8 x U 0 V o S X d J S U Z D e E F h R 2 9 x M m J k c 2 l M e T h Q Q U 9 E b D V W W H U r R F p 0 M n N E Z n Y r W S 9 G M V E w e n R 2 Y k c 1 Y 3 Z Y O G F s U z V m S 0 h W Z T h 2 Y m p J c W V T N F l 0 Y 1 d Q a E V S V W Y w U V F L S 1 U 4 T F V W M n R t M W l Z a G N X T n g w S G N h T 0 h h d D F C S 0 l t N T h D Q k E x c E h J Q 0 l p S W 1 y O G Z K b 0 J B Q n d a Y V Z E K z N C R 2 l X W E 9 O Q X p u c G V r W m 9 I W U d J a U l p S W l P c F F p e F l 0 T U d u U 0 p D U W t K R U J W V m F T b n A 2 T n Q y N 2 J 3 O V B S R W Z u N C t D Z 3 Z M d j I 4 O V p z d 1 l S R V Z G M W Z o O E Z Z M E x D U W 5 C e n A w N 3 N Y M z d k b 3 d m U H g 1 Q 2 l G T D d k K z F 5 T G s x K 2 J a Z W 9 r d m t x S 3 N R a U l x S z Y 1 Y j B 0 T 1 Z y c k R F V G t m b G p j V k R 1 b k F O e k t J Z 3 N p e m R p b G x P Z T B E a 0 h V M k J T O V B C M E F 1 R F F k R V J G Q m F k M E c r a 2 V q V V B U Q 1 Z B Z 3 Z i M 2 g 5 d H J u c V F V U k V S T 1 Q y c k 1 z W H d i N W x F N H h Q V D R Y K 2 9 Z R m F 4 e U V p Q W d E O D M v L z l u K 3 Q x c T F h d E F E a V h l O H Z J e U 1 E e D Q 4 Y 2 J K T V B v M G F P e G E 5 Y 3 V I R G x 5 Q k V 1 W E x z V X p 6 e n d E U l Z H Z 3 F p c F d y b H l K O V B S M D Z Q V j Z q Q m t 6 c H R T N H J L d 3 M x K 3 Q y N 2 R v M V N G W W l J a U l p S 2 9 2 R l R i V W d w U X l S V W 5 i U U 9 n Z l Z q c U l v M 3 d P Q X F x c T l 0 Y z V D d F N P b F B K Z V d s d m F 6 M W p t S U d o d k g 5 O T l x S F l H S W l O e U l L V 1 l X a k Z O b V F r c X B k U l F Y Y T l 3 a X l Q U G 5 Z S H c 2 Q n N J L 1 F P c z R S R V J F a l k v R k F w b W Z E M m 0 z Y V o y R W l K c T R o S V F F Z l B u b G w 3 a D Q 4 U 0 o r L 2 Z W W E F N N 3 V T V 2 F 6 R 1 F E U X U z Z H Z a R 1 J r S U R r N X V V Y n p U c G d 3 b 2 R R N X F 0 d m R 5 V 3 c y S X l Z b U J v c 1 h M O G F h T l d 2 d 3 h S Z G Z v S F h y M W p o e D R n U X V Y T G d B b l U 2 S D J i T m 5 v M l B I a n F Y R z d k M j d G d 0 F R R 0 J p S T l 1 M 2 I x e W d y R V J I V l R r N W t l S l F p V m M r T G h h Y 1 R X K y 9 K N X R K M F J B U 0 F 4 V T I x a 3 B x Y W V o Y k F X Y T F 6 V U 8 w V S 8 v Q z B m L y 8 r M 1 J w S E l T S n F V T 3 p Z U k V S R T F 6 c D g r R E R 5 O H Z M U X M y Z F B y Y U 1 B Q U 9 6 S m V 5 Q 3 p q O E 1 3 Z G l K R T F Z Y 1 R F U k h S T l l 6 U l U y R 1 k 4 Q 3 l F e W F S M U Z D S n E 0 c k t 5 c 3 B D V m x R V 2 R U b 2 V n b 0 N E M D Y 5 Y 1 B F e V p N Z 0 t J b 0 F J Q W h R N F p n O W V y V n l N c k t R b H B h R 2 t K Q 1 F x b z E 3 N z U 5 K z B x Z G 9 5 W k d q a H l K T G w y N l l P M 2 F 0 Z G k v Z n o v U z A 5 U F J v a 1 V M O U 8 v Z k g w O D k 5 U l R 1 d U 9 P T 1 V z Z X J x b 3 F O R 3 p j Q 0 F F Y U 1 H R k d q Y 3 h F U l V l M H B r S E V R U 3 F D Z l Q w Q V F 3 T 0 l t S W 5 K a W N S T V J F V k V U b 2 V 0 O X I 5 W V J p S W p J e l h 6 N z d i Y z R l L 2 F z M n h R M 2 1 h S 2 5 R a F l V U U x U M D F 6 b 0 t F U k Z S N D J R M F F S a F o y R V J F M m l s W m Z G U 1 p n S U F B V E p v M E N X K y s r U 2 J p N H V J U U h 4 O W Z y Z k V W N 2 E v d W V Y d j A 2 S U V l U F h w V T Y 5 a W t w Q 1 J r W l d X a G M r Z k 9 H R H A w Y U x Y R 0 V C S F I 5 U k 5 B b 3 B U d 3 R S W G F X Z G h F U k M 0 c 2 J p S W l J a U l p S W 1 x a X Z 2 c n F L M W d z R m t n c E l Z V D J 2 W k o w U F N P M G p r Q k V S R V J F U k E x a z l P a l J 5 T X p N e E t a T m 0 v R E p K N T l n M k x C a F d r Z H l P W F h x R k J Z d F d v U 2 d v Q 0 M 4 L 3 Z y c j B P b D B X a 2 N p S W 1 v e X Z M Y 2 x S M n V k Z 1 l q Y 0 Q 0 d W J p S W l J b W d q T H d s Z 0 F n R 2 4 2 U 3 h v b k l h S n J o W V d G Y V I y Q m 1 y a X d z R E M z S 0 c 0 a U l p S 2 k 2 M k 4 5 W n h u c z I 3 Z k E r U G R u b 0 k 5 O F N P c z R S R V N W R W t K Z z d 0 e T V t R H Q z c n R a U n l y a j E x b H V 4 W T h j T 3 J X T V F F U k V S M F J X S z F n R 0 l p S W l v W W R p M 0 p z R y t O V W 5 y R 0 V S V T J u Y X R B e E F C Y 0 p 2 Q 3 B t Y z l G Y 1 I 2 N i t C Z k l v N l U 4 b 0 x O W m p 1 b 1 h T b 2 l J c U p H S k M 4 W D h 1 d 2 Z r R V V G V 2 l j a E l p S W l J c X F W b k 1 q d 3 F M e C t k e j U 1 S W l M W V U r c 3 N S T 1 E r M k x t S m l J a W 9 p V 0 R I S m l M M 2 s 1 S 1 N F c W w x Q n J y S 2 J E W k x B R W h K U 1 h H U F N w O T Z a a m F i R H d M b 0 J B Q l N 5 d D l T V T F Q Y m F S d 0 p q L 2 Z y Z V Z n S T B i R 3 Z Y c m 1 q K 1 k 0 Z m o y a W R o N G l J c U x F e C 9 E M G E r c E h q b 0 R S d n J u V V V J a U l p S X F K Y V V T R G p J S l J B U D U r Q U l D Q z d V T 3 M 4 U k 9 R Z V d O e E V S R V R V U k 9 q N 1 A 2 c D F C Q 0 l p Y 2 h O b X M 3 a 1 R y a F E y Q V l B U W 9 t M W 9 h T 2 l k c W F t c F A y b 1 l D M E p n a X B S b 1 p y S G 1 u d F F 5 Q n h F U l V X T W x t a l d I Y U 1 i Q 0 p p S W l J a U p x d k F T U U t D V j h i W V Y y R m p Z U m t R d U x t N G l J a U l p S W l K b 1 l W V l V m V l p U U 3 E 1 U U x J V V l D M E x T N H l X Z G I 4 b V l 0 e j A 5 R V J F U k V S R V J F U k 5 y e T N w W W N y W F V H S W 5 J L 1 N 0 V 0 h F Q k V S M F k z Q X N q Q V d s b 1 d 4 V 3 N j Z 0 l p S T N j S 1 d R c V J R c D V R Q X R z a E F S R V Z I Z H N i N n p E Q V Z Q R G 9 K O T J 4 Y X R v e E F S R V J F U k V S S F Z H U l k z R V J F U k 5 S S D J y V W 1 3 Y j A z U 0 9 n W V J F V 2 t z T E N 6 c 0 5 p R k V q M n U z Q 3 l G d U R 3 c 0 w 2 N l p G c G 1 K N S 9 Y b 3 V 5 Z T h Y L 2 1 s K z c 5 Q k F M W E 1 R R V J F M V d u b T V r R 2 Y v Z 0 N 3 c T B E b 0 p F U k V S R V Z H d D V F U 0 d S K 1 g x d S 9 Q S k V 4 S E J u b H B u S V N M M 3 d X W H B p S W l J b W d q V D l K Z T B q a 0 J F U k c 1 Q V Z k V k h o U k F W N 1 J z S l l H Y k R K c n B L Q W c 5 R G 9 L T n E x T T N X S 2 d N U k V W R m p a d m g 3 T l B R a n g w R n A z b H p y S 0 V S R V J F U k V 0 Y U p B e G t F b 2 d Y N C t B V U Z B Z H F I V 2 V Z a k l Q Y k M 0 a V l p S X F J b l E 5 M z l V N n d o R V J P U U d o Q k F q S 3 R r O U V C b 1 d O d 2 1 C S 1 Z L a W 1 j V 2 F l M U t y R E V S R V J J M l p h T l l j b 2 h r T G 0 0 a U l p S W l v O F J K Q W 9 w V H d 0 U l h h V 2 R o R V J D N H N i a U l p S W l J a U l t b 2 l 1 b l R w O G l j Q X Z T c m F M N F R v R W h J U 2 N u d G F X d H J Q R F J q T H h X Z G I 4 b V l 0 e m t 0 R V J F U k V S R V J F U k 8 3 Q m U x d H l 0 T l l a a U 1 q O U t G b 0 h J Q 0 l p b 2 9 a a F d S Z 0 x 5 O E p Z c l d N U U V a R 0 d U Q 2 J U S T F V Z G 9 5 a k t 5 S W J J U W t S R V J I W F B s d k F P Q 3 Y v K 0 p C d z d 0 M m t k a F l p S W l J a U l p S 2 p P c 0 h N V E V S R l J F M k h m b W d R Q U 1 F M S 9 T Z U 1 r U k V T a 2 x a U 1 V s S l V B V m h a L 2 J E Y W I 1 W l h 0 U X J O U U p l V D E 2 N 2 x F U U F U Q 1 l w d m k v W D B x b D Z Z a k l x c W w 1 N T k v W H V z S X B K R U J 4 d z R o O U 9 4 S n J Q O G d B Y W 1 i V 2 V E V U Z C d z l l b F R y Q 0 V S R V J F U j F L a W N 5 U E V x U n F 1 Z k Z 3 d E 9 K c m Z k a 2 M y a z Z J Z 0 x B N G l Z a U l x S W 1 n M F Z O U k V U a z d p V H d N Q V E 2 c W t i Z G J L M n p F Q k U x V X J r Q W 1 t M 1 p z a 1 h y S E t T U m Z R S m 9 w Z 2 l j U z A x S H J r e l h P Z z Q x S U o x T 2 w 2 d D F C a U l p S X F L N m 9 F R E d R U 2 l C Z m o 0 Q l F R Q 0 x t N G p J a W N W T l J F U k V U W V M r L z Z O Y V J 5 Q W l J c X F V R U p n a U p a c F p y T G 5 z M m t S R V Z E d D l w S l J k d E E 1 Q j J q a 3 J n Y k 9 x M U R v R 0 5 U Q l Z W Y y t u c G F Y O X B I V U 9 J a U l p b 3 J v Z 2 d F U X A 0 V 3 N y d E x P d 2 l Z a G N X T n h F U k V S R V J F U k V i c 0 Z u V y 9 K b X J U T V F F V F Z t S 1 N r c E J 3 Q W M w R G 9 I R V J F U k V S R l J i W G x 2 U z Q 3 V 0 9 n T V J 1 U j l G N n d C R V J F V F V N Q 3 d M W T J G W k d L d D F E Q 0 l p S W l J a U l x b 2 4 r Z j N 1 Z k R t d l g 4 K 2 Z D a U x 2 L 0 t 2 V 1 d Z a U l p S W l J a U l q c U N q c z N F U k V S T l J I M n J V a 0 F B T l A w b H p S T 1 F r U k V W T D Y 4 Z m o y W E N J a E F X R 3 h U d k w 5 U D V k S j B S R V J F T l N W R U l D Q z Z P Z 1 Q 4 d E k 1 Q 1 J F U k V S R l F i T 1 p I a F V Z c F V Q U z h X b m s 1 c 3 Z T Z W J T O U 1 S R V F C M m J p S W l J b W 9 5 V E 5 O Z l l t R V R F U k c 1 T l F r O E x B V 2 V j Q m g x e m J U T 1 F r U k U x Q 2 d W M m V k S 1 Z Y W j F G Q l g 5 U i t z b 1 J F V H F v W F R r U D l B T H N 0 Q j k 3 M H N Y W j R U V n F u V V V J a U s 2 U W 9 H T W c x Q S s 4 d k 1 K O E 5 V N k N 4 R z V E M 1 p 1 S W l J a W F p T D A v U i 9 W T 2 d J U k V W R 2 x o T U F V S 2 R I T V l z M W w x e V l p S X F K Y X V O T D V r S C t Q R W h F U k V W R 2 p K W U J F S 2 V G c k s 3 U z d i M 1 V z R V R V N E Z q Y 1 J F U k V S R V J H U l c v R F p s c n h a N n d 4 R V J F U k V S R V J F U k t R Z D c y M 0 o w V n B u S U N M M 3 c r S W 1 J c U l t N l B u b m 4 5 Y z Z B b W 5 n d 2 F 5 Z k F R Q m Z 0 N 2 x k N H l U V W t J N G V Q Y X A x Q k N J a U l p S W l h a U Q 1 L 2 U 1 O F d V T D h W U k Z 5 c n R l M k h 6 L 1 R P Z z h S R V F D b 1 A 2 W E M r d m F i V U U r Z G h N N T h K M H p U W D R h N H F Z V n p w O V V L Y S 9 4 Y n N H L 2 J B b W 1 6 U V I v U k I 4 W X B N e U c 4 Z m F B Z V N r Z m h Q O G Z E O U 5 4 c 1 d P U G Z n d j Z C a D J G O G V t c W x Z d 0 R B a 1 p v T T Y 5 d H Z R Y z M 2 R m N J L 0 F L W X B N N k c 3 O H k 0 Q W d N e k 5 n Z l d O Q m J B b j c 0 W m 8 0 U X Z E Z 0 w 4 N H Q x K z Z p S U l 4 a j h O a j d r T G 9 l d D N 0 e k d Z c F F z R V R B M k I 2 Y V l G c l B C R V J F U k Z w Z z h W T l J F U k 5 T e T Z B W m x 1 M m J O R T Z C M m 5 n Q l Y v b l g v d l B I V D Z t Y 1 J M U 2 d r N m 5 5 O V U 2 Q X h G U l Z m T D Y 5 V n d p S U F K a H N V M j V z c X d P R V J F U j F Z U V F n W U R v N m h E d z B 6 b 0 t F V k V 4 K y t Z d j R Q S E d D c 0 R o U U 5 H T D A y Q 0 5 l d 0 9 t N S t j Q k F D e U x G M E N l U E F u U C t B O E J v e E d X Z j c w S T Y 0 c k Z N R D A z M n p Y Z W t i S V h u b X M v Q j Z T c z N w a j h m S m l t U F E r b D d X M n d 2 a H N I e T V K W D R i W D J j K 2 Z Z a G J G Q V F U N j h Q b G p 2 L 0 R q V y t S Q 2 9 h T 0 V M Z l o v N 1 l O L z J s Y X U 0 e W I 1 e k I z Q l R D K 2 p D Z W p Y S S s w U k V S R T Q 1 a 2 V G U m l s U T l M e G F l V G 1 5 O U o 1 d E w w e E V S Q U J Z M 0 V S R T F O W D J r b E Y y M E R r S G E r T T Z t U G d 3 Q V V r b 3 U r Z F B F c U t w N l B p M H Q 3 U 2 V 0 Y 3 h B U l Z V V U N E M E 9 n b z J y V X p h N z Z h Q 0 l p S X J x V 1 R h b 0 x G U 2 h y R k J S b W F w M k Z p S 2 l Z W W V 4 R U N G O W 5 6 Y V Z o M k d o W U Y 4 M E h B T W p M R j J I L 1 p q T T g z L z R B S X V C b T U v N i 9 q b 0 J s L 2 9 0 Q W l l S W 1 3 O U N S R U Y 3 Z T F S N m o 2 M 0 1 m W U N t Q y t 0 d X Z n T G N Q N U 9 t V G d O M E 9 t W m N M e D U 1 Z D h G e S t H c 0 x Q M 3 p s M j F E Z z R a a z R H Q U 9 n S E Q w S F J y Q m d Z Q 3 d v Z 3 Z M e G c z N 2 9 K a G t l a k F D S H E v M D B p S W l J W E J U S U 9 R Z 2 4 w O H d r S U F s a m N S R V J P T E c 0 a U l t c E N V b E p T R G d B N G 9 I V U 8 w c 2 J E d 0 R x d E 1 4 Q V J F V l Z H Q 0 V 5 U k V z M H M x b H g y Y l N J a U l x c U Z G d H Y z W l F K Z 1 l S T V J 1 U l h o Z j B 1 S j F 3 R 1 F o W V d B c W t L Z U 9 R T k l p Y 0 t K b z h v T 3 N 0 d X V q Z 2 t N Z H I y d W N v e m V B T 3 V x N W J C d j N n a W x j e m N J a z h t N V Q x V W g v e m p q b k M r b z l k V z V y e X h s Q n d D N j d t W W 9 0 N 1 N D N D d z Z D B J V 0 V 3 W k Z 4 Q U t Z W C 8 x W G J 5 e V l p b 2 x v U 1 F L S 1 U 4 T F V W M m x u W V J F U X V M R z R p S W l J a U l p S W l 0 K 0 N 6 T F p u Z E J Z b U l p S W l J Y m p U N W V Z Q 2 5 K d 0 J B b n N o e W R s e F N G Q W h m W H d D Q T E w Y 2 J J R z V 1 V m Z G N G 9 W e D l X Y 1 V Z O V d R M m J C K 3 Z n Z W U 3 S D B O c D B 3 N k 9 I M y t B Z m N m W H p w M V h D c G 5 r d W J P d W 9 p Y j E 3 Q i t s e H V z S E R Z S D k 2 N j h n e j V 5 R 3 Z z O T l F R G Y 1 M X U 2 Y W l Z a W 8 x c n k z S l V k c m 5 Z R 0 k z S T l T O V N G R V J F U j B J O G p y M T N O e F h y K 2 V p N 1 h P U V V S R V J F U k V S U F V q T H p K O G V t N i 9 u d C 9 u M 0 g v b l g 3 V E 9 R a 1 J V e l B w d U h H U k J Q d F F U V 2 J D d V d 3 U D l 3 N E 1 B Q U N M Z 0 Z 1 a T Z o O E t 5 Z k R I a z J U T 0 F 3 d 0 U x O H h j N F V w T X J u S 3 Z L T V E 0 N 0 F F Q 2 V P U V d a b X d 2 Y j U 1 K z R 4 a X B C d 1 Z E Y X R J T j F W U n h r Y m c 3 a z Z a T 3 d m Y n E y M V B 6 N k J 3 Z E F Q W n d P M i t h T j B B O G N V c 2 Z 2 Q k J F U k V S S F Z G b 3 V i a U l p S W 1 n b 2 h w a 0 N J S 1 Z y S E l D S W l x a 2 h l d j U 1 T D h 2 d U Z m N X J m T 3 p S U T Z 5 e E V S R V N O a 1 l D O F R R a H h 0 O U N K V z Z v K 2 1 v a W 9 Z U 2 l k d X F K d z l P T W 9 p a D R M Z l h n R W p D U E h 1 Z m F a W m k r Q U V B S 0 Y 0 N F l o L z l G N 1 l Y b H R I a U J s c G Z O V k 5 r W n A z U m F H e D R h a G F P N U 1 G R D N 6 T i t q d X Z L d k 1 X S G 4 r S E F x Z W V B U k Z z Y k 5 n Z U R T c T F I N 2 g w d 3 k 2 U H Z k Q m V I a E M x e j I w a n Q 0 Q k l p S 3 F p W n p J O E t p O G Z u Y y t l U 0 l p M k Z Q c k x F V G t Q c m d z S F J F U i 9 U O T d k e D d l V k p Y L 0 Q v e D l i c l l t S 1 V o c k M x c m F Z U k Z C V k 5 B R 0 t I U 3 d M c 0 F v N E l Z S 0 t J c 3 J E d j V H d m p E Q X F J R E t z R G d D Y m h T Q m d v S U 1 J N 0 s 0 V T R R a U t o V U h C S V F L Q l F S Q k h C M U g x Z 3 B T Y U p 1 b X V V b n U r Z j J S T m 0 x b 1 N 4 Z m E z c l I 5 d j U 2 b k Q 4 b T U 1 N T c 3 d m 5 r Z z N D Y W Z l d z Q x R 3 B L R l R V U k V G T k l r M E J j Q 0 h U U 3 p Z Y k x l V 1 l p S W l P b 2 p q O V J l V n F D O H J j R D F r O T V a a U l p V W p 0 Z k N 2 b k V I Q U 1 C M D E 4 Q X k r N G l J U 0 Z p b X p L c H c v O H J 1 Q X d E b V V l T m h I a l U r O E 5 4 M H o v M 0 Z Z N 1 p 1 Q y t 1 Q 2 Z 3 W D F O L 2 E 3 S y t p N T l 0 T 1 B N T j d K V 1 p 1 S W l Q U 2 l R S 1 p B S 0 R H U j R k R X R n Y U 1 1 d m Z N U V V X a G d j U k 0 x Z V B I e D h V T U E v R j h a N 1 Z 0 T F B I M H Z N e k 5 6 Y n Q y b E l p S 3 F l K 0 h w R 2 E v c m 5 Z R 0 l p T 2 h D a E 1 C W U t k S E V y Z V l l M X p z T E V S R l J m Z F R z e T E w L 0 F X Q m h F e E Z S T m N p Y 2 M v Q n U r Z 0 l 5 K 3 d 5 T X Q 5 M n B k e H d p b 2 t a T E F L b F N J c 0 x q O H J L d 2 l Z Z 0 N X T n h F R F o 2 V T h x Q 2 l L S D g 4 d j E w S T h j Y 1 N m U 2 J W Y l N v a U l p S W l J a n B m Z U h y R 0 J y M H p F Q k V S R V J G U j Q 1 U i 8 v e D F R b X J k Q T J Q U l h J S 3 h j Q 1 l t S V N D L z I 5 S X h S Z W 1 j Z 2 9 0 R E Q 0 a V p x O F B i c z J i T W 5 Q a j c r R n l G R T Y z S z Z u T W p N e k 5 4 Y 2 g 1 R 0 l p S F N S M T Z 0 Y k 1 n Q 0 V m N W t 4 V H U 4 c 1 J F U k V S R V J F V l B Q e W V p Y z h J N l c 4 V z B y N W N 0 T k 4 z N j d S T 3 c 4 U l V Y M W k v M 1 N M M 2 h H S W l J a U l x Q n d z Y n F K R 1 F V c T V R Z 2 p 4 W E R t Y l A 2 M 1 R N R V J F Z W h G a W J P R W p G a m N S R V Z G S X l 1 d l Z i W T Z B a U l I Y k 0 5 Y S t O W k 5 M M H h F U k V W V 1 J n T H d D U X Z 3 U k N s c m 9 u W V d J a U l p S X F E c H l l a W N N V U t S b X p Y Y W R U S T N i Z n B S T D B 4 R V J B R U R S T 3 d C U l h a Q l N m b E x l T m s z V D N x M 0 x M R V J F K 3 B G a i 9 U O U V S R V N o U 1 F K O X B j Q W d u O W 5 R U k 8 4 c 1 J F U k U 5 W k d t W V M 0 Z y t 4 b T h 5 b n E 5 c 3 h B U k V S R V J W W W N D b V F L a H J J d 0 1 q N D d R T 3 d z U m h R N 0 8 z R V N O d 3 Q 2 O W V 6 T W N E c 2 R 4 Q U R I b m J U c T F a O C t l Z E Q w e U V S S F Z 0 Z k Q w a k 5 m M X p r Q k V S S F F o U W 1 D c 2 x H a m l W b k 0 1 Y X h N U k V W R T F O T m 1 V Y 1 F E Q U F i M X p F Q k V S R V J G V m x 3 Q l N w V V N F e C t Y b H J F M U V G T U R p S m 1 v c 0 p J Q 1 Z B S j R x M m F o c D J t Y 0 F O R j B T R V J F U k V S R l J r U E Q w a k E x N l p 5 Q W l J a U l p S W l J a U l 2 M 1 k w e k 5 H N l o y Q m l F S V B s N l d q U m t Q V H R O V H o y N l N V N y t t U m h Z a E l E M 2 0 5 d W l Y b j l l c V d y S G N P S W l J a U l p S W l x a D I 1 d D N R Y m s 5 Z X I y M 3 B u c j Y 3 O T l N N U N S R V J F U k V S R V Z G T T R j e E 0 x R 2 5 2 M j d Q a 2 1 Q a j c r b E J B a U d n Q 2 t s T m w 3 O S s 3 b G 5 l R k U x S G d J T W J i d z B U a G R j e E F S R V p V a n I x Z T N P U U l p Q m 0 3 U F d Q d l d U Q z V O U j B S R V Z F V 0 t n b X N r U k Q 5 T m 9 O U k 5 m a 1 J V Y z d w M D Z h S j N C Q 0 l p b 2 d Z c n A z Z k N B R V Z x M W 1 6 W H l k U z Q 3 V W U 1 T k I w U k F l R E 1 U Z F M 0 K 0 F D c 0 t u b 2 l o U G d D Z 0 Z l L 0 9 F U k V k V T J P O W Y 4 U U V S R 0 Z K Z 2 4 w b F F L R G Z H W k R F N z J 6 R U J F U j F V Z W F o c m 1 B N 0 d m d 0 t 1 d j F 6 a 0 x V R U V r c G Q r c W R n Y W d l e U F I d 2 s 5 N G h p S 2 o r V W l C V E l K U 1 Z r Z U h S R V h w b k l h T F F 3 W m 1 i c U Z I U k 5 D M 1 Z Z R E N N Q V F B c D V m d D Y 1 e U V p c W t 2 a D Z S b X Y 2 N T J C a U l q b 1 F v V E F X Q 2 5 S e E s z b W N 0 W W 1 J a U t p Y W 1 p e U t l T U F n Q U 4 2 N X l C c X F E S X p N N 3 Z y b l l H S 0 9 S d 0 9 D U U M 3 Z C s 4 V 2 V t Y 2 h J c U t h S T R C V U t S S G h j W G s 1 Y X h N U k J i Q z R p U m 9 W b z l I N H R a V H l M Q U N E c X F w c j l j N U R S R V J F U k V U R n d 0 T X p 1 R 3 c w R V J F U k V S R V J F V k V q W m s v U E d L V j N C a U l L U F Z 5 V 2 p o c V Z Y Y n Q y Z W F T V T d 3 R k l Q M 0 R n Z 0 t w M 0 h p S 2 l 1 d V R z b F R E R j J T d G h p d D Q 1 a U l p S W l J a U l x S G J r M 3 R K d F R G N n Z i d X V k d m J y M j B 6 c 0 x F U k V S R V J F U l V V M 2 h 6 R T N V N k N p S z h y S F A 1 N H Z T T 3 d j U l V W M l R B b E 1 M S D A 3 V E 1 3 Y 1 J F V k Y 1 O G 5 w M W 1 5 T W d Z d U Q y a k x W d n p l V F N k R V J F U k Z X a 0 t M a E d R d l R U Q k Z M M X p r S k V S R V J F V k I w N X Z S T U d L R k t 6 W n J 0 T 3 B z W n R Q O H F s N l l n S U F J d W J M c H J E N F V n S D B F d n Z I R l I 1 V W t v S U l l Q n d P R m J v b l l X c T V L R G I 3 Y j Z l T T I 1 Z E h M N W 5 O V z V M W F J v Q X d P R n d T S j J q V U 4 w N 0 l h V z h M a k 1 6 O D V U Z V F Z a U l M a 1 F D Z l N I U V F U T W J K d X V k a F l p S X F G N 3 l p Y 1 V T O G t 1 V E V S b D Z S e U V p S W l J a X F n N E Z N Z 1 Z D a V l r T W o y N E p z T G l K a V B 4 W T N I V H h X Q 1 J R R H d r a D l J N U F W Z G Z S W U R D M E F m Q 0 Q z a 0 h x T 2 I 1 b k 5 X S k x D e l M 5 S T V C K 0 x w Z F M z Z 3 p n Q T c y R E V C R m R p Q k F Z S 3 l X Y X V O V m N 6 d H B F U k V S V U R m Y X Z k b j R M N E Z 1 O W N 4 Q V J F U k V S V l p j Q V V x V k V o T W Z s W l d F V E V R V 3 d 1 S 2 1 H N 0 5 x M V M r O E l S Q T F X L y 8 3 O W t a V 1 Z C V T N U O H Z Y T z B s R H d Q W X V v O F h q M D B V Z X h i O T g r Q U R p b W R 4 W W l v b 3 F F c D J k c z B E c 0 R F U k V S R V J F U k V S S H B 4 N T Z l T V V y d k R F U V V l b G p j U k V S R T F F a D R s c j B G Q U R B O T l M a k 9 T W W l J a U l p S W l L Z z J P S H Q x K z d N V T Z B M E 5 p O E 0 z W m F U c m 5 Z Z U l p S W l J a U l p b 0 p y Q z R p W W l J c U p G U W x 5 M E d 3 T 0 l t S W l J S 1 h Y b T l 1 c z B S R U R G d 2 U 4 Y m F 0 M l p 5 Y V R v a U l x S 3 F F d W d L a V B 1 b F F Y N E p n T V Z O U k V S R V J G V H Y 1 U F J P R 0 t C S X p a c n R P c G t h d C 8 w b 2 w 2 W W p J Z 0 F z Y m l J a U l t b z B 6 Q S 8 5 V 2 U 4 S V J F U k V G e V N C d m h E b 2 9 K a 0 5 r L 1 h P U W t S R V Z D L z V 4 R 0 l K K 2 F Y S m l B e T l v e E F S R V J F U l Z Z Y 0 N t U U t o e E V T R 1 I 3 Y 0 V X T n h F U k g 0 c 2 J p S W l J b W 9 r T 0 d N V E V S R 0 Z P a U V 3 V m t v M G N h d T V u T F d K a U l p b 0 d 1 e G Y 3 Z n d X d 0 x k N j V 5 Q W l J a U l p c W k 0 Q n B F c U p D S S 9 M e T h J b U l n c G d j U k 1 S R V J F U k V S R 0 Z o U E Q w a k E x N l p 5 Q W l J a U l p S W l J a U l 2 M 1 k w e k 5 H N l o y Q m l F S V B p N X V J a U l p S W l J a U l p S W l J R 2 d C b n I y N S 9 s Z 0 s 5 b 1 d G e C t L Y U 1 k T D N 6 R U J F U k V S R V J F Z F V F R m p j U k V S R V J F U k Z S U 0 1 q c j F X M k 9 n S W l C M n p Q V 3 Z q V 1 R T O U 1 S R V J G V m x V Q l h R T n d 2 R G Z K T E F D e H V J a U l p S X F K N k o 2 Z D N 3 Z 0 J G Y X R a c z E 4 b l V 1 T z F I d V R R Z E V R R m d j U k 1 S R V J F U k V S R 0 Z D Q W 4 w a F V B S H p X e V l y S G V X V U N D b E J B Q m N k Z F Z W b C t v Y 2 h h a E J x Y 3 Q v V z R j T 0 h j b 0 d v T l g y Y 1 l p S y t P Q m J i c E N H Y n p X Z n R r W H Z M R V J F U k V S R T F h R k F w a 0 F v T V p I a D B T M E J G a m N S a 1 I r T G 0 0 a U l p S W l J a U N n a 0 N J R 3 h V c U t K V z g z b H J F M E F o Q k F B Q U p 2 T m R s c m 5 L R V F O V W w z O D I 0 c V B q M S t a b V p r N X J M Y V B R M V N r Y W Z y d U x R Q l k y R V J F U k V S R T l a W U F V c V Z F a E 1 m b F p X R V R F U V d 3 d U l t S W l J a U l p S W h D U W 5 o N n h n Y T l N N F F p S 2 V W W n Z U T V F O V E R O Q 3 Y r c 3 R Y O W J R b 2 h 3 K 0 Q 5 M 3 V 3 O E F p N X V J a U l p S W l J Z 3 F 5 W j Z l T V V y d k R F U V V l b G p j U k V S R V J F U k V S Q l R D T W p N e k k v V E 9 R T l N R T 0 J 3 T 0 N R Q z d k K y t 1 d F g 5 Y m 5 U d D M 3 b U E w R 2 c 4 S k l Z N 1 U x a k d J e X B M W H U 5 d H d B U 1 F w O E M y M y t t Z H h J a U l p S W l J a U l x c j N X T n h F U k V S R V J F U k V J U 0 d 2 V j d j N U F p S U d i c z l Z K z l a T U x r M U h S R l J G R G 9 m a l V 3 Q j k 5 Y z V C K 2 x u c m x y a l R v b U J X d m h q c G N E a j B q a 0 4 x U k V w N V R G W F Z 6 Z 2 N P S E R p a m R 4 W W l J a U t p a T V Y V E 8 y R 0 F J a l Z y d H V 0 a 2 F 0 e j J v M X l h a m 9 n Q U F J c m V B W W h x a 3 p 6 M U c x d 1 A z d 2 R J V G U 4 b 1 J F U k V S R V J V Q V F u M G x R S 0 R m R 1 p E R T c y e k V C S F Z V e X h z Y X V R K 1 V 6 V z g 0 d l J o c j B m c U h Z W H F r Q k N p c G N W a S t a U G V P W W l J a U l o c W d n S 1 p B c U d z a k F 5 U D V r e l d S Q l R B b V p 1 b 1 F S U F J 6 V 0 Y 5 K 3 l P O V l 4 Q V J o V H p 0 M k J H N G 5 4 M E g 2 K 0 t W Z 0 5 t c 2 R 4 d 2 l J b X F r a E 1 C W U t k S E V y Z V p 5 M W l Z a W 9 v d X d h O W N 1 d l N N U V V S M T U 5 T k Z I c 1 c v Z l B t a W F 4 b V V 3 a V l p S X F F R V F R S 3 F V a V B D N H Z K e T F p W W d D V 0 5 4 R V J F U k V R T T Q 1 Y U 1 m N E 9 T Z 1 J F Z W t y U E Q x a m c 5 N F p p S W l J a U l p S W l J a E l Q L 2 I w a k Z G N l p 5 Q 2 k w T U 5 s N m F o Q j B 3 N 3 V o N 0 5 Q Z D B p W E s v R F l 0 M n N u W E U 4 O E N H Z m Z H K 0 I 2 Z k N p M H c 0 Z j B q a 2 x F Z E h H O E h x a E w z M E Q r c 0 x 2 a D d O c 1 Q r V V B 1 Z 3 V l Z E p Z R G 1 Y N U t 6 N U h 0 a G t h S T J x Q 2 9 B d 0 R W N k J B R E E y V C 9 K M z A 1 R V J F U k V S R V Q x a m 5 m a n A x Q 1 R a M E w 3 T G x Q d k t F U k V S R V J F U k V R M W h z V k 4 x T 2 g 0 M D F Z a m J H W X l i Q j k 4 Q 3 R H a U J k e X p a K 2 d k a V l q b 2 9 y a V R a O E c z Z F R Q Q 3 B y O E s r N 3 A v S T J 6 e W k v Q 3 N Y d 0 4 x M l Z 1 V k h z T T Z i d 2 t B d 0 w 1 K 0 M r d 2 J k O V J X V k N J a W 9 n d k s 2 O V Z 0 a n J O W H d 2 d k 9 u d k V 4 Z W 1 j a E l p S 3 F q N 1 R 2 O X N D V G x n c m Z y N y 9 v S F l X S W l J a U l x R n B 5 Z W l j T X l P d l Z k Y 2 l S e E Z p c j N s b U l L S F N 3 d U l r Y U h k T 0 l V U k N S V V J C T m 1 z Q T B Z R E M w b n c 0 S F p q Y 2 h J d j F w e D Q 3 Q V B X M G k 4 d S 9 w Q T J l L 0 p C U T h Q U X J 5 e E x H N k 9 Y W V p N e H l G T 2 5 u d U x M e W Z w O E U 4 Z G d L V U s 2 N E V q R V l v V j N l Q y t l R 1 I 4 S z c 3 V 0 8 5 N F J F U k V W U 0 t C d m x K Z 2 t N O X N h S 0 o z R m l J a W 9 2 c k l r S F F M e k N O S H c 5 R H h X c j J q R U J F U k V S R l Z p d 0 t a Q X F H c 2 p B e V B q d E E 3 Q 3 h H R k R o W T N V Y U 1 q S W k 4 d G Z o e m V C S k F T O E h w M V R F V F V P R 2 5 I a n N E M T h N R E F z b W h G Z k Z z M 1 E 3 b S t L N n p M V n N P M m N n M W d N c U 5 n N W h T Z F V v W S t t W F V T a 0 J K S z Y 3 W k I 3 U 0 k y R H Z K c 0 5 p Q l p 2 R W x F U l B X S E V C Z 3 J K U W E 3 M W R 6 a m V t Y 2 h J a U t x a n d 4 Z G U 4 Q T B l R G l V d G x m c U h Z V 0 l p S W l J c U Z v R W t B c U p W U j Z Y d C 8 3 Y 2 l V N U V 0 Y z Z v Z H d B a U l t c W t j c z V C T z N h a 1 Z M T n A 0 Q k J B V V l L Z U Y w d 1 k 0 N T l o V F d G T j d 2 b E V W Q l F B U U I 3 N U Z h T G p O W U Y y Z W Z 3 b 1 J I U n p R Q 2 l B e W V S d m R C Y 0 F W d j h z c n R L W l Y r Z F p p W W l J S 2 h L Z W 5 y R k I 3 d 3 h F U k V S R V J F U k V S S 1 F m Z T N y R 0 t M M H p F R k h v N G J m R V J F U l V k V j R Q M U t W d k l I L 1 k z W E Q y N 1 l u O E l Y Z k I 4 O D Z T d 0 J L U F p T M 3 Z W d F J X T k Z P V G E v U U l B S U N 6 Z j V L L 3 Z j a D V C V X d 5 K 3 d 4 R X N 3 a E F V V k R 3 O T Z l Z 3 p u M G x z R T F k d G h q N U E v d j Z a M k F E b 0 g z L 0 h m T H Y 3 d T J m a m E y U 0 d i M G I x a U g v M 2 x 1 a E x w a G Q 2 a l R W S l F 1 U V A 3 Z y 9 0 R 0 5 I Q 3 h 0 V X F Q T m Z S Z j Q 5 Z j R M e m p w d m h m d k Y 1 M 1 l 1 R V J H U V V q R W 0 z d 0 Q x b k p y U 2 Y v d 1 A 0 Z k 5 B T 0 h v R D Y 5 a U t Z Q m c 4 S E F D a H h y U 0 Z z T m 5 n L 1 Q v U H Y 1 S G J E O D h H S z R J S E M v Y X Y v K 0 E 3 c 2 h j e k 5 x Y 3 R U S U N J a U l p S W l J a U l p c W x C O G Z Q e U R E b 2 R E R n Y w V X R a Z H N j e m d j e i t p W m t Z a U l p S W h x Q j J k d U l p S 2 l L b k 1 u e j R M M n c w R 0 V U W D h W U 3 F z M j B B N G Z Z U 2 V i S 0 F B Q U l B Q k p S R U Z V U k 1 F T H o w S D Z m R E E v T X J K U 1 k x a m 5 M W U Z y O U F q W T E y O E J 6 T 2 F 5 T z N t O T h I e T B D c 1 k 3 N 2 d F Q U d I c 2 t C U l h s K 0 h a d U I x U V Y y a y t I b 2 J U c k F G O W 1 C Z 3 p k R W d H a k V l N V h Y c W h V U n Q v d W 5 i Q X V Y d z F J Q 2 Z u c k w 0 R j J 6 N W 9 Q N F U x T F J k a n N o V k J h e G h h Z T l 3 e k k 0 O G R o W G J R Q 0 1 K d m g v c 2 Z 6 V U J j b X c v T F U 1 Q 3 E r Z 2 p Y T E 1 u R X E x Q 1 V M V U R C e E R P U z V z M U F 1 Y n d u V E F 3 L 0 J k T 2 Q 5 a F I w c 3 N F e W F E d m V D W k h n K y t R a E t W R F F N U F c r Q 2 I 5 Z k 9 3 Q m h L W E N z W W J 4 K 0 F n d W Z H U T l q c 3 N I M 0 l p V E 9 J a U t q d T V m W H F O a 2 R B e E 1 E d E d X d m Z t c 2 1 s N l l p S W l J a U l x S 1 F L U D d D U 1 V p N n Z p e U J F U k Z S N 2 N u b 2 5 E R k N r W n M x M m 5 V e U 4 y M z Z V U z l N U k V R R E 8 z R V F O b k 5 M e F d 0 Z z M 3 b 0 N 3 V 2 9 N Z W 4 3 K z k z T U l L S W l w R m 5 q c 0 w 3 K 2 R w T U k r Z E F P V 0 t L d 0 d q R W N y V m 5 X Q i t l Q 1 M 4 N n o 2 d T B X T z U 1 N z R N S 0 F h W W h 6 N E N B R E Q w N k F u d D Z L K 1 F w M z Z E U E h j V z h s U V d E T D F 2 Z y s v Y m J 3 Q U F 2 c 3 h 2 W W V q U n M w b 1 p U W U 9 I U W R q c 0 V Q Y n d R S n Z 2 N j A z d 0 x I M E R Z V F B u U U d s O V J l R j V a O E 8 3 Y 1 F Q T V k 1 N k d p R z R P Y 1 V r e m 1 B W U 9 o V y 9 6 c G h v O T U y c X h o T U g 4 N U h q W T N s O F A r M m Z i W V A z W E I 4 V 0 Z U W V V N a V V t d 3 Z m T X h i T X R Y S T J 6 T 0 l w Z 0 d E U 3 Y x L 2 1 j W k 5 3 b j I 5 V n R Z M k V S R V J M c V J R R j h w T U 1 o b k 5 q V F J P d 3 N S R V J F U k V Z V 1 d 6 T X p N V X d E U 3 k 5 c 3 V w Z n c y T T V N M 1 N S Q V I x W G N L W k F x R X N q S X l Q R H B D N 3 l 4 R U Z E b z R j e E 1 S R V Z X S n p E b 0 p T Q W 1 s Z G R 1 Z 2 R o R W J C M 2 s y R z V C Y W p S e E h m Z U 4 x Y V B z e U V U W m 5 F V 0 R 5 R i t D S X l D Z 2 8 3 V H Z D b D V r Q k d B d 3 d k T D h C e H U 0 O T R m b H d K V X o z R G 9 I d j B Q Z X d U S m t G Z W V K N H B U T 0 t t T m p T e D M 1 e k x n d z M 5 N E h T N G V v U z U 1 M E Z T Q W 5 Y R T h O T G g v V j Z B S 0 9 w U n M 2 Y m l J a W 9 N U k 1 D W T Z W R U U 3 Z W F 5 e T h r a U l p S W l J a W 9 G R T N U M 2 x j V X B Y Z F o y N F F R Y V h X Z G g 0 a U l h c D R B V X F W R W h N Z m w 1 Y X h O U k J U Q T R p W W l J c W 9 T R V J V R k F K Q k h m b 1 h v Z U U y Z 1 h S N C 9 D a E h k S E J B S 1 l D b 3 M 5 S E V Y Q U l X e n B V b G 5 Y c V d Q b 1 M 1 W k F O K 0 9 i U W l i d l J D a V d Y Q m h 2 a k h 4 Q m 4 5 e G t 5 W m g 3 S F V i R E 5 j N z R K N 3 h k L 2 g y N 1 l D a F h Y d U l K a z B C a j F w e H h z Q U p s W j d F M E R K N U J 0 e l B q N G V u Y l R 1 W T d o c m 8 3 e G J o e j J G Y n V R Y W k r V 1 d W U G h j a U l n c G R u V H A x N m 1 J e W 1 i c W M z K z V 3 T 0 F M c m w w b 3 B E M l Z t W m 0 2 d T I y U 0 5 W M 2 g 2 Q n F j U E p D S W l J a U t p Y 2 1 t Y X R s N V J 5 b D J V a E V 2 U 0 V S R T F B U G I w a k Z G N l p 5 Q 2 k w T U 5 s N l l p S X F F c E V a Q l N N U 2 J m Q V B X Y 2 1 0 S i 8 v Q S 9 o O D B B N G V n U H I y S X B n R y s y Y z F V d U p h U T l o c z h I N W V l T E 9 V M n c z U E J 5 d U N C d 3 I z c n p i a k 8 3 Q V h N a m N u M E t 3 d V d 3 e m Z 0 c z M r d 3 F i S X F G T E h O e V F t d 2 J j d k U 5 c W g v V E E 0 d W d L V 0 1 D a F h k N E s 2 N m 0 w W U V w T X F u Z k Z D b F B Z Z F l m b j d U S 2 d M N X N D N z h W U C 9 t T k V 0 W U 9 n Y 0 Q v Z U N a T W h U V 2 Y 0 e G Y v c l J Y M m h G a l l a M j d B a m M w e V l p L z U 0 K 2 N Q W k x R c 0 h U b 3 l C U E h M d n d Q Z 2 Y z d z l t b k 8 2 U 3 I 3 S n R N N U t u Z j R I c j R 2 a H F i O V l 5 S U t z O W d N R V F D Z U x Q R V Q 1 R 1 N i U z E x a U V a R V J F U k V S R V J s M k x k d j M x R X A 1 Z l l 5 T n U z Z n Z Y d j N m K 2 8 4 R U J F U k V S S F Z D U l k z R V J G U m x W a 2 1 U b 1 h o T 2 d j S 0 p v N k J z M z h T M 0 M 5 T m h l b U J o M k M 2 N S 8 3 Q 0 R o W l l K a z J I W i s z S H l C O S t E d 2 9 t a k l h a G E 0 K 2 d N W l M 0 V m p E Z V B n Q U Z 6 N D J I N j l I Q m d Y Y l B z c m V n L 2 U r L 3 l C L 1 V E O D Q r M 1 F N L 1 V Q M n p N U 2 x Y d E F j M D Z m K 3 p j T G s 2 U T Q r Z T B M N y 9 E b 1 l l T j F R K 1 l 3 V U 0 z U k p o R 1 Q 4 S j d s Z i 9 B Z D g y L z R R Z G x z a 3 p J S V N B N j d I N z R i e j l K c m h m Z V F H U X N 0 c X Z J N F V 1 N 2 R n U n V C N G V H U G g 3 V j h T M 2 R U T 1 U 2 N 3 Z D d W 1 3 M W J D d l h B Q 1 l 6 Q 2 1 a T 3 V h a G p p Z W p t c 0 w 3 O V V a b X p p Q k Z S N 2 Z K N F B Q K 1 d V a m 9 2 M E 1 X V m 5 a M j l 1 c z R D R W Z K N m R a d m o 3 S l h 3 d n J O b m Z J e m V X W W l J a U l p S U t E U k p L Z D h y b y 9 u V E 9 n O U N S R V M x S X F k M 3 d v Q z h Y b D J I S E V t T X R l c W R o W W h D Q j V l b E l 5 S 2 l x c k 9 F d 2 Z 6 a 2 V K a W Z I R j l 1 R j B O a U V t e U Z N e W t W T V E w Y U Z q e k 1 1 R W 1 3 a k p z V T F H Y m Z 1 S 1 B D d z l 0 V 2 Z S S T g 3 b 0 R C T U E w W U h O e X B n b 3 h L e D J 0 T E h l d j h O d U 9 0 d D h O N D Y r M k I 1 e U l p R X B Z c H N 5 c k 1 S d z F B e m p s b 3 g 0 N l V h a l l O S E F L V W 1 Q c m N O S E F J Q 2 l h T U F U U X R x S j J J N m 9 j R E J 3 N m 8 4 Z k h 4 N 3 d J W V V k W j J L Z V V Y d i 9 6 e V M w R W R 4 M n J V S k 5 B W E F o M D B z M k d 5 M 2 x t S W l J Z 2 F H d T N Z R W J p Z k h R Z n I 0 c F d B M m F 4 M 0 h D S 2 l h b E 1 V S l E z Q W 5 Q T 2 F 1 U 1 F k R V Z F R G 9 V Q 2 1 R Q 2 d 4 a 2 V I U k x Z R 2 p a U y t K U U V T T k R y K 0 Z J e U l p b 2 9 i R j Y 0 R z Y 5 Q T N r R D d z Y n p y N D l r V C 9 r T G 5 q Z V d l S X Z R R U x a e T h R V n R S W E 4 x T 1 F h N 2 E 5 e m N Q W l A 4 c m N Y T 2 E r Q V N X Y W Z n V 2 d X R V d q M 3 J I N F A r W V A 3 d z l r L 0 N l c U M y V U Y 5 d F F Q N z R I c m l R V G o 3 M 2 d E W G l B Z W d I Z H h m S 2 s v U l k 5 L 0 9 i Z j R a d 3 Z v b G 9 l R F p j W k R u e n R i c 2 E w U k V K W D E w Z 1 c w Z j F s a 0 t B Z 0 F J Z 2 J G U 1 l y Q m J 6 V D J 1 Z H h Z a U l x S U d w N X l i T 0 l p S T Z w d k M 1 Z W Y y b G 1 q N m N m Z n U z Z n Y w e W t O R V J E V k x B S 2 1 R V 0 9 W e G V W b l l S R V F C b k x t S m l J a U l H a F I z O G l 4 b 1 B 4 e E U y U F J Y b 2 J S c U E r M 3 d R U l M 4 O E J 5 a 3 p 3 Z n p J e U 1 y T l l a M T N o S z R S b y t B Z m Y y V z h 1 O W 8 5 b n J o K 1 d n V m p I Z m N B d 0 R R a m g r R m 1 q S W J Z Y S 9 N a D l M a E d z Z 2 p 2 d 1 I x O T N 6 e U F j S m V u Q T F Z d 3 V D Z U 5 R W H U y V F A 4 Z D B 5 W E 5 m U 0 d 0 U W g 3 Y l N I Z z g 2 S G c r Y j l C V F h r T m x t Z G Z x U F J y U U V T V m w 1 M m R 2 U 2 t 5 T W p J Z m d P M j h U U V Z a V 1 Z r W E t u e W l X a E N l b n J G Q j d 3 e E V S R V F o e W V 1 Q i t z N F N l R G Q r Q 3 Z u N 2 F Z a U l T M k h x Z n p k T X d 4 N E Z G Q V h h d 2 Y x d 2 p S N E I y O X F 2 S U t 6 K z F U d U s y b 3 A r c n l s N U V 3 Z F F 1 W m 1 U a V l o Q z J B b 0 E x e F U r W H E 5 b k V D S W l x b G 4 y O U l 4 U m V t Y 2 d v d E R E b V p 1 S W l J a W 9 3 W k R u e n N M N 2 V S c k 1 Z e W R B d W V K S 3 d H a U V j b l V u b U I 4 Z U N l K z Z q M n Y w V 0 8 2 N U x 3 T 0 t B Z W F o a n d B Q W h N a 0 V D Q U d a b F F W a H M w S H B j S F Z R Z i 9 Q S U 1 S Q l I w U k J O b X N C M H o v M 1 F m d m s 1 T U p 2 V S t V e V B Q Z 0 V S R V F r U k Z R M 1 R B d y 9 D d D M x T G p X W W 5 v b U t G e T g 2 V j l R Y n g x Z k h q e C 9 Q c k 9 r O W R r M U w r V F V y N U 4 3 M X p F Q k V S M F l X N W s y Z k J 0 M 1 V 6 d 3 F h L 0 N 2 d T Z m e U 5 z O G 9 2 d 3 J G O E R k Z G x i b F I 3 R E 9 t O E p B T U M r Z m d z T G 0 0 a W 8 z d k 4 2 d l o r V 2 V Q c X V i a 0 d J a U l p S X F F N n d 1 S W 1 J a U l n Y U R K b D F F c E F T U 3 V 1 M l F l M G l O Z z d 5 Y k R Z Z 3 l 5 N G 1 x a X I x a m R l a D d j d E U y R D l l Q T B 6 K 2 1 a M U V k Q X R Z S m s 2 R n V u U W h Y S T h Q a G U r N 1 B j R V p M b z B 1 Z m 1 5 M 0 E x S U N Y b S t a N D R 1 b 0 Z r S D d T W m V y M 0 V J b 0 l y c D R t c W F W V 2 4 1 T z A 3 U 2 F y W W d N V V p t W m 1 i T X p N e k 5 u V j l 5 e m J 1 V D E 2 a m J I M l N 2 a G Z X Z l A r Q m k 5 c 3 h B U k V Z V 0 t 1 c n l K Z z R p b 3 Z 0 a T N i O T k r Q U Q 5 S k t Z L 3 U z c j J i R l p 0 R V J B M U l U d S t F Q V h t O X V n N D V r a G h y M V R z T E V Z V U 9 G a m N S R V J G U m d 5 R 2 l v Z 0 F B O H N p d l F l M 3 k r R k d J N k 9 h Q V V B Q 1 R 5 Z C 9 v T G l q Z T d z e X I 5 R E h V S l F 2 Z z I 3 R U 5 Z Y k 1 Y U W p T T E N O c G 0 3 T j B Y d G h X c E 1 I V H B C d m Y w U 2 R V O E N 3 Q W w 4 c 2 d q L z R P S W l n W V V Y c l l S M V J h U H g 1 T U 9 J U E N t S U t W V U R R Y k Q r e n B H Y X J R a z B G Y 0 t E U E t a R F U z M H p r S k V S Q l F x N n V v b U R p S 2 k r a 1 p L d V F 4 Q U d n Q 3 B k e F l p S X F v N U N t U U t o T E l 5 T W p 3 N m 9 1 T G V S T l J Z R 1 B V T 1 F F V F U y R W t w b T h m S H g 1 d W N U c W R V R k V V Y U R B W U p B R V d Q a T U 2 Z k 8 z Z E 9 H Z 3 d H Y V R R Y U E y M G 1 r M G x t W l d W S m 8 5 R W 9 B Y 0 J v T k V x T H h T T E R 3 c 0 x r c m w y N 2 l u N n B s e V Y r a U J v M E V S a 0 Z Z O U l 0 Y 0 0 r W k N j d U V x V k J h d F l G M i t C R F V 0 e G Z C T k h n N E F F Q 0 p h d z F o c z h I N 2 V a c S 9 6 Z T J H N T R N V n d R T 0 Y r N z l U O X g z W U M 2 V m R C N G d t V F F F Q T Z y T E Y 4 R z N i N 0 M 5 c 2 l v Z 0 0 y a 1 Z t b l l S M k t n d U d x N j Z C a U l r R F Z O V S 9 P M U 0 x c U V 0 U 1 l C N z l O T 1 R 2 c D Z H d W V o d k c y K z Z v M W p q V X V E Z 2 N q b l F B d m Z U T 1 V W O U p L U 0 d F Q U F B S U l j e F N 5 c k 1 P a D B Q b l Z J M 1 B N M D R O V m d B N 1 B O b 2 h 2 d j d G S E E 0 S H I r T 2 8 z c E p T N 3 N 6 T X p P e X V k d z Z p K 3 F 6 a 1 R S e W k 0 e l d C O W 5 K d j R y R D Z i M 0 N 2 e W s w Y 1 J J M k Z 3 K 0 h Z Q X V B R 3 Z Y T l F 6 U 2 o 2 U G M 3 a G N E e W h k e G F x T 1 Z M S 0 g z T n p j e n Y 5 N X o v L 2 N l d W R o W W o w S V l C V U t S S G h j W G x k Z W 1 j a G 9 0 R E I 0 a V l p S X A w W k R J W W Z B Q 0 E 4 U E x 6 T T d i S 3 d P S 0 p w M D Z a b G J t d m V 2 S G 1 a N 2 Z 4 Q 2 t C b 3 J 5 O F N w V U p j c 1 F N S E V N W k R u e m t L N X Z D V k 1 E e n d F M D U z M 0 Z Y Y X d 3 R E p w T 3 R 3 T G t 1 S D U 1 Q 0 1 v V W R F d z l M d 0 p 2 b D A 3 Q T J N b 2 N h M W d 2 S D B B Q 3 A 0 Y k Q y R 3 p 3 L 2 J o Q m d D Q V o 5 b G J B S U Q 4 U W Y y Q 2 p t b G Z 2 d 1 h T N T R Y N j J v d l F U a H l E Y 2 x r T U x K T 2 1 B W V d G R W x X b F h O M E p y b 2 Z 1 Q T F R V n h 0 N T l Z W D V 3 U k x Y R 2 9 V Y U h o V T B Y U V p U N D k x c X k w S W 5 x M W c 1 U F V R M F B Y M y t p a G t J S W t h Q j N C c U w 2 c n J a d j R p Q n F a R m p Z M U l E d z k 3 Y U d T U W h 4 c G Q x d W J 3 W G d z T j V a a U V n Z j l 2 U 0 1 V W H B u S U t M U X c r S W 1 J a U w 5 Y k p O U 2 R n R W d o U D g z O G F J Z l N D b U R u c G Z j W H J n T k Y 5 c F B G U D l t S D l p b l J G K 2 l o c z B T Q n Z P V D Q y R i t j b n k 1 W F F 5 S l N i Q W x K Z 1 c x b V F Z T k N 4 N W 0 z Q 1 J Z e G d V d k x X Z m Z 1 S 1 B j T V p X W V d G a V h s b D d G U 3 V s N G J h b j l T c m F W Z k Z 6 M G x i N n h U L y 9 p W W l 5 a U t 0 c T F h N W Z l R W V v b H A 5 T 0 o z c j E 3 U T B x S n p 6 L y 9 I S m R j Y 2 9 u Z W t h Z 2 U w Z z d 1 a D J 2 M E N G a W V t Z 3 g x M F Z 3 W S s v V D E v M y t r c W x B W H p Z V T M v V E 5 J a n d m R 3 h C d G d I a n N S d 3 U 0 d m J w Z m 5 6 c 0 k 5 Z X d a O E d k c 2 h J a U p o N m 4 4 M z F L V n Y 0 c 1 p z T H d C Z 2 M 0 U V J 0 c l Z m U V J U T 3 h G R j B I U H Y 2 T F l E W l h P S D R u d F h 2 d 2 J Q c W J j a T h Y S m p 1 d U 9 l Q y 8 w Y 1 M x Y V F 1 W G J y b 0 h Z R 2 9 3 Y W p O b X p p S U d p U C s z a 1 F V b X Z y M z c 0 K 3 N y Q 3 o 0 Z k Q 3 T z F r S k V S R V J C V 0 5 4 R V J L U 1 R 6 T X p N M i t 2 N m 1 B M W x T W k 5 5 d n p n a 0 l p S 3 F K c n Z k a m h 0 d X V B R T V P V G t z Y k 5 L U m 1 q S W I 4 d m Z U T U Q 4 N U R p S X F X d T g 0 M W V i Y n Z S U F c 1 Y X N E e T V P N m s y Z E F I a j h P N j Z J V m d O a 0 0 5 e i t l a D d v d 0 d a Y W 5 K d n U z d n p 3 T k t D a U F i W G t x Q U F u M z l H Z X J k T H d M a m E 4 Z F B 3 b z F a V G J D W H B r U H B j T T F r R W Q r c W V H e k p T S 2 l P b E d M T j N F U U V S R V J F W V d T b k 4 0 S k F 4 U 3 B X Y k 5 k S j F Q a n R o O W x z U 0 1 S Q V F B V X Z R T V F F U k Z W V j l F W G g 2 Y U h S K 2 9 k a F l p S U d v Q m J i N z B W T j k x M G s 5 N H h H a l Z 2 e G 5 a N E 4 2 Z E R 1 d k w x a m 5 K U l R J T 0 h R Z G p z R V B a d 3 l I U F o 4 R z d j Q V B P W X B 5 R 2 l t M E 5 j M G d 5 b W d V U G g y N 3 d K Q U N E U F p z T z N Z e H Z N V D R 5 Q m l M d 1 V J a k l L c H V H U F Z m c F l G W T B 2 V E N a Q U N N a X N M Q W l i R F V x S H E y d m x u S W 1 J a U l p S W l J a U l h b 0 l D b V F L a H J J d 0 1 q N D d R T 3 d z U m h R N 0 8 z R V J F U l B W V z B S Z U h S Q T F G V 1 V 2 W U V W S G Q 2 Z D Y 5 T z d 4 Z X I 5 N H h H a l h M c V B H U S t m a 1 F s M G J w S G V X a W l K a l l 3 R 0 9 a b F F W S U N k Y 1 R 3 M H Q z O U h v Z 2 Y 4 d n k 3 O U 1 5 c m 5 q L 3 d 1 W G t Y c G t 4 Q T F y V 0 N X R F p 3 b k t Q V m R I N E l y c U Z m e W 1 q U m Z Q Z y t Y Q W x 6 S D k 5 Q m 9 a T z E x Z n p 6 S W l J a U l p S W l J a U l h c G N B V X F W R W h N Z m w 1 Y X h O U k J U Q T R p W W l J c X E z U 2 4 1 e F N F U k V k T E c 0 S E o z K 0 R O M F M 5 W T V R T T B U e E p N a 2 l 3 b i t U b 1 c z b E d v a m 1 s N V h 1 R y s 0 d l p K S m 5 U Z 2 V L b X J U V H B 3 Q U F 2 V z Y 1 Q m R x d i 8 0 V n I y V U x B W F F C W X J m N i t 6 c n p L a n c v Q T J M c 3 Z q R G Y x a H J w N F B 0 e l R K O E g y d 2 F j W G V Z S k V S R V J F U k V S R V J M W E R u c D R 4 U 3 U 4 T V J C U j Z 1 Q 3 d k R V J I V l g 0 T C 9 q U k V S R V Z G b 0 U 5 R X R Z T 2 d j R C 9 l Q 1 p N a F R X W U R Q Q i s y b k g r S E x 6 Q U F B S 0 R H e F V G c T N o Z n J X Q X N q Y 1 h N a V R 4 K 0 Y 1 Z j N s Z 2 Z 5 V 3 V O W V R O Q n U v b m F m N E d 0 e H V l R D F a V W V u e V p k U k s r L 1 h z Q k N J a V l P R U J W Q V N u c j d Q e U p p S W l J a U l p S W l J a U l M a G E v R l N Z a U l p S W l J a U t x U l p i S k 1 5 Q 0 V n T 3 V 4 K y t H O C 9 T Y T R Y M 2 t o c U 1 E S U 1 u a 0 c 1 T 2 x U e U I v V U R 3 W F R K c 0 x V L y s 0 U 0 8 x d G d t V F F k b n J V Z k k z L z R Q U 2 l Z T U J x R 3 J q M H F Q Y j c w Z W F H K z l p S 2 N k O X d F N y t y M 1 l K a z B E U k N p V H M 2 Y m l J a U l p S W l J a U t p c W N u b 2 5 E T W p y M V h Y S W t j U l l x O T V a a U N o M G N G a z Z J a U l p S W l J a W 9 o c W d k T H d X O W 8 w N 1 N y V 0 x p R W h Z c H N 3 c W Y 3 O V d i V 0 J O V 1 J w N H J o M 2 N I N 1 R k a 0 p n R V c y S l N V S n R w M E x C S 2 p h L 0 V 4 T U s 2 O V A x S z V T Y 2 l J a U l p S W l J a T B w c 0 N t U U t o e E V T R 1 I 3 Y 0 V q c n I w e m t O R W 9 Z S E Z U V V J F V k 8 r V T k 4 V W h F U k V S R V J F U k V S R V J F U k V S M V Y 4 Q 1 N K V V N F U j Z Y b D R W T l J C V E F a Z W 1 J a U l p S W l J a E N o S F p 3 U D V 4 O X V z T z d Z U j N 5 N z c w V j Z v T F o v Z z J x Q 2 5 Y K 3 E 4 a S 8 1 M D l 3 M 2 5 F e j N D O C t E K 2 5 N Q y t 3 b n o 1 M U Z 3 W l J u N E 9 5 Z m h Q e G h k O E 9 6 N H A 5 d z l 1 a 0 9 x R 3 B n V E 9 s e W x U b 0 9 W T F Z T N D N 0 V 3 Y 0 Z j h 3 Z j N o N 0 o 5 V W 5 J b U l p S W l J a U l p S W l L a U c y Z E 1 6 U m 9 W L 3 V Y T m 9 z N i s v e T l Z N 0 N 4 R 0 Z E a F k z R V J F U k V S R V J o U m p m N 3 A y d 0 x s O E 4 w O E 1 q Q V F E d T V C b l F m a n d N N j Z J V n N L M U l o V H g 3 R n V y Q z V F Q i 8 5 O H Z U Z 0 x 4 Y z J K Y W 5 3 a n B 2 Q 1 h 3 W j M x V H B l Q m N h W H p 0 K 0 Z H c k t i R m d t V F l Q d H c 4 O W c 3 T j I z N W s 2 V X l o U 1 l w Z E p z M W p z S 0 V S R V J F U k V S R V J F U m t l N V k z R V J F U k V S R V J C U m l U S U 9 I U W R q c 0 V Q W n d 5 S F B a O E c 3 Y 0 F Q T 1 l w e U d p b T B O Y z B n e W 1 n V V B o M j d 3 S k F D R F B a c 0 8 z W X h 2 T V Q 0 e U J p T H d V S W p J S 3 B 1 R 1 B W Z n B Z R l k w d l R D W k F D T W l z T E F p Y k R V c U h x M n Z s b k l t S W l J a U l p S W l J a U h K N k p 3 e k k 2 O V Y x e U p I R V d L d m V X W W d v Z E J q M U R r Q k V S R V J F U k V U Q l J F e H M 0 T E h N e W d L a 2 h P d U o 0 Y V U 3 Z W o y U X Y y W D U 5 M m t a V j d 5 L 1 B i e l N 4 N n B v Z k J I Z E F w Y U p V N k V 1 b W d m U G h 5 d G g v d X N 6 T U h T N n Z 2 S W 5 R M F J F U k V S R V J F U k V W R W t L W k F x R U V o T V p I d D B T T 0 9 y U 0 9 3 O F J o U W J P M 0 V U V W d I a y 9 U M F A r Z y 9 m Q 2 V X c 2 k x S D h 1 a E 9 2 a C t 3 Q 3 B W Y m l m U F B W Y m h Y M j F n L 3 Z o N 0 5 N Z D B z V n J D a U l p S X F w L 0 t u T z l v e X R S L 0 t 1 Y W l J Z 0 F B T m h X c m 9 G O T Q 0 N m d I e G h O U U x p L 2 t F b W V P U j N Z U n p 0 O X F u Z 3 N r O G 4 v c D d z Z z B D U 2 R l W l V m S D R D e G Q x L 1 l W c V R D M E t V Y j N O T W 4 x Z X k 1 V X E z a W R Y d m x o U H g 3 Q W h F U k V S R V J F V k V q S V l C V V N L e n l 1 T H o 4 T U l P S U F s a m N S T l J B e W Q 5 T 3 d 2 M 0 t Q M k I r L 0 V u W T E y K 0 d l Z G l q c 0 w 3 O V V k Q V h a Z V V S M G M w c j N a Z U l p S W l v U H F w U D F 6 c 2 l 1 Z 1 V N b m V Q a F h w Q U 1 l U 2 9 M O F B t Z y 9 m U W p m S m t a Q U F B b E p o W k s 2 N 1 p R M z F v Q W 1 a c 0 x l Z k k 0 U E 8 4 d k Q r e X Z 4 T F d H c 0 5 u Z y 9 U e k 4 z K 0 I y d y 9 Q Q m l r c V B M N 0 5 P d 3 J k L 0 x 3 Q U J F U k 1 I c U N v Z 1 p a M m R m e E h 0 M k J H N E h o N 2 9 Q M z Z J c W 1 y R y t u Q k 9 q V V Y 5 Z W s 4 Z 0 l p S W l J a U l p Y X N q c z Z S b W p 3 c i 9 j T 2 J U W j E 5 O W w 2 N T J G a U V J S F A 3 V 2 p D d k V E O S 9 w S i 9 2 N D d J R F V Z R T I v M D M z R n Z D Z E 0 3 R W h F U k V S R l Z r M l h 5 R E F n a D R I c n N m a m h 2 d n d u d V Y x N E l L a k N 5 V E o 0 Q m V m b 1 U 4 Z 2 Y x U T h H M G l U R D F 2 N 3 Z F e m h a W U p r M k h a K z N I e U I 5 K 0 R 3 b 2 1 q S W F o Y T Q 5 S 2 p 5 O T l Y c W l 2 d l F q b k h U Z k J 1 L 2 8 5 V 0 N a T k E 0 U 2 9 r L 0 1 P a 2 5 N T z J y R W p k W C 9 j c X F o c X h 2 c H d U a 1 J F d F V B N 2 R n V H V h U k 9 S Z j A 4 Z k 9 Q c 2 x v Z U R w V V p B b m p s M T R u d 3 B t b 3 V N T W J F U k V S R V J F U k V R T k Y 0 d W J x R 0 w 4 d 0 w x Z W N v M S t E Q U R n N 0 o 4 R V o 1 L 3 V R U j h D R m o z M j d k b 0 o x e E 1 Q d 3 R u M 0 J y Z 2 V I d 3 J 0 O E N F Q X B U O H c 5 S 3 g r R C 9 t R C s 4 U F p Q d 2 5 x Z 3 R s Q n g 5 R U 8 3 Q 3 N l W T h R R D B B N 3 V y O X N U S l N J a U l x c U d x b H d i M V N X b D Q 3 V 3 d i O X d C W W J V R 3 R Z d U l T R m l t e k l K d D d W Z X d i L 2 d h M W p l V 3 d l Q k l L T j Z 2 V l J 0 W V U 1 Y j Z 0 e T F j Q n F W M T I 2 R D l E W W x K c 0 w z e k 1 X e k x W e U 5 z e m l L W U J n M 3 p M e n R u T m x j N H Z o S V R D K 3 Z T O T J I Z n N C W F d m M z B B U T Q 4 Y k x 1 b 2 M 4 e C s 0 Q S 9 s R D d v T G 5 u U 1 d B N X Y 4 Q 3 V x d 3 Z y S X Z h a W 0 2 e W N J M G V B Y U Q 0 K 2 p Z V V Z U V m p X Z j J M e n R 1 N 1 l S M 3 k 3 N z B W N m 9 M W m x Y c D l J R F Y 0 M 2 w z b V g 1 Y T Z i M C 9 r R D d t e n p M L 0 Q 2 c E l G e U I v Y 0 g 5 c X h v e G Q 3 d W c x S 3 F M N G 5 F T l Y z N W Q w d z U 5 d T Z H Y 3 I x W F d G Z H R o c T J s V 3 N B a 3 h r R k 0 2 Z G M x T E U 0 Q X h z U k V S R V J V Y 0 9 R M H p 0 a F F G N n Z y a 0 9 P S k 1 a Y U s r N U 5 S S T B G Z j l 2 W F F W a 2 Z W Z 0 1 B V k J Y c S 9 G Z V J m O C t m N E x 6 a l p y a G Z m Q j d T b V J m W V Q 1 N D d p N E l w e j h E W l B 3 b j V 3 K z Z H W j h V L 0 F 4 O W 1 W K 3 J E N 2 d y R 0 w 2 K 0 F w V D U 4 a V V D b F d l Y 3 R B U U R Z M T I v e G Y z R l Z C b S 9 h Y W 9 U T l R J Y n R n M D h o V 3 J T Q W U v Y U 1 V b j I w N D B l a H B z e U d a Z E k w M k Q 3 O E R N Y m V m W U 8 y Z X o 3 N U F H R X Z 6 d m F Q Y 1 Z s T W 1 X T V F F U k V S M V F l V n V U Y W l p M m R i b m 9 x d 3 l T L 0 N z M z R O M U d W d l Z Y c S 9 5 b H p m N n E y c U d T L 1 U z N 2 Q 3 S j Z 6 T F Y 4 U D A 4 T W h L S F Z 0 O T Q z V j Q w b E p o b V R B R j l u W C 9 S d G l z d V J D W E 5 B d n E 0 M W 5 6 S W J 4 c H F R a D d l U j Z V b H J H V k d y Y 3 g 0 M 3 N D V V E w b z U 0 W T U w O E F o T U 4 w O U V L S k p F N G l J U 0 p n R 0 R 2 S G Z M S 1 Z 4 M W l V a U l p b 2 J a K 2 d q S W 1 v O E Z N Z 1 V D R 1 Z s W k h o M G h O N V p p Q 2 g w c 0 x o S l I r Z C 9 X T z F P b m d I d H g 4 T 3 d M b G 9 C M j R w V X l M T m 5 v U z V N R H Z S M 3 Z 6 d 0 5 5 T X V G Y l h r c X J Q T 1 d 3 S m Z 4 V F p X T 2 Q 2 S H h M M V R B V W g r K 1 J L R H F N W T B Z Q l J F W k J k R 2 t D V X d E Q m t Q N z Z Y Q 3 B E e E t G e V F R S U F a b V Z C V 0 d 6 U W V s d 2 R k Q j I 4 O G d 4 R U Z I U i 9 q S H V 1 U i 9 h T H o v e n c w Z 2 l J a U t x b H l w e m J V U T F 3 R 2 l F Y 2 5 V b m 1 C O G V D Z S s 2 a i 9 W T 0 U 3 S k 1 n N G R C M k 9 3 U T l 2 Q U s r O H E 4 W E h o U 1 A 0 R G x i O C 9 C Y 0 8 x M S 9 0 Z T R W U n V J R n B j R i t 2 a S s z Z 1 R Q M G p j U U 5 u T U 9 s T l p Y M U d i M E J v U H Z D Y V E z a D h Q e G 9 z U G h 1 Q k 4 2 Z l g 3 b j l V Q m Q r Z 2 J 5 a D k x Z E 9 D T m N E Y z Y 2 c H d T Z m t z d y t B O U V z S X R C Z W 5 S b W t 5 N X l C Y m V j M i 8 1 S 3 I v W k p R O E 9 3 N H l I T m 5 h L 1 k x S W l L a U 9 z T V o r b 2 l J R 2 c 4 Q n B F S m l s Y 2 Z s T F h 0 T m F p S n F s S G d W c U t P U 0 g x Y k x j O W 5 3 Y n R 3 Q T g 1 a W 5 J Y U t i U T F 6 U 0 R L Y U J R K 0 h i d k F r Q U l N O W 1 3 N 2 R q R z h 4 U G p J R 0 l 2 Q l F p T W d x b T R Z O V Y r b G d W a l Y 5 U k F R c z F U Q 0 x 5 M H V M S D R V M E F L U U d 2 T j d o U G R B d F l K a z Z G d W 5 R a F h J O F B o Z S s 3 U G N I Y k w 0 M H V m b X k z b H p r R 0 V S R V J V W D F R b V d 1 a i t x S m 9 l Y n V p W m V k Q 2 t Z a U 5 n e n l i e l R 1 d n l 5 R m l L a i t 6 a 2 p 4 e E h Q R D V v T F J y W D I 0 Z j l j M j V N T n p j a D c v c l Z V R k R l a y t n K 2 t s S 2 V R d U F U K 0 x q N D A v R n g 4 Z C 9 I a D h m U H d T Q X F h N k 8 3 M D Z l Q m Q v V 3 p R a W I v c X A v U n J q Y W 1 u W F A 2 N F h u b z F V d z N u R V B n S n F k U W R x N 1 l T M 0 N Y b H N J M n p z Z l E 1 N z V I V 3 J L Y T V Y T 1 R r U k V S R V J F K 3 J D b l o 0 d 0 s v M 0 x u M E d a Z m Y 1 Z X R k e F l p Q 2 g w c 2 J 0 S l J 5 U S t y W l Z Z V 0 l D V m N U d 3 l I c z A 5 M 0 9 Q d D B S O E Z 6 N H l E e m 5 Z R F h B L 2 x i b G 4 r Z m x u S E Y r M W Z p R H Q 3 S 2 p s O V J B U X M x Y n N i Z W Z X R m J r U X B E b D I 1 d 1 Q 1 K 2 t k e H d p S W l J a W F n R G s 4 Y U 1 R M G M z O W Q x N m J D c i t y Z H h j V W J 5 K 3 h o S G F q V l B L T z l B c G V I O U h N U D B 1 N 0 x H U H B w e U t X e V R Q Z 1 M 5 O E F 6 e W N m M W 1 4 T 0 l x c D F R b 2 h J S W N T Z m h C Q X I 0 K 1 B q Z j N N N E h H d m o 0 K 0 9 I d E d 2 W H p s S m J 4 N V R u e n N M N 2 V S c k 1 Z e W R B d W V M S 1 d w M T F 6 e j M z W l V B e H d E e j B F U U E x T z R P M D Z k R W 5 J Q 0 l p S W F L a V l Y c m d R Z m k y Y j Z u U j d F U k V W S G Z L b k t G d j E 4 N 2 k y Z n d l S H d y d D h D R z l Z e E l S R V J G U k x X R n h r N T V L Z k Z n d E l 2 d 2 Z S d H R X c m 9 G O T Q 0 N m d I e G h O U U x p L 2 t F b W V P U j N Z U n p 0 O X F u a X N p a j d z c m 1 o O H N J Q 0 Z 5 a W F 6 V H N L M 2 Z 5 O E F B U k V U N T U 5 Y V h r c T l Z e E V S R V J G U m Z l W H p R V H Q 0 Q U 9 y Y m k y Q W F Q Q n d B b 0 1 T M W h y R F o 0 U D A 4 e m Q v S D d Z Y m 5 n e F h C K z R V M z h l O S t Z Q z l r Y m s 1 Z E p x N j h x b W F z W l A r S 1 h o O F I z U n l H e E N T N G s y Z E I r K 2 x I L z J 2 O D A y S E l F O G V L e D J q Z k V a Y S 9 6 N F M 2 W U E 2 O E d 6 K 3 R 4 c 2 t S V V N n U V F q U U R j S W N R W W 1 Y V H B r M V B P U n l P R F E 2 S D Q 5 R 1 l t Q m h i V F I 1 S F p w M E V w S V R T d W 0 z d z h X d D Q x a j M x a m R l a D d j d E U y R D l l Q T B 6 K z J R W n J j Z 1 p w R W R V a W F E L 3 B j b k Y 1 U 1 N L a U J z U 2 J 0 a H B o T T V Q O X M v b T F h S E h C M m Z 5 S W l L a i t 5 T 2 1 k T U N D d l Y 5 Y 2 h S e E p q c l h w b k l h T F F Z Z F E 3 Q V B t S j Z C W X d k S T Z I Z T B F e U x L U E d R M F J H U W Z 2 b F o 4 a W N z e k R F Z D R N U 0 V 3 d W x k V n V v Y n k y Q T V h b k p n R E 1 Y b n Z l W E I v W X Y r V 0 c z Y W Z E d 0 1 q N 3 N 2 d k Q 0 T X V z a 3 R G T l p N R n g x V F h B Q m l 4 Q k J I N 2 d y N 1 R w Q U 5 H b G E 1 N j h Q N l V m N n Z G Q m Z l e E h h a V d O U U x v d U J a Z E k w L z k 4 T E l p S W l J b W 9 V d E l Q N z R S b z l B c m E x W D B G W U w v N H p w Z n l o Z D B G W W J U Q T k 4 Q k J N Z D k 3 b m I 3 U l l Z S m s w S G U 0 R n l m Q j g 4 a E d V c U d n W W V 0 N E U z N j Z k Z 2 Y y V X V G W X c z a j R B Q m M r T m g 3 R F p Z Z n R 3 d z B W b n F X b F Z 6 V m p w L 3 B W N G Z T e V R w c 0 9 6 Z U Q 0 S 2 5 o a 0 5 t Z S t F O G 9 k V 3 N E e j d R d E F 3 a G 0 2 S n N J e W Z C U G V y L z R D d z J X S D Q 0 N D B Y Z m M 1 R V Z L R j J E b 2 Z q a y t y c 0 t L V z h x b 0 l 1 V F F E Y 0 J 1 Q z J 5 e T Y 3 Y k g 2 T E Z p M T J W d E M v M G t S V W x E L 0 R r V j h o T 2 w 1 V G 5 L b T h X Z m N L L z M r b 3 l x e D c 2 c E l G O E 8 z W W h y R F p D d 0 1 6 M E J V e D l 1 N E w 0 M D I 5 b 1 M 2 Z U Q v Z j B T Y k I 5 V U 0 y a V R H Z G V j Y l l q L z R P S W l n W V U z d X Z a V U d q S G p z R H p W Z 3 A 4 Z T c 2 R k x I R E R j R z F u V 0 1 Z L 0 M z R j V 5 O W 8 v Z G c x Z k h 4 R l I 5 W m h H a k l L S T l Q K 2 Z a U m 9 3 R 0 F Y U G p 2 T V h z Z k s 5 b m 9 p b 1 h s T W d V e U N V b U 1 q d z Z K Y k F V W m Z l Z V l n b 0 5 M Q z R L W V J Z S n M r Q U 9 2 Z G x 1 Q j Y 3 S D l M a m h k S z Z M Y 3 d q L 3 k 5 b 3 U v d m w 2 Y 2 d m M U E 5 S 2 0 3 W X c z V F V R N 2 9 Q N 0 N 6 Z F c 0 c 1 B 1 Q z R 4 L 2 9 R S 1 c r d k F s U W x W M D Z k S U Z B R E I 1 O G 1 R T U d E Q k E 1 e l M x U i t s N H J Y O W 1 y a k t l a S 9 P M m 5 i O D l x S z g x R n R h b D c x Y z R m b m x 0 U k V S R V J L R 2 9 L d G R H Z F V r N 2 R n V H V a O G Z C d W 5 n b F l E Y l h l U D l R W U h z d n J j e D J R M k l T Y k l s S l F X M m 1 R Y 0 9 D b m x 2 R 1 R Z S m x Y R 2 p Q T W x 2 V m p P Z j N M K y 9 2 W G t X d m o 3 R F p Z U D d y T X p E L z l a b F M r N V l j e j N q c j d U R G V l b n V s O H p V V 2 9 m c W V R U F d Y e i t j N 1 p 6 Q V l w Q k J D Q U x p e k 9 t T 0 l L d H h Z S k t W M E N 5 S D J T e W x 2 c n M 2 e F N o M D d N Z 3 J H c E Z 2 Z 2 5 q T V R s Z 2 x U b 2 J S c U E r M 3 d v W E p u M 1 N 2 c l J q c 0 E 1 Z D R 3 c H k 1 Y k R O K z J 6 Z j d D c G 9 q S T R I T X A 3 d 2 E 4 Y W x D W H B N Q T g r b W 5 J M z A 5 R F h m V T J q T G Z k V W E x e F N G L 2 x Y Z S 8 0 d G 0 2 R 2 N u M V h t T W M v Q j N n O W N M L 3 l B Z 3 B t V G 9 G M T d s c z Z w a V d p d W l R a U x 5 M S t I T j Z r Z U R h L 2 V 2 S z d F U k V S b F U w Q X F W S W l 3 d V B 5 c 3 J D S m l B S l k z S 1 N E O G o 0 V U Z S R 1 J z R X l a V m Y 1 K 3 J k c k F t c k k w O E Z 3 c k t t d 3 F W T 0 d I M 1 J j W V g 0 a 3 B 1 N E N s U 0 U x O G l U Q n E x Q 2 g 4 O D g w M 2 l J e U 1 4 Q m R m Z k J G b 1 A z N z h P T z Y 4 M C 8 4 N V g y S m l J d W J Q b n g v W T l 1 c X J y M k x W c W x X S W p Z M 0 Z t a l Z y T H V y N G V s R l Z G Y m Z k Z G h 0 e W N 2 e k x U Q 3 h j d U J B S k N R a z Z w e U l p S W l L a W t K U n p E d H F 4 S T d Y W G 4 r c W N z M C 8 z V W 0 x S z Y 3 Y X d 2 c l Z L a H p S R V Z G Y 0 9 I R G h 3 M H V G d z l K Z F N S b F R j d T F 6 V G h C Q l h Y b U Q 3 Y V F E d k F k Z 0 h Z T j N 1 M 2 J 1 U E 9 4 e U 8 v N 3 R B L 3 l x e F R K d 0 t k Y 2 t D R k V 3 Y 0 E z b n V M S l R M V z l i W X J I d W V a Z j d p a y 9 4 Q i 9 Z S 0 9 h V i s v c F V a b m t G Y X U 3 Z 1 R Y U S 9 j Q n F n c G o 3 N z R 3 U H p p a V d 1 T 1 F 6 c 3 E 1 M 2 p F T k h C S T B P N H R w N E J B V V R C a k R X V n V J a U l p S T Z q b D d l c 1 l v d l R N U V V l a G h j U l B W b W N U R V J I e n p 6 V G M 0 Y y t Z T W p o M D d o c F l 0 L 1 Z O R W I 5 d T J M Z E J u N z k 2 O T h Q b D h N Q m d N Q U l C O S s v W U Y 5 c T J 2 T m 0 v Z W p K e W N I S m h N S m 5 n O E h x U 2 x w Y k c 0 a V l p S W l J a k s 1 Q n J 0 L z l M V j J k O S 8 w M E p G T T h X V T F i O W 9 t U l R M V T V P a E x w b 0 x Z N S s r T U 4 1 e W E 2 b W x V N H I 2 M m R k d j h k L 1 p M R F Y 0 M 2 x z T 1 Q x b 3 E 1 S 2 t z a U l o S W h F M T d w Z F F 4 M V N V T D R Q M X N I Y 0 t T R j B G N T A z L 2 V B Q U F n Q U V s R V F W U n B H V n R q N T k 1 U W N i W W Z v c 1 p y O S s 3 Z E Z 6 W D F k W H g 4 L 0 d n Q T V 4 Y z N u U U R 3 c n B R e U 5 U T X p j e H N B N z h V Y z Q 0 S X N Z V E E v T 1 I 3 b U o 4 Z V g y N l c 2 c y s 1 Z D Z M M n h 2 Q n Z 3 S 3 B w Q n V 1 V G p v b m 1 l a k g z N k Z 4 Z G p r V D Y 4 S H F q d k x J R j M 0 N m V R d j U r R 2 l M Z 1 V w d j U z d 3 p U c 1 V V Q l J 5 b H p l N 2 Z 4 c m x I S 3 Z q O D R y W U p M W l o v e E x I Q 2 9 L Q 3 Y 3 K 0 Z K U 2 9 G a k N Q Z V J x Q W Y 3 W X c 3 e W N m K 1 p j N E Z B T G E 5 O S t o W U 5 K W T J E N z Z E S U N z V k 1 i e n I 2 M U t L b l Y 5 c E t w U U Y 4 M k Z O L z B 6 U 0 k 4 S H h z U W J Z Q j Q 3 R W N J Z V h 1 W j R G L 3 A z U m t S R V J F U k V S Q 3 h 1 b 2 p x V W 1 K a U k 1 T 1 J r Q V A 2 a X B h T G l w c T F i d H d J Q X p H W X o 4 d l B 6 Y 2 V E Q U F Y V H U z Q m 1 x c X V L S E g z N E F B U F R v M G V P a W p x M X B H c F E 2 d U d P c n J P T j g 4 c 2 t u Q U l D Z V B Y d m l x N i s r U W 5 w N k 9 p W k 1 t Q U N i e l Z i c m V Z a U l p S W l v Z n J I T 1 d 4 S m N j S F F S L 1 g y N 2 Q 4 S z Z m R F V n S m V T d n Y x U T R s d n J H N i 9 C d T J 3 T E x o Q 2 t 3 W E h V T n R H T k h J T U t z a 0 d k T 0 I v c D Q x b n d J Y j F v c X d t W X Z a R 0 V U R V Z F Z G t W T C t B d U J k S W N T Y T N i d D N a d 0 R 3 N l J 5 S n F O T G N 5 Y k 9 n L 1 h B U V l k T m Z M V n p l O E N B S 1 h u Z 0 8 w d W V E K 1 p H U m x S c W p V d G R I W G k 4 O E g 2 M k M 4 W T U 3 Q U F E R 0 h r b E J 5 e V Q 2 Z G 0 0 S F Z C W G F U N G V o d E 9 z Q V g y W U d E T j B T Q W F N U j d s Z G V x R l R H O H E 2 d H l y b y t j a W Z Q Z 0 R 4 K 0 h O W k Z L d 0 N 6 R 2 U 1 L 1 B B O T F Z V E l z V D A w d W M 3 e n F H R H Q y T E F E Z 2 w x L z h X W V F R T H p z Y 2 p 1 e H F E V V p F U k V R V V F u S j Z K d 3 h R c E d i T m R w M U 1 q Z H Q r b E V 2 V E V S R U F G a m Z W Y S t V d G J 4 Z X F y c m p p Q 2 p S d j N o e S 8 v Z l l i O X U z Y m g z N z k r a 0 Z W V l d S a 1 p N Q m t N d U g 2 N j Y v S H p w M D c 4 Z T I z M z Z K e j U 4 N D R l U E F n d k Y 0 d m p F W m o w R X h I a H c 0 Z H d w d H Z 2 b 2 s 5 Z S 9 Z Z 1 B 6 O G Z M V n U y e E Y x M z N Z V 0 h I b m 9 v V U Z q V X B V c 1 h B T U J m L 3 Z J W G J O d T J E Z D k 5 O X g w e U 1 q T E t 6 S l d h b W 9 v W F h u Z 0 J B R E J 0 M m p U Y 2 N j Y 2 R B S U J m Z i 8 w V k t T a 3 A y T G x 6 S n d v S 0 N 0 Q 2 1 U U n M 4 O H N n a n V Q W F c 0 a n V 6 S 2 p y T z Z k T 2 5 z W D M 3 O W t D Z m 5 U d D N J a j g v S D E 5 K y t X W G d P R V J F U k V S R X R j R T B l Q m l F e l E 2 Z 2 V B Y U w 4 c 2 k 4 W E h o U 1 A w R F l T L 0 5 n d V B Z N k F Q N W x z U U V F a X B 0 O F g y K 0 N a K 2 t i Q 0 h 0 c E x w V F d W O V J h Y m l J a U N w a W 5 h Z H F U Z S 9 i c z J Z d U s z O H F K U W 8 0 O G R 4 Y m V 6 O U 1 R b H Z 3 b W x D d j h r N U F w V j N l Q y t l R 1 J V T i t h W C t u a X B z c H d 6 M z B a V U F 3 d 0 Q z M E V B R 0 R v M F J Q d T V K b V F w M z R E e k d i S V U x a 3 c 5 T D R O d m 0 r L 0 t T e H U r a G J H d m 5 k V 0 t X T l o x M V p s W F I v S m M 5 b n d i d H d B N n h 2 d l F F U T M 5 K z g 3 Y 0 N q Y 0 x 6 N F B s Q 2 h 1 S 2 p s Z W R X e l p z a V h v d V J D a V o 3 V U h J N m 9 I U 2 4 0 Z k l p c V l 6 W S t J a U 9 v M 0 J U S U Z R b 2 1 K R E k 5 d U N i Q z R p W W o 4 R 2 t S e G s 4 U G h X Q V F B V W t w U j J G V D B K N F F R b 2 t U W F V 0 d E w 3 Q k 5 v c j h J K 3 R U Z j F k d 1 B W d l h 0 M 3 J G M j d G b n Y z N 2 d V Q V p H W m 1 3 d V Z 5 b 1 V 1 W E x r a E l T Q W d V T n o z M j J H T 0 J K Z W s 2 Z G V v V W 1 P V m 8 v L z c 5 K 1 B P Z i 9 3 e F Z W Z E c 4 Z V h Q R X h j W G g 0 T U d E b U R k d k h 2 N z c z L z l p M n J S c F F j Z G J 0 b X d a b W p W c m h s Y X R X c F d a N T l p e F k z a n R 0 Z G N B Q U E 4 O D h F Q 2 c 0 T 2 g v L y 9 z Z k h u N z R Z Z V R t N W l J M k 5 o Y V h Y W F l a Z n Z q a E I w e W F O Q W x T U 3 R 4 M j I y M l Z P a z V h V 2 h v M F R V U H I x c T N S c m w w N 0 p D W W 1 J a j A 5 S F d 2 W H J t V n h V e l d Z e m V a Z k h R N U h t Z H V r T F A 4 M n Q r Q i 8 w c 1 c 3 b E R G R 3 V j Y 1 d R b F R t Z y t R e U Q w U k V S R V N r Q n h G V C t a b V Y 1 S W 5 q Z 0 0 4 S H B W M z d j d n V v Y j g 2 R j R l W S t V R H B j W F J Q e G l J a W 9 B c G 1 a b W F 2 M H p s Q m Y 4 U X Z 1 M E N D e l R n S l N R b W 5 k T n F o Z H h N W k J u c z B H c E Z Z a n g x S G Z l Q j N h d m t 5 R X p W a 0 V t U H d 6 T z R u S U t D a n R P O E t Y b V F F W U R E Q j B 2 d 0 h H N 2 o z a C t Y Q W x U U G N P Z 2 U v U T k 3 Q k 1 t Z V c v Q n F w a 3 h y S 3 V y Y 3 E 2 U H B K W l d Z Q 1 V j R D B 4 d k h S W X I r Z U M 0 M V h G b k R s e k F u O F d 6 d D c w R E l D R E Z 6 V m 9 4 Z k p y Z V h 3 a U l p S W l D Q 0 J W U 2 t S N F h G N F d O a E Z S U U w w d W J w S l M 1 Z 2 t o d 2 d I O E d T a T N n T 0 d D T G 1 Z Z k t h V z d 5 a n M z Y 2 9 t S m l W a T d k a T E r L 1 B G S H V G d 3 V i T n U y R F F E d 3 h 6 L y t F U W t K Q 1 p n L 2 Z 6 N z I 3 T m t E a j h l R D c 3 N z d M c k J Q a 1 p T V U Z L a X F p b X V 1 d V F a T G x p e U J 5 V 1 R D c D U 5 K 2 l 1 Z W Z m e D d y M X E z R F k 0 O D l G b F J n M U x w M W F 5 e G R 1 a F F H Z z Z G V U Z r M 1 R N S F h x V k 9 U b j U 4 U G h j R 0 Q 4 K 0 9 L M T d l Z k 9 u W X Z j M 0 Z 6 Y 2 U r K z l l T z Y 1 N X d B Q X I 3 L y t P c F l 0 V z R a L y 9 l d G Z w W X F i e W p 2 T z J y V n J B U U E z M 1 h R V E F P R E d H M j l F Z W 5 v N m R 1 M 2 F o U k 1 u V H V E e X l 5 K 3 Y 5 b X R a S G R y Q i 9 Y Q 0 5 I Z 0 h i M n E 4 Z 3 J O W m F H N y t 5 e T Z q V U p G S D F m O H l s K 2 x m b i 9 h Q X N V c 2 9 6 T l R J U U V S R V I w Y 1 V R S l p a T E 5 w b j h m N 2 9 M Z 0 1 M c l F P b k 1 L K z d h T E 1 M Z m R 1 d 0 l S R G 5 G U z V i S k 0 r Q i t m a n c 4 Y m R 2 Q m R O Z k E y c 2 x N Z m x L R D c 4 Q j M 4 R z M 1 R X V Z L 2 p 3 Y U 0 5 Z n B Y Z H l J a W F x U k V W Q l F B U U I 3 N U Z h T G p O W U Y y Z W Z 5 b 2 Y w W W p v V l I 0 a l Z J U m R j a 0 M r S F p z U T l q c 2 h Z S H J t U 0 x H e E J 2 O H h V M m F o T E h Y Y l R C Y z c 0 Q j d 4 d C 9 o M j d V R G h u Y n R J W m 8 w Q l R 4 c X h S a 0 R K N l R n Z k d W Z E g 0 a 0 l m d z d i e W p V U X p T O H J Q M 3 d a N D F W R l V s S V N B T 0 N m L y 9 3 b k F F R F R 0 S z E 3 O X V 6 W m R s R 0 R F a E V S R V l V Q W U z c k d L T D B 6 R U Z I b 3 F k Z W Z r R 3 F h Z H F Q Q l l P a G E 0 c m t F U 3 M y d 0 V u a G N v b D J l d j A 5 N T I 4 c 2 F x M m d m U l Z G O E F O N j k 2 Q k 1 K Q W J W Z D l G S 2 t l L 2 Z 1 V U J R R m 1 x Y m g r K y s v R H h R M 0 p T W W 0 0 c 2 9 y c j B U V H B r M l J r N U 9 E L 2 Z 2 M 0 I y W n U 2 d E d q U j J E L 2 9 v S 2 5 Q L z N w V H p B V m Z 2 a l J x M W V 2 d 1 B i d n Y v O C t x T G l w V D U 4 K 1 p S W T J B Y 0 Q 3 N z c r U E g z L z h F V T J i T n N W T E w 3 M F U x S z l v Y W J t U F A v N F l I M y 8 4 Y 2 R C K y 8 v M 3 Z m M H V O V m R a e D l 1 L 2 Z I K 2 h i V k 5 5 V W x K U V V P U C s w d E R R O C 9 2 a m o 1 Y j V X V k p y U D U v d C 9 p c U w 4 W H Z S Y 1 N p b U t a b E l 6 R 0 F 6 b H p z a D I z d l B 6 M j B U U m N v W W 9 Q V V B i a G J Z V l p S S U F o T U Z n Y U N x R W V B M 0 F P V l Z W W D Z y d U 9 S S V J F V k V q R j k 0 R U F P Q T d z Q m R L d X c 3 K 0 w 5 M X F v T D h T M X h y Q 1 p v U D M 4 e l N Z Q m c 4 S D N H N T R Q b G d S M k M 2 a W 0 4 T 1 F t Q V I z O G l 4 W W 5 w N E 1 w W F Z i Y U w v O E Z M U l V p d E s r S X l 4 L 2 4 0 b U N 5 V T l E M k 9 3 d z l 1 b D N r U 2 R M N W N t L y 9 3 N E F B d k x N Y V p o S D h Q T T h J a U t x b j B S a 0 Z J e E p 0 O E E 5 W n l Z c 0 U 2 W k N h Z F V H M n V G R F V O O W U 1 T D h l U W N Y W E t B R E t 2 Z D V S b H k y R 2 I 5 d G 1 m M k Z U U k d T c D R 4 c 1 N r K 0 Q 1 K z l N U V J p T U 1 U e j B I b U 1 4 U X J 1 N E V k Z F h i T V B h O H F k S V p M N l N z N n l N U j N R S 0 d 6 d k Z 3 T D B p R 1 p k U j R p T W d v Y U w v O E R K b H p G b 2 I 0 Y m h m e m t o S V J F U k V S R V R W Y T l i c T R h Z S 9 l d l p r Q U 1 2 W E 0 0 S E E 0 Y X I y N F N U d D J C T z V u e D h H N m V H V 2 R 6 N F p U M D V v M W E 0 Y X J y c m 9 L M z M v L 1 B k T F Q w L 0 h 6 e n o 4 a k 1 q S V M 3 Z H U z a H h B Q 0 N R a 0 o y T G h 4 S T l M U z B u R H E x Q 2 x j Y 3 N r b D Z O a X h Z M k I v V G Z O U E J W M V U y Q V F B U H A 4 d j h O a D Q z a D N O V F p 1 V y 8 y V l F x M W F 0 O E 9 P U F B 5 S W 5 K d 2 Q 3 O X V 3 S k t w T H l l R H l C U G x H R m Q 1 b G R T R m 5 I S 1 p x M U N R Q W V l K 3 l 4 V X R 0 W j N G U j F Q c D l 2 L 2 Q 2 O W U 0 L 2 9 u Y U 1 z b l R 0 M 2 J t N D B H b C t U V W h Z Y 0 9 I Q k E x V H N Q R V J F U j F V O U t Y Q 3 N Z Y n g r Q W d 1 Z k d R O W p z c 0 g y N G 9 X Y j Z X e X l 3 V E p v T z k 0 S m t l R D c 1 Q 0 V w V U 5 B d z l i N E p 2 M T g 3 a U x w T 2 1 3 N 0 4 0 U G d x Z U d R M l o 3 N F R 5 a D F h d 1 B Q d E M w R E N H Y m 9 t d 2 p K O E U 5 N n Y v Z 0 x E W l l m a m p q U m Q 5 e m x S Y T J J d k p n T m N E M S t n U m V r Y 2 h J a U s 2 S 0 p h S l U 2 R X V X W U N D a V d N Z 3 o 1 M k Z j b m x M b U I 1 N E N L W T c 3 e X Z z V V B F M V N u b l h P N T V s Y n d F Q T h n Y 0 Z G M X d Y e l N p d V h O R W U w S 1 Q v e j h M b D Z n d z l l a 0 t k L 3 h v T W Y z d X U 4 a G t y V U 5 i M W t X W H l E S 2 h 6 W D R i c n N m c 2 h Q V j R v c m R 2 Q 1 B Q T C 9 x d j A 2 R W h F U k V U V W 1 P Y j B U Q m l o U 3 M y Y T d U c W J H Y l Q v S 3 B l b U l D R U E 5 T D I 1 c U 5 I T E 9 R V H N X a 3 Z V Y z F k S 2 p S d z k 4 L y 8 z M y t P S 0 x M d 0 Q 0 W j N N c V d n N n N S N D h l M k x o e E k 5 T F Q w d 1 B i U 3 N 5 Y 2 c y d X V 1 U W E 3 Z C s v R 2 w x O S t p V U d E Q n N G Z 0 1 B V D Z L b 3 F D V H A w N l Z U c E h Z b U l p b W p W c m h n O C 8 v Q k J U c D A 1 R i s v Y n R F U n Z y W C t 1 K 2 Z m d j I y T D k v U H p w M j d J Z 1 h Y b m d o a 0 t H Z 2 9 D Q 2 9 t S 2 8 4 c X F y a X M 4 O C t B d 0 J j Z n Z u b G l J b U p D V 3 c 3 Z C s 0 Y y 9 2 T 2 Y v K 0 R Y W D M v R j N y M T d j Z D E x M T F V N m M 0 M 3 p l c U M r c 3 d U Z W p a O U M v b j R h S X V K U 2 1 Q c m Z E Z E 9 3 U j R I Q 2 M v W m x a a 0 I 5 W X k 2 M C 8 v M E 1 F U l V O e T l p S k 1 I V D F 6 N l l s Y z N P Z 3 Z q W U Q z b 3 h 0 R U 0 w a V l P c C 9 0 M z d u U W t S R V J O U k F X T V p O Z 2 1 Y Y 3 B H c j N W e n B l Q y 9 2 R 0 h h W D Z H U k t U W U V 0 T U N t b 3 p E U m 9 X Z U N 4 c 0 5 w a i 8 r Z 3 p N Z j M y b T F M N G x 4 e l B l Z W p 1 T X Q 5 N W U 2 W H h V Z G N x V k h h Q W Q z S z k z R E N J a W 9 v d G 5 D W V A 1 e W Z F d 1 B 6 b S s z Q z R W W G F N Q V p W O G Z s W F c 5 Y 3 o 3 Y n F r K 0 N 4 e D B 3 R 0 t Z Q m c 2 d V V z Y X h y c S 9 Q Y n p y O C t F a E d S c 0 V 5 W l Z l b n h p S W l J a U t p W U F w a 0 N v Y 1 J F a G t l M 0 J G a m N S R V I r R j d l d 0 4 5 V 0 p v c n Q x b m Y y V D R P e l R I W U I v R 1 R s b m 4 r N 3 d i b G l I L 0 h 0 d m h i c G d k c U J O d W 9 y Z j Q 0 d m F v Q l p P S k N N M W V O N W R o d n d I N z R X e m I w L 2 t E N 2 t U M n V G R H B Z N n B M b G 1 B L 0 1 I O W 9 S M D d X d V B u a z V p W U N B Q T R j K 1 p N M E h Q Q V g 4 d 0 V B R G s 1 T 2 F X M k F j Q m Y v d k l Y R 0 F 3 R z d O c T F D M 2 Z k Z F J j Z W V 1 Z 2 h U S j g r S F F B d 1 p N Z 1 F Y S G J a Q m R h e E w 4 U F l z V 0 1 S R 3 h z T H A 5 T 0 p a N T U 1 Q m 1 y a D Z 6 U n k 1 R W d v a W 9 J T k d 6 Y W d Y N z k r R 0 R G a U J J W U 9 I W X B i Y n J r R m h 3 N l Z m c j N P d D J u V E p 1 V G 0 1 Z 0 l B S m s r Z W p F V 0 x G Z 1 Y r R m k 5 Z U h K a D V h d D I 2 Z F Z Y S 1 c 5 U G N 5 Y l B n M j d v W l l k T m Z o W D N k d n h F M i t V V j Q x c S t C V 2 5 q b k d 3 R E E 2 W V R s Y j g v Q y 9 z a 2 1 H S H Z l Q l B l Y z R o W F g z Q z l Q a D h 3 O U I 5 c z d I O E 0 2 Y n d s O E d k L 2 9 j Q l p F U k V R V W l z c T Z O c T J O O F F Q W H V R M l l z M C 8 z V W o r d X g 0 Z m 9 I W X V J a U l p S W l J a U l p S 2 p H Q 1 N B V k V x c z h M a T h M b T R n b 2 d N V k 4 5 W U I x M 2 h J Q S 9 p b V Z 6 N y t y e D d k N 0 o 2 e k x W O F A w O E 1 o S 2 p h V y s 4 V G 8 4 Y W F t d 1 R K a m l M M m F a T l J m a W t t W k J m V H h y U G 9 R M 0 x S V m h M O C t E M G p L M l p r N m l o T T Z k T z h O b X N 3 R U F o Q k R v M G F O S F l G d E 1 U Q X p p N H V J Q 3 o w d H V B d 0 N I d z R I R m l 4 Z W p l L 2 Z 1 e U 1 u S n d l S E R o O U d t V F J 0 T W 1 E Q U I 0 O G F O c T N J V 3 E 5 V 0 s 2 Z E 9 u U T F F V S 9 Q R E R E M 2 o 1 N V p j Q k F E M T c 5 a 1 J L U 2 d x N m R l d U c v U H g 4 N 0 5 1 M 0 Q 3 L y 8 v a n R 1 d l B G R y 9 P R V B m N m h 3 M 0 t J b D Z W c T B h S U Z 1 M 2 J v R m J X d m F 0 Q 2 x 1 d k 5 H L 2 Z N Y 1 h Y M 3 d S S 0 t p c W E v T G N X W G c v V D R O N T d B U W 9 W M X d K R 0 k x U X J 1 N E U 4 O E 1 q N F Y z M 2 N h Q 2 Y 0 W W F i b 2 J S c U E r M l h u d 0 Y 3 T 0 9 U S j Q 0 R F h D M 2 s y R z c 3 d F c y Q i t Z Z 3 h F W k J S R V p C U k 1 3 M H N 2 d j B k R V J F U k V G O G U r Y 1 V l c E g r d G J x L 1 N P U l V S R V J F U k V S R V J F V k 9 Q c z Z S b W p 3 c i 9 j T 2 J U W j E 5 O W w 2 N T J G a U V J S G w 2 V 3 I 1 M H l E a D B I W T d B Q U F X V U Z m b V p j T F Q r b 0 h D S H R w S G d 6 W C t w Z E N V M X E x O F c 4 N 2 N 4 b 0 E 0 U H Q 2 R X p 4 T D M w R F l T M 0 9 o d E w 2 a V Z q S W J q V V p z M m J L b D N P M n B x Y W t Y M 1 A r N j Y 2 N 0 R n Z 1 V M T H R o b j E 2 N W R s Z D U y M 1 h Y W E l T T W p v M V M v a E l R R U p D U W t W T 3 M 0 O C t m U H Y r Q i t S V V Z V Z X B K W k p 3 R X B v Y l J 1 R z l R d V l 1 T W d 6 M l l E V W d P R U F 2 V 3 R C Z k J 1 K 0 F U S z F a M G d M Q l o v S j A y R C 9 D M 0 w z N z l s Y 1 R H Y X N J Z l h X W D R p S W l J a U l p S W l J a U l p S W l J a U l p S n E r R m p j V k 0 r S m 1 N c l B y Q 1 J Q S E F k O F B p a n Q y c G Z i U j M x e k x n d z M 5 N E h T N G V x Y W l F Y 2 h U R V J G Q V F E a 2 t W O G h P b D R U Y U p m S G o w S k V O d 2 V F Q X U z N F V Y a m V m U n Z X S m U 5 Q 2 F k V U d 2 b S s v Z 1 h m V E Y v N k 9 o W V Z N O H Z T c F F G R 1 R k d X E z d W o w S k l p S 2 k 4 b G 1 2 d X V x c V N 3 M E d R M U Q 5 d D Z J b 2 d l Y 2 x 0 N V Y 4 Y k R R Y T V l K y 8 v M T V t Z T h t e F N t N H p t V X p 5 e E l r V H B Z N V J j c C t T a n k w V 1 M 5 Q l l Z V 0 Z o Z 2 V k T m 1 q U 1 J Y M z M x V m R I V D g r d l h a U 1 V l M X d q d D R I N j R S b y t B Y m U x W E V G W n J V S n Q 5 L 1 J a b 1 B 4 M k d h L 1 F J a E w w M E Q r c W l l Z E Q r O T E 4 b 3 N Y K 0 E 1 W m 0 v U T J s L 1 Z l a 0 J 2 U j Z v N 3 l 5 Q m Q r T 2 5 r T C t m a G 9 p N E Z L Y i t k O E 0 w N 0 Z G Q T h V O G 8 2 O H Z N Z 1 B y R 1 h H a i 8 r e G t p S 2 h x V 3 N S T m g 2 T 3 F m e V Z Q b T V r Q j l i U W E 4 R 2 R z Z 2 1 r W E E x U C 9 1 b W o 1 b E l p S W l J a U l p S W l J a T B s b E 8 3 N F F C a X R T c z J h N l R x W E h i a j N K c E 9 p S U N 3 T 0 t t K 2 s r V V d G b l F a U E w v N l M 0 Q U N y K 0 F r c z Y 4 N H E 3 T k l 2 e H R 4 N D V B b E Z P O F p K a z h B K z d u e D h Q V H R o M U 1 k d z J z b m N 3 V U V r U m t G S X h K d D h B O V p 5 W X N F N m I 2 b D U 0 N 2 Z B a n E y N H R n R 2 p 6 Y z M 4 b m 5 C U U R J c k J P U W t W S H d y S D R 2 c 0 w v U 0 1 o W k t x e l p R M z B x Q j V a b S 9 B O D Q 4 Z U 4 1 Z n J z Z X B F Q k V S b F N L R S t L U E 5 a a n R k M m Y 1 U 0 Z 0 Y 0 d l V H d l T k c z Y X R F c k h r M U x p c 3 N z d X E 5 S S s 1 U j A v N S 8 r e m Q r Z H h V W m J y L z h B L z l 6 T W J N N k F w Z 3 B a Q W 9 K V n J h d U p 4 b 2 J K T j d i a U h 4 M X h P b W 5 Y V W 8 x L z F t R 2 x s Y X R K U l N s T X J y V l J 5 e l N W V F U w O V N x Y 2 R L e T k r e D Q 1 c G l p c G w 2 V W d 0 U W N S Y 2 N t U F c 1 Z j M 4 T U R J e H N 3 e n F B b i 9 m c n h Z d G 5 u b n U 3 Y m h w d 1 l p N 3 V L e T B O a 1 p H U k p a N n J v a m 0 y Y m 9 i Z k 8 v T U F u U U h X V 1 c v Q 0 9 u Y 2 1 q S X R X N S t s b m 5 U Y 0 w 2 c 2 t U O E l 0 O U w r d D F 4 d 2 x Z M 2 5 v R D B 1 b U U v c 1 d z R X N 0 b U 1 3 e X Z U S U V T Y 1 I 5 c 3 l 4 Z k M r c 0 Z z b U 5 a c 2 R v M m Z F d 3 R r b U d I N j F G V S s x e G 8 3 c G N M M l N F U k V S R V J F U k V S R V J C V k R n V n d J b 2 R R U E R B Z 0 9 B W m p j U k V R d V R H N n F D Z 0 p x Q U F D Y 3 g z K 0 d j b j l q a U J y N X Y 5 b W 1 o R V Z B b U V 4 d 2 Z M d l Z s W n h p d G N L K z h U T j N 1 d 2 l 1 Q z A x V V I x a m 5 6 W U x o d F J n b 0 V R M m h u d n Z O W G R Z T 0 F K U k d U V 0 Y 0 O H g x W V l s N k R N U G x E M j d s Y i t l N k 5 m T W 9 3 Y V J w c 3 k r T m d t Z l F T N U 0 w Y l V P N E p n V z d n R U 9 o N j l R W G d l a z d w K 2 d 5 Q V p m b 2 t L R U h C M E V i M 2 g z U C 9 u c H p 4 T V R O a G 5 S T 0 x q S D d k b 0 R T O E g 3 c G V m V 0 g 5 O W J p d n R r T k V S T l Z j O C t i T k E v U j Y v W F l B N F Z t M 3 h P M m Z w W l F h S V l S R F N 1 b k 9 B Q m R D S U I 4 a W Q w S 1 J O L 0 t i U j B x W j c r U k Z y S j E 3 Z k 8 2 S G R p R k U 5 b z N i O S t a e G 5 i M n U 4 R n l n O E 1 Y S 2 l X N 1 l H S W h B M T R t U X V 1 a i t z R X d a R D Z p c V J 4 O T U 4 d 1 l j M z I 2 R j M 3 e k Z V T z U 3 Q U F D Z 0 5 H c 0 I v U X N q W U Z 1 M n d K M 2 N w S G 4 w Q 2 N C c W d Y c n V E T 0 F m Q U h u e F B P Q n d R T j V L a D N Q d m J o a m p W d W F z T l h n b 2 5 K U E d W Z H h H a V N x U X V Y U D d u T 3 Z 1 S G Q z W C 9 q d j I r e U l j S W l J a U l p S W l J c U l L S T R C N E t W S G J u d W x n W W h N U n V U R z V x U X B R d 3 N L a D d S R U 5 5 e H N U S U V 6 K 0 1 H M 2 F u b j l I Z 3 d H R 3 l i R 3 d 4 c z J E L 2 F 0 L 1 F R a 0 t o d W F S e C t F O G R D Q 2 5 5 K 1 J Z M k p j d W d H W G l X T W d N T T V S N 3 c y R 1 k 4 c G J I T k p x M l V U Q k 1 t Q X p y Z T I 5 R G 1 Q e W h l Z m l 4 O H R 3 Z V Z T Q 2 w 2 W U 9 l Y j R n W S 9 L Q W Z Q U U g 2 M F J N S 0 h L T W Z N d 0 g 2 T V R u d H V q N E R j d W F M Y U F o a j N F c V A v d H B 1 d m N z c 1 h p S W l v d H d V U l d r Z 2 h I a k V t N z V G S l J W N T I 2 Z T g 1 O G c 5 W G x Y V k p 4 S V N F d l l V M H I x U W t a R 1 J a V j Z h e m h z a X N F N 0 9 k V U F O U U V y Q T R m R G 9 J M U 1 2 Q W x K Q 2 l X a m 9 P V F k w R F B M R 2 R V Q 3 F n R k J n V 3 h Z S H g v Y X Z v R F J y Q V d F d 3 V E c X B L d V N s V k Z m L 2 t M Q 2 N z V m x s Y 1 l t c U l 5 W X h F U k V S R V J F U k V k R 2 R 5 b i 9 u d 1 R H K 2 p v R 0 l L a D h t T j F V U m h 2 R 1 R Z U m c v M m Y w N F Q 1 S k t G a z F V U j V p a U 9 u c m M w L 1 V i N U w 0 V 0 p o U D A 0 e V p D U D I 1 a W 5 y R z U 1 O U 0 r M 1 F Q Y X A z d V V S Z W p r Q T d u L z B q d W J F d E V R e G 1 Y c m Z C Q U 5 F V l Y y Y m R x M E F R R E V 4 T V F n T 2 p x N j F Q T 3 B x Z 3 B G V V l y d V N G U k N V c 3 F 6 V H F m e n N l e F R q a F J G O G Z o c 3 N W a m s 3 V z B h a l V h b X A 2 Z m 4 2 Y X Z S Y U 5 5 U H M 2 L 1 Q w d E x 5 N 2 F Q V m F q M G U 2 M 1 E 2 c W R m c l p W S l N r c n N 0 K z d Q Q l l K Q U E 0 T 2 Z u S n d H Z 1 J v M G F j d G V 1 W G R u S l I 3 b V R r T 1 J 0 a n l 1 U E l r b 2 V G N G N J Y 3 A y M k p K U C t n R 2 p h M 0 g x Z m 5 r K 0 d D S z R M Q 0 F Y c S t X V F k x N i t D Y 2 Z s N k t P R U 4 0 U H h w S H h 3 L 2 Z P Z n F t S l h J S k s 5 Y 2 R p Y z F x W m N 2 b F N n V 0 l p S m Z V R T h r S W 5 Q c 0 1 K a S s z Z 1 d S O V R P M V B P Y j M z N 1 l i M E 9 2 T G Z I N G l J a U l p S W l J a U l p S m Z Z b k p U S m N G a 0 Z D c E w v R X R 2 b 3 N v d k 8 2 R 2 9 N S W N P S G F x Q V N F c n Y 1 T W 1 U K 1 B Y W F g 5 M m Z U N T A 2 a F I 5 L y 9 O S F h Z V k U x S m 9 S S V A z c j B h T E t 2 N D Z q d W l p c D V Y Q n d p T U F q Y W p r L 0 M r c 0 U 3 T U x 3 K 0 R V c D R B N m l u Z m 9 W d D F S T F g z Q U R n Z E o z M k p G T X Z R Q V l H d 2 I 3 N T g 1 e F l R a 0 t o a E R l Q W J k b E N H Q 2 E r Q 1 p o d n d i N W h U Y W 4 z U 0 V S R V J F U k V S R V J F U k p W T F d x Z D I w W X B V a m R j e k w 4 Y U g 3 V T F t Y V R v a U F z R G t w a 3 F E e V N o R V J I Z V c z T W x O M l V s T T R l S G h D T W 8 2 M 2 F R c W V l N j U 1 M 3 d k Q W h H V k J 5 O U t I a G R y d W t u V F l G c 2 V C O H V r b H l C d j N v Q n l U d 2 g w Q T R k Q T E 2 c 3 Z B R m N 5 b G E 3 U E F G a W 1 U N E l T R k F 4 d G R I O D Q 5 K 2 R V N l R Q R X p J U j F U a X d 5 K 2 5 X R D B 2 Q i s 2 S H I x a G Z Y W D Q y V 3 l W U 0 l p S W l J a U l p S W l J c W 9 j R k 1 p R k V F c j l 3 S U R n R U l E S l R V V G t 3 d V F t S W l J a U g x a X l a S W 4 3 T 2 p 2 U m F j a V F J V V d X a G F 1 T U p k K 2 V m U E p K T k d 2 V 0 R K Y 3 Z Y O G F H R F J 0 O E h R N F J s Y U h D U 2 g 3 b l Z 5 W T U 5 N z A 4 N 1 F Z L z Z F Z F B n S D c w a E F M W D A 0 K 1 p B U D J Z b k h a Z G 5 3 R T V j M G M w a E R G d X B V Z C 9 i Y m Z l e G R v U E V W R k o 1 V m R X T G 5 j c E 9 Q V z N V O G d j T 3 d 4 K 3 M r Z k R 0 b V E r M U 4 v U F F n b T l G N G F K Y j B K c D F D V H Z o Q T Q 3 Y k o 4 d W g y U E h 2 e U d 2 W G 9 H b 1 h R Z T Y 3 c z l B T i t o d l F O W n J Q V 2 Z D U W R n V 2 Z R V D E 5 e k 1 R U W N F d 3 Z E d 0 p t a j k x Q U F E S T l E V F k z c D h K e D h F O U V M V n F R O W Y 5 b V F y N 1 d o Q V J F U k V S R V J H V k p 3 S E V T N G 5 h O W t 3 S E U 1 d U l 5 S z F 5 d l R 0 S 1 J F U k V I d H E w Y V l N M m J k c G c y Y k p s R 0 R w M E t O c T N i N S t u T F Q 0 K z N u M H Z Q a j d l Z l Q r M z V P U m t 4 T V R F b 0 V 1 W E x t a m J 0 a T A 2 Z G V x R U x W d T I 1 T H R t N 2 p r S z Z w U G J l K y s 5 a D Z G R G g 2 S n g 0 O F l s M 0 N V U k V S R l I 5 Z U R Z d W h s K z c 4 e U R h Z U 8 v S W V y V m c z W H V 6 S H o 3 V 2 V m T m d 2 T y 8 v N E Z m N 0 h 2 d z M v T C 8 0 Q m N 6 Q S 9 a d F g 4 S z J l b G x P S j d N W m h s Z W 1 3 U C t y S D Z C O T V I R l l Q N W l k T T M 1 T 0 x H V D Z U W m c r L 1 F M R y t j d m h Q T G l 2 d k x k R 1 J F U k V S R V J F V k N I O G R 4 N G N F L 0 Q 5 Z 2 V k c S 9 Y a n N 1 c T l q S W F M S 2 c 4 b E 5 S R V J F V m N E c T F h d H g 1 Y 2 9 W a E l l S E Y z d n N 1 W F B u T U h q d 1 l H e m J 0 Z z F t c 3 h u T m 1 6 Z E h R R U F B V W x K U z h 2 U k 5 T V W 5 C K y s r L 0 R 3 Q V l P S E F n Z X Z i c 1 d l c l l p W W l J a U 8 0 V X V t R m p J Q U t E S U d y V W d D N j Z Q O V R m V G d H c T Z 0 R k g z c n d C e D d k Y m 9 Y L z V k U 2 o z U F F C b 3 R W Q 2 F 0 W U Q r a F J G d 2 J Q b k M z V S 9 6 N k J O U X d o d E F Q W G N H O E E r Q X Z I Z 2 V j R G d n Y j F 5 S G M r O X U 2 R W U r N U Z v c k 1 B a T Z 3 V U 1 y Z X F 0 R V J F U 1 V 4 Z k h 0 V m 1 R O C 9 4 Z V l u N D Z D N 1 p P U G t m b E N Y M E N x U l k 2 V G x 5 O F Y y V m M 5 a 1 F o e j U v Y V F t V H k 0 Z 2 9 p S W l J a n V i Q 3 h M U j B S R V Z B V k V S R V J n e F l v V j B H Z z B 4 U j Q 3 Z i 8 1 O H B L Z W 5 J e l E w R k 1 1 W E w w Z F F V Q k F B N E 9 i T m 1 4 N z l W R l h G d E d u V G t K R 1 J n Y 2 p J U 0 V 5 W V V I R H B L Q 0 l p S W l M S 1 N 3 V F d 5 Y m t P c U F G S U N U Z 2 N I b j F r N m t W Q V N p Z 1 J E V D N I a G 9 a Q j N y a n V l b 0 5 U S 0 x B d G k 0 T m o r M W R R b X J X Q U 1 C a G N u V l F W O G x L c X E z O U l X T T V Z L z R C e T J o R V J F U k V W U m w 2 N k N P d T d i O E 1 3 O V M x b 0 g z a 2 N j R H F C b 2 F P O E d p d U M 2 O E s 0 N m w v b E h D R l I y V k 5 U a 2 1 D Z E 1 o N 0 d w V 3 N C d m Q 3 W D R S Q l J O W l R X c V Y y M E l s W G o 5 Y 3 l M O F d G N 2 s 1 b m h T M F F B b U 5 4 R V J F U l V K W F R 1 M 0 x s R W l V M E E 4 T k 5 Q U H d F Q S t 2 Y n Q 2 M D V z Q W 9 D N z d y c k x v O S t H R F J 0 d y t 2 U n A x S 3 h a R T d O b n p 5 N 3 h l a 1 J F U k V U V m p r N 2 4 r b X k x Q U V Z a k F F Q 2 F i N V Z v S 3 B I M W V r d 2 0 v U U h S d E x u N 3 Z q e W Z E Q k Z j R n h B S z F Q U E p z S z l m Q m V Q e T l W R E N H O E Q 1 M H o 0 N G Z 2 a k 8 x V E V y a 1 V s Z X V l e E 9 h b E l 2 W H l w U k x F U k V S R l E 2 O H V w V l F L c l F S a j B H Y U h X d U Q 2 T H F M d T B t M U p R a 1 g w Z E J S T l d Z Q X J r U V F x a 2 Z H Q k F j Q W p D N W l Z a G N X S m F P a U l p b 0 N x a F p z M m F C Y l Z K S z k 3 V 3 E 1 a j N L M 0 d h e k F R Q V V w Z k I v O X J O T D N x V 2 x w Z U h J a 1 N N b E N a T 0 l p S W l v V 2 x M Q 0 l p Q k 1 K a m k r M 2 V x N l l i W E N 2 d k d 6 R X M w b E F v T 2 c 3 Z m d r c k I r O E E v W E 0 v d 0 N u R S t x S j Q 3 Q 3 R X Z 0 p k L z h H d V R r N 1 h h V T h 5 O V F K a 2 V q c n N t e i 9 Q a V N V a 0 Z F c D R B O W l X T F l S T V Q 0 T z h l Q j c y R F d 0 S 3 R U O G l J a U l x b W N 5 e H J 0 S 3 c 1 d T R k W W U 3 Y z N x T 0 1 Y U G E x O D l B Q l p J N T h I d W F 1 a n l K e i t I T l F U L z B L S U c v S k 9 m d m 1 6 N U h S d n p 2 T T N U d k N G a m Z Y W X g z M S t O R 2 N P W V l O a E h v a X N X S T N T d V V x K z d u Z z J M N E Z H W D k 1 T 3 V l L 3 Y 4 M E c y N E w z a 0 5 H b k M 4 d z l u N E I x e G x T U E J I d D U 4 d 1 l z L z V 3 S W M v Z U 9 5 Q m o w R E 9 5 Z m Z R S n o 1 L 2 F B e l p a d l N j U H N l O G o 2 W F d G U j h 4 Z j B u T X d j T 3 d 4 Q X p 2 T 2 V p S 2 l z Q 1 N B Z U V 1 d n N t U T R t T m h H U k c 1 T 2 J p S W l J c X F n Y U 5 X b 0 F B T T Z l U G V 1 K 2 Q v e j Q 4 V H o 5 b W p a d E N n Q 0 l q N C 9 I a l J z M z N Q Z X Z Y Y n Z t M F M 4 c U t n c l B Q d n N z Q U d E Y X R H b E l U a z R 1 O D V p S m l J b 3 J 2 M S 9 J R W h G V k 9 J T U J o c 2 1 4 c 0 g v O U J U S U c 5 N E h s O W J I U S 9 L b E R 5 Y W V i T k E y Y V Z w R 3 d U S G 9 K N X U 0 Z F l a M D l E Y n F C U T Z E c k 1 3 Q 0 F L N W x L M T J j Q U x O T W 5 3 Z k t Q R i 9 P c 1 p Z a V p D W G 4 x Q 2 p M N m R Z T W x k a k o w U G F K T H R U M G l J a U l x R 2 V Q O D V R Q U E v M j I 3 N G I 5 a m Y 3 N T l I R n M z d y s r Z G V U Q n Q v R G R F d l h x d 3 p w M l p w N D k 2 U G h t M m h Y T m h t R H d k c G s z Z l F O d X B x M G U 3 L 2 F 1 T j h K c 3 g x e l h I M 2 Z Y e m 5 Z T 3 F Q d W Z o Q X p D d T J R e m R D e U 1 B Q U 5 a N U 0 2 R 2 V Q Z 1 h q a 3 M 5 Z y t p d 2 U 4 c 1 l O M k Q 2 Z T U r N X Z u V E 1 k d U p V T z A 1 c D R H T 2 N 2 a C 9 Q Z 3 Z t S 3 R W O W o 4 a F Q w b n Z Y b m V F e E d W a H Y v T 2 c y T U N 2 a i 9 3 W E s w Z m o x M z N k U 3 h F V k h t d 0 x C M F J F V k V W M W F G R E I z e j M z W G R Z d j M 0 O X J s N j l p b 3 l N R E 9 6 Y m w v Z V h H R 1 B H a k 1 H b 1 V h T n c 5 d X h a O U 9 y V k N 3 O D g 4 Q U J T V T F Q U n U z Z H Z q Q n c 1 M H F Q d n l 5 K y 9 q S D M 3 O W l F N U 9 S a 1 R K M D d F e X B V c m 9 k Z n J D N D F q e E F q W E w x e X V Y T G 1 T N T k 2 U 0 p V d E t 1 M D B p c X N U V W x D U l l w N H l I Y 2 V s Y W 9 J a W Z G V V J F V l o w b X F p T k 1 V U j A 5 N 3 V u N k R R S U F L R T B m e l B Q R 1 R 1 N T d l Z G 9 O Z n R D U G 5 n R D k 2 Q W t G c n F j Z k 1 3 S D Z N V G 5 0 M l l s U E F L Q k V O S V F 4 Y n F W S G Y y M j M z c 1 h h R H h F U k V W V U 0 z Y k F 4 R U l H d X N y U z Y 2 U D Z 3 V E J r U D N I Y n l 0 d E R w Q U N F Z 1 U x T W h X c m V G Y U 5 6 T W 8 x M C 8 0 a V d J b 0 d E W E h I M E d 3 R E o 1 b k d 1 T 0 l r N 3 B w c X B G M T M 4 U W h N a 2 Z B Q 0 J 2 W G 9 k a n g z W V l G M z N x S 2 w w T V F Q Z n N j N 0 R P b U F x O E d n T j U 0 e n F j K y 9 m Q U d M Y 1 N J c k N P c T M z d 1 V E Z 2 5 q Z k 5 x c m F M b U w r b z V T V V J F U k Z U U m 1 O e E V S R V J V U l U y Y 0 9 C R T J t d z M 3 O S s v S D d 0 M j c 4 Z m p q a j J Q V X F G S D Q 4 T U 1 Q U G Z x M W F k T U d T N W N 1 e G V M R m k z S H M y R E V r S m l i a W 5 u d n V R Z V B H a m Z Q T W F U U W F F U n N i a S t I R G g r U G t 5 W k 9 Z T T J j T 3 B r N m R X b W d j a H c 0 Z D h 1 b 2 V F V l Z E Y V R l a H B p V D V P Z 2 9 p S W l v a l V r c D N 5 Z U 9 p c m 5 P W F J z N 3 Z Y b m E 1 W k N r b D d y d n Z 2 c n A r Z m 4 2 S 1 h x O V h W R l V W R G 9 k R D Q r Z m 5 C N 3 Z k c m x G V l Z k R n F 0 W X F x c W 9 w Z X I 0 Z X F x b 3 J E N G R D b 3 F x c E l L W V Z X c T F X M F d x M n d X c T J L b E Z K U k Z F V 1 R O Y i t p M F d n V W p V Y W p T Q 2 1 G b E Z L b 3 F x c V J V a X A 2 d l Y 0 Q U V L c X F L b G 1 m T l J x T k J v c W l L R k p L d m d 0 T V J F U V Z L a n Z 4 Q k F C R V F B M U F T c 0 R o O E 9 3 V F h B K 0 d T Z E 5 n V 3 p J Z j l r M X J v U j g z R V p v V 0 Q r V z A x d 2 5 P d W Z i M 3 o 1 b U R m M l J T c l l q N m 9 l N X J t W m 9 L U 0 l u T W t Z U H p k b l R Z S V M r b H V z Y U V o T 1 d N O X c v d 2 V x M m k 1 a S 9 x T 1 V s R V Z K N 1 N P c l d M V n F S c X Z K N T V N V D V z Y n p L U G N 5 Y 2 l B R X h 1 S W l J a T h y b k N F b 0 V L Y X d z T U R N V G N 1 W F B 6 M 0 I 4 e V p F a W V l N E R t c 0 5 z Q U F D Q U F T V V J C V k s x Y X R V S m N Y S n h Y Y T d S c T F R b 0 h E e D R z Y 0 4 z a X h F a E U x V n Z t M k d F Q U F I T j M x M G t t L 2 p 2 M l F 6 M l J p T X l 4 d z J C N E 5 R Y T J K U j l C M j d r c n R F O C t q Y 3 l 4 d z J E N m V o Z U U w U W d B N 2 4 3 K z I z Y T d m a U V 2 V m R n L 1 h 3 U D c x b m p J e T Z r U X R R U G h O L z N k U E d 2 Y W x z Z k I 4 Y z B X K 0 0 x Y k F p V W t O R T g 3 R V J F V m 4 2 c X F h T n U y Y m J u T U x Z V E F Y W G Z k b F p y O V d L U F J R S 1 B S U U V v S n J U Y m 4 x M U t L b 3 J n V G 9 u T G Z C M X d K V W 9 X Z E p p c U V j T S t k b T V K M W 1 r W D I 1 O X p K V j B S R V J K V 0 5 0 b E 5 Y Y U I v d k J O d l N C Y k R H V G 9 a c D Q 3 O T l I U k p W T k p H V G d 5 M X E x d 1 l B b U 5 a K 0 N W S D M 3 c n g 5 Q T F 5 S l R Q T G F G W G R T a z N y b G N r N j d U d W Y 2 Y k x V Q V d m O G Z M c z I z d k o 4 Z m Z F N F N r Z T h v a 0 F z a G x Q c U J B Y 0 V o Q U p P Y m l N a U Z 5 V T F F U k V S V X F D N W R 1 d V I 3 d j E y N 2 R w Z 3 h Z M F l G U j B O R W x Z b H g v b k x Q Q k t W Y 2 5 J Y 1 B 3 T G h t T X l B b D V C L 2 5 p c H p M d H V o R E 9 Q Y n N o d U g x Z j B M V H B E b l V s Q 1 F J U H l Q a 3 R a e V N s L 1 l 2 T j h H e E 5 S N S t j e j l t W W h N U l V S b T Z Q Z m t u T z F r b 1 c w b n Y 1 O U 1 t O D B z d 3 l 0 V W 5 U N 3 Z y c 0 t V O F k r U n Q 2 O G d D M X Z F W U t J V E l m d X l Y S n d n a U l p S W Z r c W t Y b 1 Y 1 T 2 h h W k p j N G o 2 W V l E T j V q c W R p Z T V Z S X J n Z U 5 D M W J 3 e G 8 z R D R Z e E V 5 Q U N n N k N l T 3 d P W m R n T 2 E x b T J o M U E r R k V 0 R V F 0 b V Z 4 T U x 3 Y U E 1 a l R Z Z C t 3 e G o x Z U N Z d U F N S m 5 n K 0 h Z c m R Q M E h B M V l y N 0 J z L z g z c i t B c C t U U W d B Q k 5 R Q U F 6 d U 0 v U T d t L 0 1 V U 0 5 t a F g r O V N H a T Z r M E E 4 V k t p d G o z V H d j U W 1 J b k p q Y 2 h N U k V S R V Y 2 c n Z 2 d n Z O M U N F U l V C Z W 4 2 R D R J d y t R T z Q 3 W j N s Z k 1 o Y j Z i R E h i N F R m N 1 B u U V B O Z 0 t B S 0 N F T j N D M V p T V T N P W C 8 4 Q W Z Z V m k r Q T M r e U 1 v R W Z l V l c 5 e E V S S G V x Y m R 1 M l F W R V V D Q 0 h j S H d E Y z k z S 2 Z n c F Q 3 Y 2 Z i M T d l M k F x e n d 5 Q U J 3 K 2 Z G a m N 2 c D R 2 U l V a R z h 0 M W l x c m F 5 d i s 5 a V l t S V F I U j N 0 N D J p S X l G d l M 2 W U R 0 L 1 J s U U w 2 U k F 1 Y n M r R E p P b n U 1 S k k 2 S T V t a U p r S j I w Z H p r R G w w Q U t U Z E F T V 2 l J Z l F q L 3 V I U m J w M F R p N H g r M 2 F B M G F B a G Q 3 M m R o U F p H W T F X a U F Z W E l z c k h I e l l Q L 3 F Y M U N D Z 3 F G N T V I R T R E e D N 3 Y X Y 3 Q 2 5 w T k t X R G k w U G F K a G V X T U N o T W t m c G s z Y n k z e n Z P c D F 1 V T J S a 1 p B U U F G W U F x c F Z T R k V H c j J Z N 2 l T M m Q z M z h t b F g 4 M n V Y V X F w d 0 p j Y m Y z d j V n b V c r Q 2 l F c k 1 m K 2 Z C T W I 2 T 2 d Z Z 3 F I e V k z R V J F U k V S R l J t U l A x d l Q 5 W l N W N D R E e m l k V U 8 1 d l Z H Q W Y y K 0 t Q b 0 h t a U 0 1 V E d 6 Y 2 9 p U E N J a X V r M j l l d l Y 4 S F F K U m x a V 2 R V R l N Z e W x U T y s 5 S 2 x T M W k x Y W h W K y 9 Q R k h Y T H g 0 R V V h a k V X M 2 F 0 T U c 0 Y 2 V O d z c 3 M z N s d n Q 0 b 3 V w R W F m b 2 c v S G Z z e i 9 l e H V L M 3 Q 5 b m F Q d n N a U U d G Z H N L S E w r Z 3 U 1 U j F W Y l F m M U 5 S T 3 h D R 2 Y 4 N H F l R n g 0 Q X h n W H J u Q S 9 W c k 1 U b T d K b 2 9 q c k N G T l h S N D U 2 d T N 5 Q 3 Y 1 b G Z x N S 8 r Y 3 p H W V l Q e G 1 H O F p N T G J D O H R J Y 1 J k Q U 9 y b W V w e G Z u M 3 l 2 Q z J z d m F F e j J 0 W l F 5 c l J S a E V 4 R V J V V G x p Y 2 h N U k V S R V J F W l U 5 b 2 V S Y z Y z U 3 V 6 M V l M W U R R Q 0 F L V D V W a z d Y V 3 J W Z D k x S 1 N J Q X B J W G p M R X p J U j E 2 Z 1 R Z R z k 0 U F h l O W 5 5 e W R t S X F K S 1 R q M l J p T X l 4 d z J E N m V o Z E U x c z l U S X Z L O T N N b E 4 y V W x N N G V I a E N B b 0 s 4 b F Z J a G R x M m J S d l d y M S t Q a 0 p B U U 5 H N 2 N H S 2 R P b m N L d V h i d V F t S m l J e l p z M 3 c y U X l s Z X Q 0 S W l v N z V z N 3 Q 4 O X h U S W h y Q 3 V H e W R E N k l o S 2 p z T 2 g r T l p B S m R V V l J V R 2 c w R n h P Q n l L M C t s V W R E c W R 4 M m R W V l J X d F Z 1 d H h u Z l Z a c U t x c X F L c X F h R F F h a j g 5 U 1 N r V n g x V D c y d U M r R X N D V W t K U H p n N j c w V E V a R F d x V j I w S W x Y a j l j e U w 4 V 0 Y 3 a z F t Y W p v Z 0 F N T G 1 K a U l p S W l J a E t L c U F H Q U 1 C N S 9 H Y 2 8 5 e m V H c U Z F e j M y N U t X Q V N F e V F U S H Q x d W g 2 e j h Z c 0 Z w a D M v a V p 1 M T B F M T R V b X F p T 3 M 4 M m J C O E Z v T W x J a U d V T S 8 5 N W k 1 c k J 3 Q k t v N l l 3 d l B r T 0 x E R 3 Z R W m o 4 b 2 U z Y 3 J Y e j N S a 1 J V V E d w S 0 V x e F R 4 c 0 8 0 Z E M y Z z E v c z Z I Q 0 t x U U V 1 V 0 x I R m Z a e W M 2 R F J r e X B N a X l j S 3 F x d W t z N l Z x U 1 F r Q k F z W G J v V W t a R 1 J B S U R E a H c v a j c z L y 9 P N j V j d V l M O S s v Z m p 5 U 2 V m T E 5 m e F J G U j J l S U l U V l Z l c X F 0 N U 1 U R X k 4 N U 9 z N G l N Z z N G T W l G R U V y O X d J R G d F S U R K V F V U a 1 V 2 S C 8 5 M H h F U k V S R V J O V 0 N F a F l P Y l k 5 b 1 d O N l l n T X k v O V M r N G 8 4 R U F 3 K 1 J Z M k w v K 0 F o b U Q r O E R 5 K 2 x o b y 9 0 V E J z O H Z r V 0 d p Y V B n a k x 4 T E V 3 O T N 3 Q z F q b X h r R G F i U n g 5 T j J 5 Z 1 l K a 3 l H O W I y M z R k e n p u L 0 x Z R X Q x a D J y U n B n e l p 0 M m l B K 1 B y N 0 F Q c U 5 I a j B h b l R w M 3 d 2 L y 8 5 c n d J a m 9 5 b 3 A 3 U 2 J V b E N S Z l I w R k V s V m o y d n p 2 T G x p M 0 Q w S 0 Z E M G I 1 O S t 6 e H R 1 Z j l O a W 8 r U G Q 5 L 1 B M V G s 1 R 1 R F e E 1 l a l N w U X Z h d G 0 y T F R w M D Z Z Y 3 V X T G Z t d W 1 Y d U 8 3 R D V k d W 5 S e E p 5 W U J R T k 9 t V G Q z W H R 0 d G V m K 1 d u d E 9 P S m l N c V N O N i 9 w N 3 h U d T h u W k 1 0 Q 2 V p S 2 s 0 Q T h a Q l l a O D k w T U x H S m l O e D R j a E 1 S R V J F U k V a V 1 l Z Z n h r R 0 1 a U G R q O T I v e k w x T n B x b 2 p q Q k Z k Z l M 0 c C t z M 3 l I M H R U Q 2 J v e D A y R W Z 0 e k V Q R 0 5 6 e j Z k O X V n Z T B U L 2 N v a T l E c E R y Q n Q y e l p z M n J R S n A w K 2 Z o c 1 Z p U W M y Y U 5 S R V p H W W w z M z M z W D Z 6 a 3 V Y Y n F F d E x R M D N M c D F x K 2 p P Z E V m T E h E c 0 1 B R 0 R 1 N 3 Z w W j U 3 O W p 2 N 3 V N b k 9 I V k d O a V d m Q V J 0 N T Y 3 U V B 2 b D B u d E p 5 M m Y z O H Q r M T J 2 U m t s V m R n L 1 h 3 U D c x b m p J e T Z r U X R R U G h O e j N 2 O D l h M l B B N k 9 i N 2 J B Y j k 0 U 0 t D R 2 h G Y m R a S W l x V j F h d F h v M W F 0 V 2 d n U E R 5 L z I y S F B u e n V I R k Y x O U V l b m 8 2 R E F Z R G 1 q Z H Z q d X Z Y c n l N b E p T V l A z N V N V R k x 6 L y 9 2 c 0 F n S U V E Q j Z K b n o 1 N z V 6 d m 5 m L y 8 0 W E F L R F Q 2 Z k N u U C 8 y c D J E R 1 Z k a n d S V l U x a n h v e k J 2 b j M 3 R U J n W W l P K y s r O D U 5 L y 9 6 N T g r a l Z x e G N B S U N v c U N n c 1 d M S E M z d m Z m Z W U x a T N i a D F D U T B Q e D V a Z G Z W b m p N c F h G N 2 9 x b F d x M F c 5 Z X Z Y d z J H T 1 B Z Z V R J a 2 F o U m 8 0 Y V B J a U 1 p c W 4 3 O G R 4 N G M 0 K 3 N Z a U t q e V l Y S V R F U k V S R V J F V n l O e T V m W j U 3 U 2 t S R E d K Z X Q 4 M E U w U k 4 1 Y n N X S 0 Y r N D J V a 0 p B U U J B V U Y 0 Z n o 1 O H p o M D Z G Q 3 g 1 b G 0 3 Z G k x d T N i c U Z 3 T U R B O G d p V H F o S G o v T 1 d l Q 1 V x N U 9 B O G Z n S E h O W m t C S 3 l E L 0 9 G V G 1 Y Y m R H S G N P e l p E Y 1 B y L z R T b V N Y T 2 9 L V W t R Z m t i S W E x Z m N m Z X h m Y m 9 K a m F 6 e j g 1 b j d N e E N h a U t p W W l J Z 0 l y V n F 5 Q V J x T X A 5 d G o 1 O C t j a l B U M G R v Y U d o V 0 w 1 O E 9 Z S 0 N n Z 0 F B T j I v Z T l P a W 5 x a X F t V F p 1 R 2 p J d 0 1 S R V p H W X N L R U N m b k 9 s N U t T Z 3 R t e l p 3 T U F o Z z R k a W p w M T Z o U X J u d E t P S j Z L c U t 5 b 3 F D d n Y y N 2 N P M W E 5 Z V F r c E t D a 0 p B U U F N Q 2 V Q W H Z j Z l g 3 K y t X Y z R u V T c z e j d 1 a l I 0 K z Z 4 M V p W N G V I a H F G T 2 5 E a T V m d m 9 5 a 3 B D U 3 N X N 2 N P d i 8 z M k d 6 N y s r R 0 5 m a D B a R V J F U l V y V E c 1 a V l p S W l J a U l D c F R m S 1 V 4 R V Z j S G F 0 V 3 N C Q U l N R 0 R m S j R R e m Y 3 R F J W d j Z m V j Z K a l p S c W V u N k Q 0 S X c r U U 1 B W k J G O T V h M T A y T 0 0 z d 2 0 v M m Z H Z 2 V i Q V V B V U 1 J Y n V O c X l r c H V j U C 8 0 Q S s 0 c E Y 4 S n Y 5 R V p T S S s 4 b 3 R i a U l x S D U w N 2 R 5 N V J Z a E 1 B L 1 B U V F R 3 Q 0 F 2 b j M 3 d W h P Y k F P Q 3 V 1 K z d 5 N k x k a H d 3 Y W N Q b j B h T l d 2 V 3 h P e l p z L 0 5 k T H l r c E N T T k h q c 1 M x Y T l m U X R X d F h E Q j g r d k Z p e G x I W T g w W j B x K z h U R z N L Y z R s c 2 Y 4 K 1 N W Y 2 w 2 V 2 9 x Q 2 p N b X p j U G d P c z F k b l p 5 V S 9 a c G J u c T l I a G t a R 1 R o K y 9 E a G F 0 b X d K b T g y R 2 t 5 Z F B B Z 0 E 2 Z E 9 p U S 8 2 U m V V b F V W a X F L V W F v N l N y a k 5 r e U J C R V I w Y 0 R B T 2 J O b T R j M W E 5 Y m d 5 S k V q N V I 1 T F J T d n Y 1 e W t S V V d I U 0 9 y V 0 x W c V J x d k o 1 N U 1 U N X N i e k p M M H h F U k F D W T N V U l d R M 3 p I K y t 0 R V R B S n N O d G l V Z n d i S H p H M G k 3 S G R x b 1 I 2 R i 9 l U k t F Z n d B Q V F O N j h B Z X Z j b V h B Z T N B d F J P e E M 2 N 3 M v Q X R t S X g v T G Z 0 a H Z y Y n F h T E x B Q l F 4 d j M z e j U 3 Q 3 Z X d 1 Y 1 S 3 g y N m 5 u M W N N U k V S R V J F U l V h V 1 F r W k V C Q U x o d z R Z T E h Y N H U z Y k 5 r e T M 3 N H h N V E g 0 L 3 Z 2 d j R l L 3 Z q O U d q U j d 2 Z n N N Z 3 V Q e E V U R T R Q b z Z H a j M 0 M W R m Z l J W b n p w e k J q a D A 3 W U x m Y j B i N T l l N 3 o r K 3 V 1 b 1 c 3 Z H V S V 3 l Q c W h o U j M v d V R s Z V N G O D R E V E N l W C t S Z 1 g y c 1 M z K 0 N K b 2 5 P a 0 5 w M 0 t 3 c 3 d p T 2 l D b G F 6 W n M w Q z I 2 V E 1 T W U Z V V l R W U H U 4 M W 1 B N E F p M z l R U E R 3 L 0 g 2 Z E 9 u a 1 p h V 2 h p T k h q d U N w c D U 3 e W F Q L 3 R 0 O T h 3 Y X R R b 1 h M M T Z G Z j M 3 O T h k c n I 3 M V d y R V N C M G 8 2 b j Z z L 2 h j U H k x U l l z V z Z Z c W l P Q l J G Y 2 F p c X F p c U s 0 c F J T T 2 h W R m N U Z 2 N E b 2 V p S 0 U 2 Y n p l Y l V h R F N P c k R h S F J x T n h x c X J x c 0 Z n c 0 R x M V c 2 O V R w Z E E 2 T l J x T m F y V m F w M F d o V X J W Y X J X a X d X c W R G b 1 Z K M U 9 w N X J O W n F u V D Z W U z l Y c S 9 l d k h s V E d n d 0 c x Y y 9 Q V D A x T l R a V i t m b j Z x d 1 d D U X g 0 O G Z W d 0 d v S 0 R y S G 1 J c m h 2 d n Z 1 U T k y N m R Y S H A w a V V j U F h v V T N i c D F n O D F t d z h H R E I 2 S F Q 2 Z k R R U X c v a H d J R U Q r T 2 1 u b j l D e V p V d W N P S E V D R G 9 j R F d x M F c 3 Z H E x Y z g v e j Y 2 K y 9 Z d k h p e F R o e T V B Z 3 l N a k l R R W h L Q z N y M T d Z O G l R S W U 2 Z k s 5 b X Z 3 V W V O R 2 9 V O W U v Y m c y T E Z q T 0 h q d 1 l M N X h 4 Y 2 Z I N D Y y M z N n S U F U S j g r M 1 Y y U z g 0 O C 8 v c 0 R D a F F 0 e D R N Q U J X Q 3 d X T k d q U U F D K y s r Q 0 t l Z n Z w c D k 5 a m l y Q 0 9 s a E 5 s c 0 J n Q T g v U E R E c G Z s U 0 Z w d W F r Z 1 R y b F B F d 0 x s M W J y Z 2 x z U k V T K 2 9 r Q X V o R k R x Q n d Z R W h 3 Q k 1 i a U l p R n l Z M 1 V a V 1 I r e G g v Q U x E T 2 1 3 b D U v a n l N U 3 o 0 R D l I c F k z N T R L M j h m e l l I Z z F 4 d F U r W n p w Z 3 N j Q z B K a D Z B a E R W M l N y S F d L M n g r O V h 3 e W J B d m 5 3 d S 9 k Q l Z B Y U 4 0 Z E 1 P b G Z H d X l V a U l p S W l v d E x v M 0 x r e n R t e l p n d S s v L 3 g 1 O S s v Y k Y 4 O D g v a j E 2 O W V r R 2 Z 6 e S 8 v b H l 4 W m d y c D E 2 M E t u M C t I c T F h d V l N V 0 1 H b 3 F L a V V L O W V 2 U U x u L y 9 q a m o r S G 4 1 N G V 3 c 0 R D Y 0 9 I R U N 1 M 2 J 0 d 2 9 V T E Y v R F p a N T l C Q 0 Z H Z V c 2 T 3 F T T 1 I 2 d z E r b m M z M j J X b 0 N z U D d h U j V s c z V Y V 3 Z W Z H Q x T F N Z S W 9 J S G 5 K R U R N V D F x a 1 R Z R z k 0 U D N T O W 5 5 M m Z t S W 1 v U X R X b 1 V R U H A 2 Z W s 0 Z S 9 h c y s 5 N 3 g 0 O G Z 6 O U d 2 Y X R D b C s v d m x u e E 1 m S G 8 y Z l B u c W h W c X h Z Q T R O c T F h e D R u R F V a R l J h R l d y V n J Z d E d r V H B r M m J o a 2 F O R 2 l F M D F K V m 8 r Z X V 2 d j J M M D Z O R k l T M H Z E U 3 k r O W h C Z G V l S 0 Z Z c 1 p a M l B O M F p O Q n J O e D d s U E R N d S t 6 b j Z k c E 5 X N j N w c n c 4 L 1 B M Y n l 6 O C 9 m M 2 R q M V Z W Z G I r R 1 U x V V Z C b 0 1 C V W t w S U t X R X l t Z H p Y T l d y V W d C Q U N x c X A 2 S k p 4 S F J r Y T Z F d 2 V s b E h 5 d F Z v Y m F 0 M i t Q c j c v K 0 d q L y 8 v R E 1 B S U N F a E F a b V p t V 2 p U c G c z Y X R X d m 5 U b T R h T 2 5 T b y t 3 V F Z G a T F h d 0 d R e U F R Q V N F e F B 4 O T c v L 0 h U Y W J E W F h y M W 5 X L 3 R w N C 9 m e j d P b m o y T D Z k T 2 5 l N n k z Z X Z W c T F L c F Z D K 0 h o N G Z u R 2 s 1 S 1 N n d m Z m Z n g 4 Q U 1 I R G d R S G R p M C s r L y 8 0 N F h Y b m p C W G R i e j d y d n Z 4 c 2 1 U S n p G N T h t U k l L Z k h u U C 8 v W j Y z V l d y M T Z O c l Z 1 M z R 2 e j U 4 M G h O V F V X Z l B u M 3 d 5 a X V 2 b E 9 L c l d B S n B O N k d t S k Z Y c 2 1 r U k V G V W d B O F Z L a X R q M 1 R 3 Y 1 F t S W 5 M a m 4 5 T l F s W k Y 5 a k w v d 0 Q 0 Q z h l U j J P S G R 1 a G Y r a z F p T 0 M 2 R U h m V m d 1 N 1 o 1 K 0 Q 4 e n c 4 Q U F I b m p P c H o 3 O T B B L z h p V 0 l 3 R G 9 R Z 1 V I U U R S N 3 E 5 V n B G e l M 5 M E 9 r Q U l 5 T l J V Q 0 p P S m Z 5 M U x S R V J F U k Z U S l R K b z B 5 Z j F Y M k V s S l N a Z z V j e W I 2 O U 9 t V G I 4 b U l k d T N h W W N P R 0 R Z a U x p d 1 B n Z X R P c 3 F Q S j F E U m 8 w d 0 p Z d F c 3 Q j Y 5 V 3 J N b W p V T E F I R H k 1 R W t j T z N h c 2 p I Z E N W V V p B R F F D Q T g v a l B r T 2 x w Q l h a V H d p S W d U Q 1 k 0 d n Q z c X V t R z F 3 c j d 4 T T N l N 0 N L N E x U V l J I V 0 9 m T m d 2 c m J h Y 0 R w a F B y Y k t j Z 0 x L V G x 6 T k d v S 3 c 1 d n Z 3 Q m I z Q V J 3 N y 9 s M C s r e U d p Q 3 B W Z G 9 t b j k r d l Y 0 N D Q w M 0 1 I N z h l R 3 p i d G k x U H Z 6 R m p 4 a 0 N q M G V E c z J i U G 8 x Y X N Y a G c 0 Z G l o N D l l b U R q e G 8 x N S t y N z g 4 c 3 N J R F E y R j J X e k d 4 S W t U M 2 F j K 2 p S d z V F a m R 2 M 2 t S Q V F B R C s r O S 8 v W X N T S U V l N l B I M y 8 4 c 2 N o W V N 6 d W U 3 a G d X Q U J Z c H B S V 0 F U V X B w a z F M Y U F k a W x s Q T R B R G l H R U U 0 Q l R T c W t D V U x N K 1 M r b k t S S E t m c 3 B R N 0 d T b j d 1 c k I 3 K 1 N V d k N T S G N I N l d s b m t p R X V Y T j d 5 T X p N U F B k Z 3 M 3 b X Z u W W N P S U h Q a z h 6 Q j N m U l N a d z U r R G V 1 c l g v Q 2 Q w M k d G Y n N R Z 1 p n N T Z C d W V z a n l Q a H J i O W c v W F E 3 a 0 9 y M 0 5 t W E F 3 Y T Y 1 S G t E R T R H c z Z m O X J u Y l p I b 2 F y T k 1 t d 2 R 6 a k 1 X U U 1 l Z 2 J P d 3 d k S 3 Z V Z H Z S V V Z G Q V F C T 2 5 6 N k 5 6 T X h N N 0 5 t e k I 0 R H J K S 1 A y N 2 R z R E F J N G N P U U s 3 M 2 U 1 K 2 5 a d z l C Z 0 F X T G x 3 S W 0 4 M k c 1 c z J i N D Z 1 d n Z z T H E x Y X N S R 3 h z T E F O a X l a U X Q r L y 8 x M 2 o v V W l J a U t 3 Z W Z O b W J O c T B L V T h z c X F w a T J y U n B 5 T W p J U U d S a 3 B F Z H A 2 b z g r K 2 d q c D Z l b j R 5 M S 8 r Z 2 k r L y 9 C T H I x c T N E a 0 N G R E F B Q X J W N j d N T T F k a D Y v e i s r K z g 0 Z l B n d 0 x s N j h D Q 2 t s d n Z u b U c y e m Z 2 d D N y c j F s W n l C d z d E Q U J n N 3 Q 3 U j l i e E R 6 b l B R c 1 g w T E 1 2 N 3 l O R 3 h 4 Y z R 0 O H J n S U F w Q X I 3 K 3 R Y S W V Q N H Z X Y y s v W H Z r K 1 Y y M 0 w 0 N U R S d n p 2 V W x P V H k z e U F S M 2 Z I O G R 4 N G N F L 0 Q 5 Z 2 V k c S 9 Y a n N 1 c T l q S W F M S 2 d 5 Y z N V W l d S K 3 h o L 2 1 a b 0 t T S W 5 N a 1 l Q e m R u V F l J U y t s d X N h R W h P V 0 1 6 e W 9 u N T Q y a T V o Z k I 5 V 0 N Z T k E y M k p m T m g z N 1 F X K 2 5 F V G 9 X b n h r U G V i S V N J a U l p S 2 l j b V U w R 3 Z I T 0 8 r L 2 d o U m R l d 0 p v M W E v R E 5 O O S 9 n N H N X T E d E d D J M T D c 4 O G t 1 U D B 5 M n l 5 M k k w Y W R M R W Z T K z d 4 R V J C d W 5 m d j d q N U J v R 1 B I a n U 3 N 1 N V b E o r W m E r b y t w U E N R d U h 0 a 2 M w T E c 5 T W d E R D V 3 N 1 N w Z 0 R l N U R B W V l K c 2 Z D R 2 p j U D l x L y t C U 1 V v R 0 p w S E h v Z n p V T T R i a 1 l i S n N i Q X Z Y U U R M e E x H U U d X W W 8 5 N G J E T U 9 V d G o y a z B i Y U 5 n b U R B W j F 2 Z m V o a k Q 1 U S 9 Q d 1 k r V z V Q U 0 l x W j l u S l I v d j M 3 O G Z 1 M 2 J 2 e C t P T 1 B Z O V N v V W Z q d 3 d 3 O D k r c l Z w M H d a T G x 5 N 0 Y 0 c 1 d M Y 2 V 6 W U 1 T U W 1 K d U t l Z S s 1 Q j Q 4 Y U 4 4 O H h w T k J v U k d 4 d U w 0 Y 0 9 I N C t U S m s 1 Z 3 p a d z Z t V H A y S 1 c 3 Z G N w O F d s c D Z m a j B L R k R I b U 8 2 Z C s 5 Z V p L e W x I V T k z Q m l I R T N Z Y 0 9 I Y n B a U n R N c G J k c T A w V n k 5 Z W x W V H M y W k 5 U V V p H a H N a b 0 5 H c X N W c X R H c j l k c m R E c W R S c X Z W Y X V 4 M n U w Y W o w V 2 d j R G 9 m S F o 2 Z l R x V k V V U m F N b 2 l r W k t 1 Y m V p V G 0 1 e W J O M E 1 2 M 2 Z t Q V R v R H J M U G V o S F h 1 V E J n W H J j N 1 R 6 e n B 2 R n R T V E o r Q V g r e D Z V O E F a U V Q 1 M k E 1 Y T A z S U o x T z Z G O G M 0 Z X B r T n N Q d 3 l o U W 9 F Z m Z C d G 5 3 a H J C L 0 1 o b W 5 O W n R m N E 9 i R k F o a G 1 t V D c 5 d 1 B T N W 1 C W V B T Y U 4 r K 1 B S U k Z n Y X F x K 0 9 X W F g 5 e k p U V k Z S V V h q Z 2 d R Z F F z M l p O c E t X b E l U R X g w Z j N I Q T l u S m 5 B R G N D V T l k d W 5 T Q k x 1 d D B 5 O X h s T k g v N T V S Z V A w N U 0 2 Z C s 2 T T N D Z U M 1 Y l p o d 3 d h Y 1 B u M G F O V 3 Z X e E 9 6 W n N 6 M z Z a W m V X K y t L T E w v R E Z G M T k 0 a k 1 0 O V l w N D M 2 M l N Y c T c 1 e D R 3 W l d y V n F G M W F 0 W F k r Y k 1 t V 2 p k d W p V a U l p T H k v M E t W T W V Q O D V j Z 2 N P d 3 o r M j N i b k t V d V h 1 d 0 t H L 0 9 O Y 2 t Y U F p G b j B J e D U 3 Z E 1 M e i t U M m l h T k l l Y W t n V G h a N F M 4 Z H N Y Z H g v N 2 x K a m k y e H N O d j d z Z F F R c n d 2 d D B 4 R V J F U l V s c G p j U k Z W S H J t U D h S V z N Y T W Y y b X R W O U M x T D A 3 Y j k 4 Q V Z 5 S 1 R 2 S G J G b m R T a 1 h y b W M w M T V V R 1 l D a T V n Z W c 3 Z F F W M n N j N 3 d i W j B B Y X l 4 a z J I Y X l M K 1 d K U 0 l p S W l L c W J K b z B h W U s z M z M 0 Y l B Y c j B 3 R C 8 r O F E 5 a 1 p H V G d 3 S U V E N k 5 x M X E 3 d F B k b G t V U m Z I K 2 N P U G N m U z B X a S 9 2 Y V l E Q 1 V R Z F J V V l J u R 1 Q 0 W m g v R 1 Q z W T Z Y c G c v R G Z z V D l Q U D A x V V I 1 a W l P b n J j M C 9 V Y j V M N F d K a F A w N H l a Q 1 A y N W l u c k c 1 N T l N K z N R U G F w M 3 V V U m V o R V Z F W n V U L 2 J 4 d G k w d 0 1 C Q n o 1 O D d O Y 3 o v N 1 p K S G N X c l Z x N V Q 1 d H N L Z z F X c l Z x N V g 1 V D M 1 c z R 2 R k h h O F V R b G 9 C N D Z k R W d G W U M v d F J K R 1 J r V 1 V R a m 5 k M H c 4 W k F C Q W E 1 c n F Q N 3 d 6 S m x 2 T W R w V E F B Z 2 I 5 N k E 0 O X V 0 O E p 1 M 0 d N c D l E d 0 F B b E d Z d G 9 I O W h C R 3 p M R n J p V G 1 6 U 1 B Q Z 0 Z Z T F Z E U G 5 R S D h B e U F 2 b m d j Y 0 R z a G I 2 W E R 1 M 1 E x a j N N c W N 0 U V l Q a F h Q U 3 V B c l p Z N j F h d G R D a 1 N S U D g 4 c 3 N 2 M k x s e k o 4 N m N P W V B B d 0 V B M G F 0 U U l R Z 2 k w Y T l j T 0 8 z Y n N 3 T m F 0 V z N I N T h t W G N k Z G R k Y U 5 x M H F Y d T h t d l g x e U U 1 c 0 F n Q 2 4 w K 2 0 r e m 4 2 Z G 5 x M W 1 6 W m 9 G e G h J Z U h v N 1 R w M D h q T F M w T l I 0 N G M 4 V W l T c 3 R 2 d D d q N U J R V U Z G N 3 F 1 d 2 R i T F Z x b F V M b z B h T n d 1 c l Z x N k d x S 2 h J V E V 5 c 3 N 1 Y W t 3 M l J V d 2 d G e k h u e F Z B M 2 t x S F B Y N G o v R 2 J Q a C t i Q l Z n Q U F K Y n l C c X k w c n V j b j U 0 d y t 3 c j F n R X Y 5 a 2 Z R W W 0 0 c j l 6 a U p p T E t M Y T F U d T J o R n F z Y n J t U m Z q d y 9 Z b X N 6 U W R F U U Z n Y 2 h O V l V T S z R I a l F 0 V z h N Y U 5 3 K 0 d N U k 1 n Q W 9 P Z 2 5 q c 0 R t W F l E b X R a d G 9 k U V B o U k x S R U x a b G N U Q z h H Z 0 9 Z M D J I Z n N N W T l Q b m N a Q U Y z L 3 d m b V V B U 2 g 4 Z n B s N k V l c m x W R 2 l h T k l l b 0 g r W T Z 3 b F Z L Z 1 B Y Y W l Z a U l p S W d x a G F W T G w y T F F v R U V 3 b V V 3 Q W d I c j E 2 c m 5 i c 3 U r V n h x N W R 1 O U M z Y j E 4 b 2 l 1 T C s 2 M j l G V W Z E Z 2 d 3 K 1 d l b T Z x d k x M T G Z 1 U 2 1 S R F N F Y 2 R r N k g w U k R S R l E r d W 5 U c G t 1 L z l k d T N h W W N h T U d S V W N E V k h W S l F M c j V G d 0 g x S E Q 5 L 3 R q a D h P Z 2 p V e T h D V W t L S m F P Z z V O a l F N O H N a M V F L c U F V R 0 J i R m d m S D l x K 2 d O R 3 N C a 1 o x T X I 2 c W x y b U J R R m p w M D Z J Q m Z m d m t G M z M z M 0 h R R F h h V T d a c D J O M T Z O Q U J P M 2 J z d 0 0 2 Z E 8 5 M X R 1 Z j l J b 0 h u e j V q a D g r R E M r L y 8 1 N z l P d l h E e H F O e H Q x W F V S U z B h T k h D N n p p a W 9 x S l F x M V l 0 Y k 5 x M E N k T 2 1 U V U 9 q U m 8 w U U d 1 b z Z a Y W h S b z B a S V R F e E U w N l p O O G R a Y m I 3 b G p z R m d z S H N s V X h i V n I x e T c z O W Q x M z U v O U g w a F V 0 Z H d X T W 9 z Z 0 w 1 d 0 d u R T h y O W p R c n N Z M X Y 4 R V R S U G R J Y l N 1 R m x a a E V k R T V C V U Z j a U d F V W o 4 d 0 l E Z 0 V Z S E l U R W J r d 3 V Z b X F M R V B N V E 5 n K 2 1 v U E 1 v U U 1 n N 1 E 0 b 0 V R M m h I L 0 V Q a j N i c m 5 G a G s 5 T 3 N H c F V G R D Z I b y 9 D K 3 V K e E t 4 R 0 w 4 b 0 F G R E s v Z E R w Z 2 U z O E c x Q X N w V U 8 2 d U Q 4 U G s 2 V X h z S W l J a U l p S 3 F S Q l l 0 V 2 9 S U F B 2 a 0 U 5 O T k v U H d E Z z F L b F R B S U I 3 N z c w W D d k d m 5 U V k F w c m d N S E R p Q T Z P a H I r L 3 Y 3 d X V Y d j M 3 b D F w M 3 R T Z z h w S G Z L V X h F U k 5 W T m R v S U N F U l d n a U t v Q X h T R 3 l U a E d T U 1 g 5 Q U 5 H M 3 V 2 a S 9 Q S j B N R T F 3 V 0 V B d l Y 4 T X V 6 c l Y 4 R z R m R D J V O E F a d y 9 y U V B q a C t 5 d m s r e k V w b m t s Y 3 M 1 R l F 3 d V h 5 c F J M Q 1 V W R l J X R l R 6 N z V C T m V 1 W F h N L 3 p w Y j l 1 a n N 0 T F M x U E d 3 Q 0 1 H a l V L L y 9 k L y 8 0 Z E R o d z Z o Z C s v Z X F G T 2 5 E a z Z j T 0 F F Q S t P d G Y v M X J z M T l Z d n Y v d 3 k 5 d T N i a C t U a 1 p F e W N P Q k V y V j Y 2 R V h x L 0 h p Q k V q O F B M T E w y U D c 5 d T M 0 N m F l Z k V C b 2 F p c 3 p N V E p 3 O W V 4 W U x G a X h B b X p a d H Z G N W o 5 Z X J W M k x a d E c 2 N W Z 2 N D R 6 W j g 0 Q W N K M l N W N U d u Z 2 h V c V Z 3 V 0 1 J a X R Z M U h K V n N K Q X B T U k F G S k M 4 W l l t Y k N P b l V D N 0 E z d m g 2 N z N z K 1 V U T X h I U m J R U V F M e V Z x M n p N Z F R H d 2 l J a m N t T j F H b F Y 5 Q X g v c U o y S U F 6 L 2 5 G W H d 1 U E F H T U M 1 Y z R Y N n N a a W M y W l N t e U R F Q W g 4 e X Y x U T J G Y 3 N j R 3 I r S W 1 J a U l p S X F P S k Z S M G Z q N E 1 H R D d z U 2 p l d l h x N F p G S E h z S G Y v L z c z T W l r Z E 4 z V G 9 V U H o 4 O D g 4 N G N 1 U U l n b 0 t D M E x O b l Q 0 d 2 V Q Y n J V O H h J U k V S R l I 1 V l p V V l l E a U V J R k I w S F o 4 R X R Z U D N v S G g 5 V 2 x R d 2 h 0 Q V B m V X J i S 3 V X d U 9 Z R 0 F L Z n J 0 Q 2 V a Z W d F e U 1 B a j J 6 W i 9 u e E J J U 0 N p V z h B V 3 p M R n N J d z h V M 0 F m T X V q Z 2 t G R m F O b X l K V X d t R X p J e U 1 p Q 0 V R S W N P S G R 4 d D l l d l h S M W h Z R 0 p L U 2 t n R E F v d z F 3 b F F s Y 3 V u U X B G a T l l a k d Q S G p 1 S H E x Y X R v M E t B Q m 5 u M z J X Z l R y M T Y v W X N S a U 5 S c 1 R H e G 1 M N D h P R T R l Z k l r N X N 5 W m c 2 b F R w K 0 t S U n g 3 Q n d v V U w 4 Y 2 t u b i t E N D h l T T R l d l F v Q W d N R D h k a G p q K 0 h l Z S s 4 d D F o c S 8 v L z Q 3 Z n Y v O W Q y Z z B H b 1 N F a E 9 D c H A 1 N 0 N p Q k V q a W x Y a X V 0 U U N h Z 0 F B b k 1 k L 2 h u S i 9 Z N G d h K 1 p m U k s 3 c U N S V j F v b 2 p y Q 0 9 t O F d E S y 9 G U U l s b 0 N Q W G N i K z Z 5 Z G d D Z 0 5 H b 0 t 3 N X Z 2 d 0 J M e k d v V E p I O X J P M 2 N w M 2 I w U k V B U H g z S G h 6 a j Z 4 a U l x U E p o Y 2 h N U k V S R V J F U k Z W T 3 p F e E 1 V W D J P W F R v V U p I M z h 1 c 0 R B U G Z j Y 3 c 5 R 2 p S c F Z z d U N J a U l p S X F P c n l v a X B B c 2 F h Y k 5 B M j I 1 W E d 3 V E h v S j h 1 W U 5 L U G V F U U R k d 0 N I U z k r Z 0 p 3 S m F q b y t n e U F a Z m 9 r S 0 V I Q j B F Y j N o M 1 A v b n B 6 e H V T c 1 l O T H d m d W w 1 O V l m M z F l S m x z M V J 0 Y X J S Y T d k K z h 1 c 0 Q w K 1 B y N 1 E 4 Y T F h d F V K Y 1 h G e W h m U X A 2 V F o 1 Z l c 2 d F d y W E R 3 N E 1 F O C 9 k c T F h N G Q y N 2 R x V j J U c S t w S V N G U T l z a k d w W T N K a 0 N Z L 0 d I Y X R E M y 9 q d D V V c 0 p n Y 0 M v d l N C Y k J N S E F 1 W l l Z W n l i e m d N V T k 3 e W 1 F Y l R O Z 3 F H Q 1 p O a G Z l O X R D S k 0 v T k E 4 L 1 Z w N 2 J J e U l p S X N v W G s 1 d U l p S W l J a U l p S W l J a U l p S W k 4 V k Z o V m d Q d 3 F F Z V M r b D Z m Z D R B Z j k 2 Q W 5 R a j U 1 U T R I c j Z N U k 9 n S D V Q V H J 1 c 3 p J R 2 Z 1 a U l Z d 3 h x M z A 2 S y 9 0 M X J 0 W S s 2 R 3 F 4 e k I r T W d 6 a k o 3 c 2 Z G M V F C b z h n S 0 Z p W V Q 5 T 0 1 t U W o 5 d V l w N n h 1 Z W Z U U H Q w R D J x Z D d s R V h v U k V S R l N 1 d l V M b H F S c X Z G N j V z W D R z T D N K T E U x S F J B Q 1 k z R V I z a 0 l K Z T N C T V J F U k V S R V J F U k V S R V J F V l V X N X M 3 d D g 5 e F R J a H J D d U d 5 Z E Q 2 S W h J c X B Z Q 3 V S Q 0 N L V i t Z R U J 3 Q 0 1 E a 0 p p S n l Z W E l U R V J F U k V S R V J F U k V S R V J F U l V T W E J Q O V F t b 2 p 1 W k F P S 2 x S R z E 3 c G 9 P S l R V V G t 4 d V F t S W l J a U l p S W l J a T h k T 2 5 U S T F 5 R V F F U k V S R V J F U k V W V m I v a n N Q a n Z G M U R F U l U r U 2 k r R G 9 E S U Y 5 U V R p V E I z Y m c r W m 1 Y L 0 N y N 3 g 4 Q 1 p r d j l B V 2 t X c 0 d S R V J F U k V S R V J F U k V S R V J F U k V S R V J F V k U y S m p k U m x h T 2 1 K Q 0 h 6 a F d j Q m 0 2 M 2 M x a E R C Z F d G Y z l T O U E 4 R n V F a U l p S W l J a U l p S W l J a U l p S W l L Z 2 l w S F Z x R j M z c n F U L z l O U 2 t x M U 9 q c l d J a W 8 4 b U J a T 3 F w N j B t N U N U V W 5 5 Z F J S R V J F U k V S R V J F U k V S R V J F U k V S R l N H R k 1 p R k V F c j l 3 S U R n R U N B N S 9 6 S T h S S F R I N G J F M F Z P V m t q a D B H Q U R C M z d 3 a H o 1 L 1 p G O X J k d i 9 o d 1 o v Y n Z E M 0 w w a m J I R n p Q Z H J V N D B l U k 9 m S j V t T H M r a X N 4 a E E 2 R 2 V T S F R k e j F X M k x 2 d m F l V 0 F Q T W 9 j T 2 d M b G J S M W l t a k l l O G V h U H N O M G R F U k h r V V Z V c T B y T 2 I z N W t S Q X g 3 Z G J r Z k g 4 W D J C K 0 9 n c T J U e j c y d W 9 T c E 4 r V k 9 5 M 3 V m M 2 5 y b 2 9 Z Z H E r V F F B S W l J a U l p S W l J a U l p S X J w a k N T Q W V F d X Z z b V E 0 b U 5 o R 1 J H M D l 1 b 2 l y S E 9 I O D V N c 2 N P Z y 8 r M j N Z Q m V Y M m h m O V h 3 e W J B d m 5 3 d S 9 k Q l Z B Y U 4 0 Z E 1 P d W Z S Y n Y 5 c U k v e G 1 6 Q V V N Z n J E T y t p Z X N j M m Z D d U h S d H Z u T T V 0 b j h O d i 9 j L 0 J w e E 9 X S 2 E r Q X R 2 Q z k y R 1 k 4 b F p a Y l l 1 S W l D b z V l Z W t p c k 8 r K 0 R j U F V 0 N k I 5 N U h I Q T Z R U 0 d q d k p x c k x 2 Y 2 F T W F Z w R W 1 U T 2 4 1 K 2 Z u O F d R d l F Y U W 5 R S F V Q Z y 9 z R V J F U k V S R V J F U k V S R V J F N W N C L z U 4 R X h 2 b z Z C a U N v Z m 5 0 e E U x W n J R N l F B a E l G T l R J V X d t S 0 k y Y m V i V H J S N 3 d F R V J R T V V h T U d k S D B H U U Q x M 0 J s R H p Q M V Z E O T d l U k V M V U R J W U t D b 1 J 2 N F B K e D d k M W Z F R m 9 n S z F M S m x 5 O G l X T F Z 2 N l Y v U z Z Q R V d I N 2 x U e T Z s V k F x d E J H U F F a b 2 R Z R E J 6 O W N o b F V y e j V z M 3 Z i d F d x M W Q 4 a U l 5 T z N t M H l t V k V W U l B o T k N Q Q U 5 B N S t 2 W W l J a U l p S W l J a U l p S W l J a U l p T E l 4 d V l t c U 5 S R m N E N F p K M D J C Y j h U R X l o e j h I N T d F a m 5 1 M T F n b k 9 1 L 2 Y w Q k t R R 0 h J L y s 1 Z 3 V w N W p K T 1 p t U V V t U W h G V k J L M V d 1 M H V y M W Q 1 c T N i c j F s d z g 5 O U Z D U E 5 t M 2 F C U G s 2 c G 9 x V W Z Z c U 9 m d m h v K 0 c v N 0 Q v U 0 Q v d V k 2 R 1 V j V S 9 V K 2 I r e F F k T C 9 w U z Z l V 1 h L S l k 3 a W M x Z C 9 2 U F F n W n h T b 2 N P Z m c z c n E x L 3 d u Z E 5 o a F c 3 R U l H W U 9 l Z 2 J u c k k 4 a j R h M i 9 Z U D E z d T h U U F p t W E F 3 Y T Y 1 S G t E R T R H c z Z m O X J u Y l p I b 2 F y T k 1 t d 2 R 6 a k 1 X U U 1 l Z 2 J P d 3 d l O E t 5 e j A 2 Z 0 F B S U F C S l J F R l U y a 2 Z t M k t F Q W N z c W k 1 b H Z D d E l B O T N Q N D F L R W 5 K M U x M U X Z I b n p l M X U z Y n Y x L 3 J W d T M v b j h H Z y t H O F J x U D V C T U N m Q V d q S 2 J C R W l J a U l p S W l J a U l p S W l v a E p L N j l R d S t 0 W l R m L 3 B y V W x T b z B k Z X h F R k h s d 2 J K M F Z P M X B P M 1 d G O X Z G T 3 N D M W R B R 3 Z z W k p n M i 9 y d G t F N W x 2 Q V V i W H Y 2 R X k 2 W G V J b 0 d C Q V l X S U U r W j R R b 3 J j U W 9 y Z V V F c E d S a 2 Q 5 S 0 t a Y 2 9 p c k x u M E t G R E Y z d 2 R X M 2 5 L Y z R x T 2 x v Z k 5 W S F d P c l p 2 a D k 4 N D h R R 2 V B Z G R h Y n J s S 2 h p M W J u N l d l Z E 5 3 d n F 5 U l B 3 a T M w U F N u Z 0 R x S 2 R P d 1 B M V 0 c 1 Q k 9 K L 1 F 2 a m 5 C M U 1 w d G h l R 1 V L b E l q N 1 l G d S t F T l l Q W n N P M F p y T n I v S n h Z S U 1 N T T A 2 Z G Z 1 Q j d I V H Z F c X Z 0 d k x v d W F Y Z E 9 U T k h z c X l a S 2 8 z Y k R Z Y n B K U V F R d X c w R 0 x 3 N 2 J p b 3 l N d k t Q R W k 5 W W p x U 1 V B Y j Z P Z 1 l p S W l J a U l p S W l J a U l q S 2 p 3 S z V F R U t w S H h n U U h B S W t z N 3 d H R V F G Z 2 N o T l Z S U U U x Q U F E T z R 6 O U R 1 Y j h 4 U k k y Y U J Y Y V Z x U m V o W G s 2 R n B r b H p p U H B o c m p K W F V w W m 9 X Z H Z 5 a G R D U G Z R M 3 k 2 a F h Z M X E y Q z l z O D l T e l F Q V l h 1 R 3 l N a k l y a F c w V m 4 0 b n J U d 3 R o S G h h U 2 9 u V 3 J W d n Z r V k l 1 Q l h E N X l w V X I z e W N u b D l N T F F J Y 2 R 0 a y t Y d z d I a j M 1 Q l h y M E R V c m d O Z D k y Z W d H L 1 E z Z H d L Z 0 0 r R W d i S X M r Z 3 Z y N 0 d Z a W d Z Q m h l b m d U T m 5 6 b 0 F j S j J p W T N 0 L 0 p o d 0 g 5 M E R V c W c x Z D k y Z T h X a m I z S 1 R w Q V R 1 S 0 o 2 Z X R k a 0 9 k K 1 E r Y l l Z Z k N i U F I r M k p m T 2 g v b j R X U 3 V p O U 1 F e D h F M H F q S m x C U E p M c j d D c U 1 S O X M y Z n c 3 N X V G Z V N 0 Z E 9 o N j l v R i s 5 Q V Q z T 3 V y e G 8 3 Q X R Y Z U N h S X l R V W h s Z W 5 R b W 4 2 W U Z s K 0 J T b U x i d G d Z a U V E W E F X U z Y 2 U D Z 3 V E J t Z j U 0 U T h l Z k 1 H S E 4 5 d W h k K z h 4 V k R 1 Z X d B Q W 9 E U n J B Z j B M S T J C Y n R z Q 2 Q z S 1 I 1 O U F u Q W F u R 1 Z H L 1 V Q Z 0 x 4 N E h u Q T R J R y t s d z d s M 0 4 0 e H h L M 1 B X R 2 p 3 V X p r b m p L b X d Q S G l W V F c 3 Z U Z L S 0 J r S 2 d E b y t n e U F a Z k k 0 M X h 6 R l R L a D F P Q n h Z d V h J b F R w O C t E U 0 V F Q U J T b m p s N V l z U m F y S U Z u N 2 d K U X k y Y 2 V o R U J F U k V S R V J F U k V S R V Z F N U V F Q z h s S 2 h 0 e j N R d 3 N Z b U k z S m p j U k Z X T 0 V o W U 9 i W T l v V 0 4 2 W U F H S H l o M m 5 U O W d M N 1 N x Y 0 R 0 d m R u U U w y U U F 1 W H U r a k J N b m c 1 a 3 Z U R m E 3 S F d i d F V E b W t M N k F 6 U V p 0 c D Y 3 U V B 6 K 3 N w R n V n Y X N o a X N h Z 0 J B U U V R U X R R Q 1 V N T G p 3 Y 3 F X R U 9 K a E l j V E R B R k M z Y n Q x a m R l d l d Y V m d l N i 9 B V U h T b 3 J J c k J P e m 5 W Q W p Y e E x o Y 3 J V a T R D V V V D S W F l b z R O R F l P O G N S M l F L a U F V M k p i R n d i S D l L e W p O V 2 t B W U R L N U 9 x Z 3 A 1 S 2 R Y V l B 5 U W 5 k M G Y 0 b D k x a F F O N 3 N 3 V j B 5 Z G N s O D J E Z X R o W D d j U k d o Y V B K V F R Y b E R K V k w y K 1 d M R m 9 0 V m 9 N S H o 0 Y 1 A v N z R J N D R l U F F v Q U 8 0 V V F E d 0 d v V T h S U T J H e T J l N H U x V 0 F W U 0 Z F V W V Q W H E w V 3 A 5 T V I w U k V S R V J F U k V S R V J I U 2 4 4 d D k 1 Y 0 l 5 d l l 5 Q 2 l 5 b 2 Z K V F Z R b E d j W l B o b U g 4 N U N M N 0 t m V k R Z V n l 4 S W U v O X B n L 0 N m O G Y r Q X U v b H Z z N C s 1 M G 5 i d V R 0 M H Z m c V d M b k N x d G s 2 Z E 9 u V 2 x k Z X Z X c 3 d D M H F x Z z F o U k J k N F A z U D h m c 0 I v S z J z W S t B c E 9 1 U V Z Y V m J K U U t z b H A 3 e W 4 r V m F K c G h K Q n J 2 K 2 V N d W t Q a U t i T j N m Z m w r V 1 N J N E x x Q V V L Q 2 V U N F o 5 L 1 N v W W w 2 K 0 h F d D R B e n A v M n d m S E R k N j Z P V 1 l s T T h z c G x k M U t U Z X Z s U 2 l X S X B q V E l y b W V v R k l R U 0 V F R k J W O W M y R W h J U U R y V n U z N 2 d K Z 0 l J Q S 9 D e U h x N V R j b U 1 U R X h x Z H d D S W l J a U l p S W l J a U l p S W l J a U l p b 0 d K a m R S d F d E d T N E N 1 B Q U 1 d p S V l 6 T D F 2 a 2 d H c n B U S l N R a 0 Z K M X h W N F l p S X l Q V E F O U W 9 w T X R O S 2 V V Z U F P d X Z Y N y s r N G R 5 N W M 1 Y k l 5 T W l T M V d V c 0 F F L 1 J J V z h v W V J F U U p o T W M z M j Z G c n Y 5 Z 3 d H c U Z m Z U 5 u S l p w T E J B W k I y L 0 Z K V 0 Q 5 N E I 0 Y l h w M l d k R n Z Z c m J L d V d 1 T 1 l H Q U t m c n Y 3 R k 1 2 U U F a R 0 F U N z V z O X p Z Z 2 t K a F J M Z U F M W m x D M k d Z K 0 N a Z 3 Z n W D d o a l d s M 2 1 O e G x H W E o x Q k p 3 S k N R a y 9 C d X V F K 2 F V b G k x Y l B x S F J h U D R L b 0 t z U U l y U 2 l n a U F p S W l J a U l p S W l J a U l p e W s 5 Y X A z Y l J p b F N O M X p N d n h v Z n R U V 1 p w T 2 l J Q 3 d P U W 1 x a V p 1 U D R X S j Z B N T J S V X I 1 W H d D Z k p p U W t m Q W 5 B V W R T Q T B 1 Q X B P d V F W Z 3 d H R 3 l i R 3 d 4 c z J E L 2 F 0 L 1 F R a 0 t o d W F S e C t F O G R L Q m s w M D J h Q n R 2 e U 9 G Z 2 1 2 U V I 1 O H d h V W U w S 2 d H e m p F Z m J x Z U V o Y m h P b V Z y K 2 l R b 1 F j S F F S d m V I Y y 8 r Z W 5 Q R X h N M k d k R T R 1 T W Z 0 M m d O T H d m d W w 1 O V l m M z F l S m x z M V J 0 b F d U S z F s T l N q U j Q 5 K 0 Q r Q j d B T 0 t o a H g 1 N l d G R 1 U 1 N l N V M 1 h 3 U k R C R V J F U k V S R V J F U k V S R 1 J B c m t R U X F r Z k d C Q W N B a k M 1 a V l o Y 2 1 O e E V W S V Q 4 U 3 R n U l Z U S V h W R l h k c l N q S 2 l z T 0 h E M z h M U U M x e V J C b m h L V H J r T F U x V V I 1 a W l P b n J j M C 9 V Y k J L Q j R w V U l C Q U F Z L z Z F Z F B n S D c w a E F M W D A 0 K 1 p B U D J Z b k h a Z G 5 3 R T V j M G M w a E R G d X B V Z C 9 i Y m Z l U m U 3 a D l q a H l Q e G J G M k l N d 2 x x e G t h a m 1 U U j Q 0 Y y t T K 0 E v M W J F W W t S R V J F U k V S R V J F U k V S R S t S R k F 2 S l N v Y m M 5 M E 1 M R 0 p p T n l Z M 0 V S R V Z F V k p L Z G M 0 b m M 1 M V I 0 O G U v U k d B e j d K e G V J b 0 9 W U 2 N z Y z B w R V J F U k V S R V J F U k V S R T V E d i t P d y t P O F h V T V J G V D V N T G 1 K a U t p S 1 N r a E l H T z J M Z F h t S 0 R r O X l x O D c 0 M z V l S W l J a U l p S W l J a U l p S W l J a W 9 j b U Z 5 R X h F U l Z W b z h S W W V J a U l p S W l J a U l p S W l J a U 9 q T 2 t k Y X B Y Y l F p V m V Q M X p J d n h Z W H V U V 1 p x T 2 l B Q X d 1 W W 1 J a U N v e G 5 x S k R S R V J F U k V S R V J F U k V S R V I w N T F B Z 0 Y w S W 8 5 U U 1 E Z 2 t N Q U p q Y 1 J r U X V U b T R p S W l J a U l p S W l J a U l p S W l J a U l p T W p u Q k J B d k p X c m J N e D F N Y k N J a U 5 5 W T N s W k V C Q X d i N E 9 n U 2 l h a X M x T m R Y W E l S Q V J F U k V S R V J F U k V S R z V x U 2 N T a 1 R s M k d B e X Z 4 c 0 M y N U N O b 0 8 z Z U Z m d l F F d 0 d h R G J j b E h j T 3 o 4 Q n R K d W h 6 Y n F V Z W h m b m d U a E h 3 Q U F r R G R 2 d 0 R w M 0 p w d 0 g 5 M E x V R G 9 T d S t 6 T 3 d y V m d N L z I y N 2 9 m N T J D c G x q a D h I M D l T N E l v O U Z q S G Y 5 d H V 3 R z l 2 c 2 o 1 N 1 p z L 2 g z M 2 R L c 2 h i N m R E M T d P T 0 t p W W l J c U F y e D M z b H d q S z l q S U t M S 2 g 4 b E 5 w W G N C d 0 Q z L y s 5 L y 9 m Q j B I V V h W b n R s Z 3 N O M z B k Q k J F U k V S R V J W W D U 1 M 2 d R c 2 c 3 b H l 2 O G w 0 Z X h z Q V F G R 2 d O R z R L d z h R M 2 9 Z U k Z s R 3 B O b 2 9 L M G J 0 M j Z k M E p D d 3 I 4 Q j J I M G R T M k V L K z c 0 c H k v b T k r U j U z Z k x z V n R r K 1 h R N l p l Z 0 c 3 Z 0 V E a i 8 z d z R Z V j I 0 R W h G T G 9 P S G 4 1 R W l 5 d m p p c T B i M 2 5 2 O D A 3 Q j U w d k Z h T j Y 4 d V Y 2 d j F 3 O U x T R W o 0 d U 1 J W H I r Y W N o d y 9 B d U d Z e k l D V U F 3 R H B 2 S n V U N T h 6 Q X U r U X p R N j J G O W V 5 c H N I O C t E N G R V W V Y v d W M 2 W U R G Q X R P Y W V B Q V M x d G d w e F Z x d n N Q b l Y 4 O G 1 3 T F p 3 T H Y z Y 1 h R R 2 5 j S E R M c F h C b n Z s b 2 l J a U l q S U 4 1 a m N W R X B T e W x Z Q X d u M G R C M 2 x Q Q 0 h F U U F L U 1 V i W D B k Q z N u U D Z Y U m U v T i 8 v L 3 B m b T Z 6 a U l p S W l J a U l o d V o v c D Z G N k E 2 W V p z N 0 U 5 W j N w c 0 V Z d D l M W E l W R T F K W V I 0 U H p J e W N o M k F 3 d 0 R X W D d 0 M m J m b T V j K 2 N z d m 8 2 c n N w S 1 h M c 0 w 2 N 3 R z d 1 R I M E w y a 2 N l Q j V 4 T 1 l P Z 2 9 y O G F L N E x v d 3 J 2 c F h P V W R J b F V s M W Z M N j B i T m 5 T W D Z Q U k R C V k M 5 S m R T d G h a Q y t B T m d j b E 1 a M C 9 V Z k J H S H l C d 0 R J b T l m a D J M R W R 4 a 1 d m U W d U W G R i V S 8 r e H l z T T Z Z Q 3 I 4 W k E z c m d P N S 8 0 O U 1 N Y X R o Q W l z N D J v Z l B C V E 9 T Z U 8 4 V 3 F 1 b y t Z V k 9 C d 2 d C b V p v S z B i b 3 R S T 0 5 t N W J C a k l p S 2 k 4 c F h X c V Y y M E l s W G o 5 Y 3 l M O F d G N 2 s x b W F q b 2 d B T U x t c D F C S V N F a T R E d U 9 6 c k 9 N a D d r W k d S Q U l D R W h J U 2 Z m Q n d L R V J F U k V S R V J W U l B D U H d E Y W 5 u M W d t V G d X a 0 d x U n A z d 1 F s W U l K d 0 t N Q U h x M W R 1 L 2 J z M n J W c j d 4 V k N i S F E 0 S E o v N U 9 y R E t S b D Y 5 Q 2 t n V j J x a k h B S z N P O V V G V W d P c n l m R 2 5 U c H M x Z F V z c V J V c 3 E r U W 9 p V 0 F Q d 0 F R Q W p o N D h p c U w x R S 8 x S D B 0 V T F N Q k t a R T V j b k R l a m c 0 N z V L V l U x N W l R c 0 p 6 e F d l W G t 2 R k h V L 0 N L N E h n e V R w c 0 c y W k Q 3 c 2 0 5 W k N Q M j R p T k M w Z T h u N H p S R V J F b F l B Q 3 V S Q k N x U j h Z R U J 3 Q 0 1 M b U p p R n o 0 b X p Z a U l p S W l J a U l p S 2 o 2 c H d y N S t O V E t l L 3 d 2 T V h S O U J 4 b D k 3 U V Q z M X E 2 d k 5 Z W W R 0 e F N K a 0 R I b 2 1 x N j A z N 0 o 4 d U I x U V Z n S 3 M w a j d s e m V 6 a S s y W U t N L 3 Q y U j B i O E h u Q W t I W W Y v W E 9 t V D A 2 W U t N Z n Q z Z z N M c z d a e T J i R G J Z R j d 5 R 2 p U e G V Z Z X o 0 Q j Y 0 e X B r T 1 p i T 2 F H a 3 A 4 R T Z i U k x N U F I 1 R H h x Q m 4 0 R H g 4 d 0 R Q V 0 l 1 S X B j a i s 1 M k p i S E l h T i 9 k N m d w e V h t L 0 p P W m J F S F d D b U 5 o R U Z V W U k 0 U y t F N k F 4 Z 3 N W Y X J 2 U U l B V W t x a 3 A 2 Z V h h d D d z N z F H W m 1 a b m 5 I b X c y O T d Y e j B B R m t q b n d l N X E 2 U E l u U D R j L 2 w r e n d E d z Z u d l F t W E F 3 Y T Y 1 S G t E R T R H c z Z m O X J u Y m l 2 d 2 V M M E R t M k t F Q U F I U D N q a k I z Y n U r e H I 2 T D J j U H Z Y d 0 w 3 N W M y V D A 3 d z V 6 O T Q 2 d 3 h j M z E v S G 9 k U D V v e n g 3 Q 0 J V R T h r Z W h V Z k Z Z R F B s M k t U c m 5 K b 3 d 5 T W p J d z l K S 1 M 4 R G 1 D M k V h S W V z e E N Z c V o 3 b i s z U m U x Y X d N Q V R H d S 9 o U C t P L 1 I 0 Z j B P c U F B R m N p a z d 4 M n h U M U d 2 W k x y Y j Z k M V d V b D E x c H h E K 1 h L L z V p b H l m Z 0 R h V G w x a C t p d 2 V t a l p 0 W V k y Z F h M W j d K U 0 l p c W d B Q 2 l J Z k V P b n V t Z z R s T l J P V E d r N X V J a U l p S W l J a U l x T m h z a X o 2 R V k 4 O X V H R j c v S n p S T m 1 r T k 5 T W U x 3 T X d J Q X J Q T m 1 R V D E 1 Q W 4 2 e D c w R U p i d 0 Q x M U F s W T N u b 0 Q w d W 1 F L 3 N V U j d q b l V j M m R n W F B V d j J E N m F B K 3 V N R 0 d n Z W Z R T E d 0 V i 9 C d H V n R D J C W j l B R 0 5 V e D Z 6 N V p r S 2 V Q d y 9 q a 3 M 4 Q X Z S N 1 d 0 N m Z D O X Z F O E d G N k 5 j Y l h Q a V F V e X p E Q j k r b 1 h y Y 2 V 3 V W o x a T l p Y W V n L 2 V S K z g 5 S C s 1 U 1 k 0 d H N i R G I r N 0 h V R U p D b 2 F i Z G N M Z k p H O W R o M y 9 B W m R B T 2 V M N G V 2 T n B X S H l N a k l B a k p 4 S 2 k 4 c D V i M k Z u T D d p U H A z b G l T Z W V 3 S U 1 Q U G 9 p b m 5 u b 0 t 6 e n p 6 R E d y V n F s V X U 4 V G k y Y m 9 i Z k 8 v T U F u U U h X V 1 c v Q 0 9 u Y 2 1 q S X R X N S t u b j F j O E V z e G 1 H V j Z a Q W l i Z 1 B 0 d V V M W W Y x Z 0 5 r e H J O c n Z H R i 9 F O V h o R G o v T 1 h J S E R z T S 9 0 d D J B M 3 A 5 d m t r a z N 1 e E J Q W j h N M j h L N T h I d D N B W l R H e l N H V H p u b T A y N y 9 h Q 0 w 4 W m N 3 R 0 R I N n l 6 L 3 V t Y V k r b G F y M k t r d l B o O D h j N 2 x 5 N W V 4 Z W Z O b W 5 E N T l H a 0 l J Q 0 N I K z V z M j R 5 T W h J V m l F b 1 J 5 S z R I a l F 0 V z h N Y U 5 3 K 0 d N U k 1 n Q W 9 P Z 2 5 q c 0 R t W F l E b X R a d G 9 k U V B o U k x S R U x a b G N h N 1 h N Z V o w M k R l c 2 N Z O V h 3 a U l n V E N Z N H Z 0 M E t Y Z i 9 C Z 0 5 V S y s 4 Y l B 2 S j V m c G w 2 R W V q a 1 Z t a W J O S W V x S E F U W W J J Q 1 h B a z d 1 S W l L Z 0 s 4 Z D k 1 Y 0 l 5 d l l 5 Q 2 l 5 b 2 Q v U 2 t o R V J F U k V S R V J F e F N K d n B j T W V 2 e E d H V j k 2 Q T V z R l d n R l l M S m J 3 Q l J M M j d J V y 9 l Z 0 9 Q Y n J k Q y 8 v R H F V K 3 g 1 d 3 R U V n J B Z j B M S S t E W T h v W E h Q T H B u K 2 t F W W p k Q j I 2 U V o 1 N H p y M E E x O X d Q W D d 5 Y W R m S l N F N G 4 1 T T N y Y 0 9 6 W U R 2 M U x y M E V F M T R X N H F 4 W j B 6 e j R I N T M 5 K 2 N N V n k 0 e n F j Z T N k R F A v S W x p T U F n a U 1 B Z z Z B W V B 6 W W 5 W a T N n S z I w O D I 1 N D g v d 0 w 1 a U V m e m U r U U J L e E g w Z S s 4 a m 8 5 U V F 5 b n U w S z N M d 0 J V Y U 9 t N T R s U V Z K a z F y b W 9 m U W d p O X Q 1 d E x U R X p F M T E 5 L 2 p S M D d k c 0 J x d F J i M 2 E r T V Y z Y k F 4 c n U r N 0 d q V 2 d p K z R Q O W J k V G V a N y 8 z d j V N M E R 6 N m h D d V I 1 Z H d a d 0 Q 4 Q T h 1 S j V 3 T 0 V v O G 5 1 O E l 2 W W d k R H B B Q 0 1 q V V Z B a V R D V X J q W m g 3 d C t o R X Z R U V F G d S t i b 0 0 4 Q z F C L z R j S 0 J F K 1 g 3 e W p x a X A r K y s w M 1 h M a H d B U m F M c G V n Q m 5 v T E s r U 0 9 i d m J p Q l Z S Z U d t S m t R U W l C e j Z B Q 1 l l e n d P N j d 0 d n V S S 0 1 j c l h M S z V l U j B h O G J M T k 1 u U W R m O W 1 W e U R E V E J N a m 9 Y O T Z 5 K 1 F N Y m d Q T E s r U G h l W l B I Y n l l W H p v Z H N M M C 9 B K 2 F l a j h P e C t Y T V l K a z l u W W h N U k V S R V J W U X M 4 d V l t S W l J a U l p S W l J a W t W Z U 9 B O D R u V k R 1 Y j V T M 0 x m V W l J Q 1 d V a U l Z Z T k w V m 9 H T 1 N O N j R E T T l R Y n V Y Y T d U W k l U U j V Q b 2 N X T W Y x M l d C d 3 R U d W R r S 2 1 w Z 0 p U S U h E a z R i e U F P T y t T b F Z O Z V l r T E N j d G Z 3 R G l o V l B Z Z n Z K W m x 2 O E V U U l B k T T d 6 S m p V Q W 1 M N 2 V C Z U h u Q j V s N k V i Y k Z I O E x 4 b i s v a E Y v d H V n W E 9 S Y j F t d D F u c z B H c z F k d m 8 2 a k p M U m E 3 Y m N B N 2 k y c T N 5 d X Z 2 S U t I S D M 0 W U V S R V I 1 U n B Q O X Z j c 0 F J a U F H c T Q z M X g w T 2 p 6 N W U v V X d R Q 2 1 6 T D R 1 R F k v a F d V W m k x e W Z n Y W 9 h c E h m N H h X e E J 4 R m N E N F p K M D J C Y k 1 o L z J U V 3 V o S H p j U m 1 o W V A 1 Y l R Y Q 2 M 0 V m 0 z L 0 9 I S H F 2 Y z l F b 0 M 1 O H Y z b E V V Q l I w N m R F Q 0 h E a D F 3 N X N 3 W k h E d D J E R U t J e l F D Z U F s R G 9 6 N 2 V N a k l 5 Z 3 d 0 c k x n b D Z 2 d H h 3 O W V q U 2 p 2 T m Z 4 T m F Y c G c 2 N X l j T G N S d F F O a C t P Z X N n c 2 V G T j R C e D R R c j M 0 O X R Q Q 2 R O R W R Z U X A 2 L 1 R L Y k x w K 2 c 3 e W F Y N m t m Q 3 V P S 0 R W N 0 Z U M F J F V k Z t b G R X b 1 h y V W p W Z U Q z e l l u e l k z b V N X c G l N a U F F e H V J a U l p S W l J a U l x S m l F c l Z x Q X d E a y 8 y L 3 Y z c V B z c k 9 x N 2 d Y K 2 Z N M m R t T W p Q a E x Z b V p F S E l w Q 0 J T T G d R Z 0 p o R k p N Q 1 F Z V m 9 t Z 1 V C Z l N 0 K 3 F K c j Z h c F V W S 3 F V b 0 t p Q W 9 x O F h v T l l n U l d s b H F h Q 0 N O a W 9 X W T B t e H B V Q T F r Z 1 J N R n I 2 Q 0 x H M j R K R n d L S k V 3 b W N 6 d l A r O G Z r U W l E W F N U S m 5 r d m w 4 M X B v M W M v W i t u d j E 4 O T Z 4 e l p w M H o 1 M 2 Y y Z m 1 S R m l o Y 1 U r e F J q K 3 Q 4 e k x W Z j h k N G 9 q S m 0 5 c 0 x 4 O T l P R V g 3 M k t U W X V V V 2 t p M U g 5 M T J x O T R Z Y 3 B 4 b z U 3 O F F I c j M 3 U X V u M 3 h p N H h 2 W X R T Y 2 U z N m s 4 M j V y U E J z M F h Y N T Z 1 a j U r Z m 5 r T U 9 T K 0 1 i M 3 J L R m 9 F V 0 t j U W V t T 3 V m T X J Q d k k r e m U r Q W M v U X M z e j U 4 c F Z K V n R Z N 3 g w Q k 1 u V H E x Z X d 2 T l p W b V d 2 e X F L N G 9 Z a 1 Z 5 Y k o y O S 8 r O W w y N 1 V H T m o v L 2 V 1 Z F V s T C 8 z Y V R a Y 2 R 6 Q X h w c V J 4 N k R 0 V W N m V H M 5 M 3 J r L 0 x k Z D l K N W F D W H B 1 O V g v N V h l M i 8 r M S 8 4 R H R Q T V l I U z N Y V 3 F h b W V O Q 3 Z k W C 9 0 S 3 V p N m R t O W F i Y m g z M E R N T 0 I r O H Z P c T F R c U t Z b 2 l 0 V n J 0 a X o w O V B X Y z N O a l l l V j Z s V T N w a m t u R 3 k r a 2 x L U z V E Z S 8 r Y z F U Z X l 3 T U F N Q n V V R W s 1 T D B W b C 9 P a V I 3 U k 1 T e F U x Q V A v O W x B d 0 F B a G 8 z Y S 9 j d l N j Y 3 J 4 U 2 Z l V z N o c 2 U y R m h s N T d i L 3 g 5 T D N Y L y t a a m x P T 1 Q 4 L z N 2 N 1 B M M T R T a G 9 t Z 2 Z t N F l U W n F U c n l z K 2 w 5 c n N I a 3 I 2 K z F I N z M y N V N Q U F p K a T l K a F V a N X l j c n F z K 2 0 5 c E R E L 2 I z M 2 I 4 O D N k Z G Z t O F l 6 d D d E N j B u Y X Z k V U F h c G h 5 V H J x d X Z U U G 5 F c X Z Y W G V p Q j l T e F l s U 1 N v V E p x W n k w R X Z U L 2 Z W N U t k Z X N U c m 5 5 M G Z S O D c x d W J 6 d C t C U E 5 1 Y X p 3 Y V Z 3 N D l J O H l j K 2 0 r N n J y M H J 2 Y l Z 0 N G s 3 b 3 M r N j k 5 O H c x c G 1 E e E Z Z U k 4 3 V k 5 u d j d s c X R k b T Z 0 V m p 0 a 3 l a S W w w e G N 2 W G 5 6 V j d o c S 9 N d W 5 n R k s y d D Z m M 1 p U L 2 9 i d X J y U 2 M 5 T z N C e l R X R H Y x T j Z P d G Y r Y V p j O V Z q S 0 5 X d l M 4 O C 9 m M 1 p S b E 8 0 L 3 h 3 V k N 1 V 3 B t K 1 p m Y 2 1 L V k t N b j l U L 1 B P S j V X M H l 4 K z d p L z d K c m x 5 N W Q z T D E y N j l N N 0 Z p e G R m c 0 h q e D R 2 R m x X Y z V N Y 2 x X U 3 h 3 W W x B Q U R B Y m x B a z g x U G 1 4 c D d P W G 9 W T n d F W l d i Z 0 l B Q U 5 p R G V o Z m N r c 3 I 0 a W V u O T J T M X B Q T 1 B z Z X N l Q j N h W j U 3 c V h w K 2 R w W H N 1 N k N E N l J j M j V I S 0 h 4 K 1 U 1 b 3 N 1 U z V I M G I 4 Z H o z Z F Z a Z C t G N U t a O T l K c F V E S j Z U e D d I Z W 0 4 Z l F 6 Q m 5 h d G l 5 O V A 5 N W M v b j g 1 M 2 4 1 V 3 l w e m V W Z 3 c 5 S j A z d i 9 l c l A r c n M 5 Z m 1 y V n Z Q U z J W U X c 1 T D Q r b G 5 w T 3 M z e X p m M T c w Q 2 V y Y z N u K 1 J x T 0 9 5 S E 4 1 O D l O M X h j L 2 5 h S z F M Y 1 d v M F V t U 3 R h Z l B U S k l V K y s y W G h 1 a 2 5 w d W 4 4 a X d Z M F Q 5 a W V z a X p 2 T E 1 2 e U M 3 M j l 2 Y m N 1 V z d a c 3 h S N j d V S E 5 6 b X V k Z W 1 x N n J y M H p Q a j c 2 Z n l w a j J O S n g 0 V X Z y d S t l W E F o d H Z P W T d B e T Z l Q T B 2 d W 1 z c k x 2 a 3 d s V E d 0 S 2 M 2 N T h 6 M C 9 l S 3 V U Z W R 2 N X p H K 3 A 1 V j l 2 Z W 4 r M G 1 k U 2 U r e V J W T W F O V C 9 Q Y 1 M 1 S 2 l H T F R y R H p m d U w 3 d E 5 6 N U l s U y 8 0 O X l i O G 4 r W n N w V T Z Z Y 1 Y 2 M V c z M U N Q S U d 6 Y j F y Y T N B N E R o c W 0 z a G 9 u U H J u U U V Z Z X J 3 S 1 o 5 a V p P b l Z x b V N T T E Z 5 O T I v M m Z Z M l h E L 3 Y r Z W V l K 2 9 k Q l J n a z U 1 e H p U d T Y 3 N z c 3 V W F y V V R s e T V k Z X R m M n o y Q n Y 1 V y 8 4 a n F u Z H Z 5 e W R I M 2 h Q M n Y 3 b G p x U 3 B h Y m V N M W Z y a m 4 2 Z F l 2 M l h Q Q z V W c l Z t Z n R X M m R u e E t l L 2 1 I V n p Q N X l X Y T Y 1 U D V k R E R k K 2 0 2 Q U h 1 T G F k T 2 1 K Z k g 2 Z X p C N V B n R E R q O W Q 4 T z h m Z l N S a m F a c y t l b l Z X c l Z x V z d 1 L 3 V Q O T J n a E 5 3 Q 3 c x N 0 Z 5 R X d B Q X N I d V Z 0 Z l I 4 O T F 2 c C t j b j h s R S t z U 2 p G c W R F W m M 4 b 1 Z V R H Y v V H B M Y 2 4 z Z C s 4 T H I y M z N a c n l x U 2 R U a k h w S k d t Z S 9 N W T M v K z V 5 a 1 V 0 b F l N T l Q 4 M F l 2 V G Z k M 1 Z T W W 8 w e i 8 x V W F n O D l t S j V 2 L 1 d O U 3 J h Y j U v S X Z T Y 0 1 L T S 9 t d D F k N m Y 3 M m k r b m Q r R 0 N s R D A 5 c V o 3 d 3 l q U j k 2 T U l V Y l N Q N 2 8 2 e F p u Z T R 2 W F o 3 Z V J Y Z W w y S D l V R 2 1 l L 2 N m T 3 M y O G 1 6 c m Z t O F V Q Z D F W N m Q z d 1 M w W m N l V z F x V X l Z M k Q v O H d n V 3 B I S F J 3 R 2 8 3 O X N 6 U W N j M n g 2 R j l 5 U 3 B 2 Z W Z 2 N m Q r O H d B d z d I U 2 N j d n l M M m l v S E g 1 S 1 d y O T l Z a H p R T W R l N H Z B Q U J E M y t w W j A r Z F V 5 b H J M M D U w c j U w K z Y r M k Z i M H d G S k Z E Y 0 J B Q U M 3 V 2 Z j M W Y 1 Z m V 1 K z V J O D k 5 K 0 1 n M S 9 P a m 0 x U j F h a 0 d O R y 9 z b E h Y b F o 5 T D d m L 2 R u e E d Y Z m p H V m c x N m E y b S 9 2 e j d y T F B w Y X l y e T l O L y t l O U c 4 Z W 8 v Z j Z o d E Z 6 L y 9 Y U i 8 r Z l B w K 3 N 6 R m F Y a m x 6 T F R j O E t O M F g z T l Z 1 c S s 1 S 2 k z c m k 1 d T Z y c n c 4 N W F P U H B 1 W G F i e W R O V G V u N j l N Z l Q v Z F V y M C 9 5 U m k v d j d Q M z l w c 3 J Z a n J k L z h R Z i 9 0 U 3 p m Z k t t c E g 4 b X h 0 U H V Y L 1 B M b H h u S j R m M 3 B 6 Z W 4 4 e l B p Q 3 U r d X J H d 0 t V b D Z m M 1 p M c X F l Y 2 x p U 3 B 2 b n A y d X E v N X V 6 U z k 5 N 3 l r N n F V W U F P d 0 9 0 b k p p W j d p L 0 1 O U n R i M 1 h Z O G 9 u S H M r N G p m N V d X Y j l 5 V U Z K V T Z K Q V N B U G E r U 2 N s N k t 5 d m p S S T l z b k p J c W J n S D Z l L 1 F J Q U F M d E 4 r Z H l h O U 1 5 L 0 t j M S 8 4 N 0 U w S F B t S 3 B G c E 4 1 Y U N Y c G p o Z 1 h N c G 5 u M G 5 2 e j M 2 U 3 B n L z l i U 3 F I L 2 t s L z M 4 d V B T d E 8 3 M 3 B 2 Z V c z N n c y V G l O Y j N 4 c m l w Y V d W R j k 5 V 3 N w b m 5 r N 1 Q y Z S 9 x d j M z e W E x S j c 1 T 0 d r c n k v b H M w K 2 4 5 N 2 F m c H V t O G o 2 W m 9 I N X Z p a i 9 a U D Q x d m V u c j c v d U w w L 3 l 6 T l B w K y 9 1 T z l M M H Z 2 T l N q Q j Z U W X Z T W U 5 Q N 2 x 1 e m R s M 1 l F O D I 1 c l B C b j M v Z V h 0 N i 9 1 b W F q U G p z V m F r Y 2 Z P a k c 5 d H J 2 Z j V m Y U E 3 O U 5 k Z F p y a 3 l U V k d U T l R k c T F M M 3 k v d T N H T y 9 m d 0 F B b 0 Q 1 c W o 2 e E k 1 N 3 Z l a 2 5 S M z c 3 R n J G T z F q M D N M O T l 4 V T J B Y k J Q S z V M N U t Y T m p U M m V 2 d 2 l a Z 0 l 4 O F h C Z 0 F B Z H B 2 e X N V Z V R 2 c j V V R G p 2 O H h Y M n J W a V p s b W N y Q m g y e l d Y a 3 l j b F B L W n A 1 T 3 l 0 c W 5 4 a i 9 i d j c y d H A 3 Z j g r K 2 l Y O T M 1 d W I r L 3 Y 3 K 2 x L d V d w V 1 V a V H J m O T V j d k R 0 T G J r L 0 x 4 V m Y z b l R K a T A 2 V n J y d D Z 2 Y j B U e m J t c z h H M 2 Y v d z V U V E 1 Q Q 1 d W b D c x O D h 3 Z 0 x m c E t r V E 9 j N V p 6 M 3 Y 0 S z c w T E x n b E R T Z W V 0 T l h 4 Q U F D Q X Z k R H F a M U 4 3 W k V X O V V 3 R E F Y c T l 0 N G F K e j Y 1 M E J H S H F V O X d N Q U F M d E 5 z Z i t v S k V t N W h Y L 3 F G M l B H O V B l d C t P L 0 4 y c 3 R I S D A 3 U l B u Y W 5 Q M z F j a k 9 x L 1 Z 1 c 0 5 Q M H p i Y m I v W T d D d l Z 4 b V I 5 S V Z Q N T V C T W J 6 N m s 5 O G Z o T z V k b l d m R F p v d n Z q e T l D M z h h W H A r Z F B P b X h y N i s 5 Q z c 4 Y V p y K z Z z T n A r W W R 2 Y m Z 4 c X Z 2 Q 1 M 5 U D N 5 c n B U U F B y M V R j d 1 V B Q U l h M n p n K z h K M G 5 T T V h 0 R 0 9 r N D V m c n Z I O S 9 6 e m Q 3 U D J 6 T m 5 w b U Q w a j N W Z G Z z V m x m Y m Z s O T Z Y e m Z P O U p 4 N m l 2 V C t a N n p V N 3 Q v V 1 g v N y 9 j d l N j Y 3 J 4 S 1 R z N 0 4 v N 2 M 5 O H U 3 M H Z u d X M 5 S n g y b 3 l z d S t q R E t a O T l a d m R Q R G d B Q T Z r e H h F d 0 F B c 0 5 z V T d X U F R j T U t N Z E Y z N X V k U i s 5 M E R T M T V m Y T c z N m I 4 c k Z I V W 9 3 Z W s r c U 1 r O U 4 x M V d k V G U r a k I v c j c 3 b D Z m N y t t d l R l T 1 l X V m w v Y T d y V U 9 T T U 9 V W T l K M T l a V X B u M W k x L 2 x v U H B H L 0 p v a V J K W m N M R V Z B N T Z h Y n E v U G k v b G 1 0 V X B W e j Z h b n U 5 O W E 5 U D V P N U J u V y 9 Q W m 9 I T D R F V 2 4 r e E d m V G Z m V l Y 2 Y j N 0 M W l S S j M 2 S z d V N j U r T n R Y W H p F N H g 3 c 0 N O W D l X V F p x V m 8 y e S s 5 d H k z W W x W O H p B Q U F 3 e E x U O C 9 Y V k p r c l o v d W F Q L 0 F 4 Z m J V S H Y w N F h U U H V 5 T E 5 j e T l K N j g w T F V w M T E 2 b W I 5 U F Q r N k t T T S t j M F Z h Y j d v M X h i a n g 2 Y n J p O H E y T z F m d l R I M m Z F b D c 2 Y T F t L y t J T 1 g v U E p Y d W V W L 2 E 5 Y 2 t B U U I y d G 5 q V j l 6 b k 9 2 T 3 Z a d E s w N l k y R k x 2 T E 1 E U W 9 i Z 0 p B Q U R Z c l p y b l h w c U d J N D d N d W d z K 2 t J N 1 h 6 M H p Y N X k 5 T j J k M 2 Q z M 2 Z o c D l M d 2 l x b F p k K 0 Y 1 N l p n O U k x M y 8 5 M U 5 w U F B 1 Z G F Y e l R X Z H N a Z F N 2 W H V 2 a n l G R V h S L z B u b D E 1 M l V y a T l j b H B U b F p 2 M 2 x V M D l t N 1 Z 0 U H k 3 c E w 1 N m J 4 Z F h N M l A z O E g 4 b X h y U G h z M E h I Z E N t c y t m b T Y 0 d m Z q c D l k L z F I Z W h m Y 2 t v Y X A w M U 9 N M 0 c v e n d B M E 5 x W j Q w S z c w L 3 U y V k E 4 d 1 V B Q V B a K 1 J X T m p V a F F w V j Y x S z B k c j Z v a T J 1 b T k 1 N 1 h v b 3 g 3 U 2 4 y M n k r T m J 6 b 3 J 0 Z D g v b E 5 S c V d 4 e X I 4 W n o z c F J n M U 9 z V 1 k 5 a l N l L 1 k 3 M D N Y M 0 h Z R X d C Q V B h W V N z c D V L U 2 8 z a k I 3 W l B x c m V X W U N o b z F y d k F B Q U F 3 T D Z s Y U c x T j B 3 Y 3 Z T T k 1 I T D N o e F o v T 0 l O T D M v L 0 R T O S 8 v d 3 R u b H M 1 N H N q T l B 1 V z h 2 Z H Z G c U 5 G c C 9 1 V G 5 0 c H F s Y 3 Z B a G F i b j Z H N X U x V l U 5 N 3 d 3 N 2 4 y Z D U 4 b n A r b C t w c l h w Z n F h M X l W S k d 2 N z h M N 1 k 2 W H R O N U g 5 M X F I d 0 F B c 0 8 4 c j J n O U k 4 N F d m U 3 Z l M W Y 1 K 2 V t M j l J M H d j d l N N T l J S M i 9 x Z j B u N 3 B w L 2 I y d m 8 v d 0 5 I Y n U r V 3 h 4 a H l 3 M l h s b F o y Z C 9 J V l R G W j l z Q j J E c 1 Z 5 Z n l 5 e k t p Z X p 0 N 0 9 l b W N C a G c 3 R l R R Q U F B Q U F B Q U l P b 0 9 1 d l V W R S t h b G U 2 d m Z T V m R s O D V O N j A y M 0 R t e W d q d W V T b H Y 1 Z G U 4 b 1 Z m M G d 4 c G w x a E V 3 Q j d 0 Y m F G a T g 2 d G R 3 W m c 2 U E V N R n d B Q U F B Q U F Z R m V z M z V L N m I v b T l L Z G V z M 3 V h a D V h c V Y 2 V n Q y Y j V J a X h m a E p T W G Y z W n R 0 c j c 0 e n U 2 K 2 F s W E 5 1 U j J v b y 9 w U H Z H N j F O O T d l c 0 h O Q T R B Q U F 4 b F Z t N E N B Q U F B Q U F E W U J a V k p C N l g 2 d W p s W j k 3 S H p V N 1 M y c G Z Y b W 4 y N z E y T E t 2 T j k x Z i t r e H F q e j J T e X J q e G F a N T d T V k l V Q T d 2 d X k 0 O U s 1 e n Z Q U 0 x x N 1 U 1 M T F h c H J l O F o 2 Q l R n R U F o b 1 R W c z Z i U H F a U z F s c W M 3 V j g 2 Z m R Q Z k R 0 c V l E a 2 l o d U F n Q U F B Q U F B M k d Y T k g 1 N m I 1 Z y 9 Q M 2 U 1 e G x m R V Q w L 0 p Q M z N 0 e C t 4 R k h w d T I y W D J 5 M T d m a y 9 i M W p u c V h y S z d E U 2 V m c 2 F 1 Q l F l Q U l h U 1 N j b D Z L e X Z q U k k 5 c 2 5 K S X F i Z 0 g 2 S 2 1 3 Q U F B Q U F B Q U h h e m p s T 0 9 m M U Z i N W V C R D B 2 T D F H K 3 V R Q m d E M k R r V X l 2 e X d 6 c X F l e l Y y R V R z S k h p S m d B Q U F B Q U F n T j N z a G F z d 0 F R R G I x N 1 p 3 M G J u M X p n Q U 1 Q W X F i Q U F B Q U F B Q U E 5 a U p i M n N J T 0 F B R D J W W X F i Q U F B Q U F B Q U F B S U M 2 V 3 o x c i t w e E t X V 3 Q 1 d W 5 Q b C 9 F b D N Q M n h y T 2 l D S j R p W U F B Q U F B Q U F B Q V l B a W 9 w S n l Y b 2 p K K z l N a j J D W W 5 p S n F D Z j R p W U F B Q U F B Q U F B Q W 9 P N k t a S D V a W m x S U F o 2 L 0 N K b U F q e F U w Q U F B Q U F B Q U F B U U 4 y M U x W e D B i c j B 6 Q U V O U H B k N E J B Q U F B Q U F B Q U F B Q U F 0 c 1 R L V F F B Q U F B Q U F B Q U J B M 2 E y Z U 5 Y M U 9 w Y X k x U E 4 y N W N 2 N m t 1 e C s y T l I y U V J I R V R B Q U F B Q U F B Q U F E Q U V W R k x P U z F F W l A z c G s r N F J F Y 1 J Q U V Q z R V R 3 R E I w e F J W W D F E c 0 N N R W d l Z X V p a G V r Z G d r S j F 6 e m p u M W p n Q U F B R E N r Z W Q w R V E 5 T 3 F W Y X Z x S F F F W U F v c G t m b G x t V k U 5 b n I 4 S W 1 Z Q 1 B G V F F E R H k 5 b 2 t y Z C 8 r O X J m c m 5 R T V l m R 3 Z y S F l B O T d y R W t C O T U z M z M z M X p n R U F 6 L 2 R V d l F N Q X d B W m x X V D V l R k 1 W W X I 1 d G d T T 3 R z Y m 0 1 Z V h l O F F R U D I w T F Z 4 M G J y M H p B R U 9 Q N G l h Q V l h U l d x N z J t S 0 l y a j Y 1 M E R H R n h s V 2 E 1 Y 3 V u V H A w b n J u W U 0 4 c X k v S V Z a V m 4 r U 2 I x e k R I Z E Z V V n h T b H V V b j Y 1 M E Q y R F Z G V V p 4 Y W x 1 W G 9 K R G Z V T z h 2 Z X J p a U s z O W M 3 Q X d C c z B O U F R N N l Z h c l I 1 Y T d 4 e G J V c W x V N 2 t 5 U 1 d x M T J Z c j J 6 U U o w O X V u V H A w b W Z y S F F J Q U d G b 1 V O d 0 V N S T B 1 W E x y M H p 5 W j M x e m d I Q T d y Z G t 5 W k l u a 2 p 4 U j d 4 e k Q y W l J H a W k 0 L 0 F B Q U h F a 2 x F U V Z R c F U 0 N X N h R 2 l Z M W R m W D k 3 N W Y v L 3 J Y O W 9 T R X Z k a l V x V l B u S m h t M V p N b V N 2 N j U z R m d C Z z k x b T J i T m 1 x S k V O e T M 2 d X B V N m N t U 1 p Z d V h Y c F h u Y U 1 B U U Y y d G 5 q V j l U c V d z d F R 6 Z H V Y T C t w T H N m d G p V Z G t D U 3 A x R H N B Q U F E Q X Z x Q 2 h v Z U d z b 2 l p S 2 h v Y U d z K 3 V k Q l J p N G 8 0 O C t l d j h r c H h a R j h X Z k h I S E 5 N Z T c z e k F B Q U F 3 S E J T U 1 R r d l J l V 0 c w U 1 B i U j l V N 0 N 6 Q j B L R z R D Q U F E W U R Z c W l P S D M 5 O T l u M X p n S U 1 Y S 1 Z T Z V c z N l Y 3 c H V T U E s y T 3 N j Q k F B Q 0 F Z Y V Z J N X F m T W p U M m R 2 V l p 0 Q W p h e U x S M E F B T U F 1 b W p a d D J x R z F X b T F L V V J S S m N z S z B h Z E 1 P d k 9 l Z W V 4 N n J k e T V n N T V W b C t k Y j F q K 1 V V U l R F b n l a Z n J t d 2 d B Q U F D R 2 o 3 Y U Z p O D Z 0 Z H d a Z z Z M R n l F d 0 F B d 0 M 0 c X k v T E 5 4 Z n B x a U t J b 0 t t V l p 2 c m 5 l b V l D Z D k 3 S 1 h 2 V 3 k v S k s 5 L 1 h 0 T 0 p S e D E x b E d Y d 0 F R Q U F B S 0 N P R k R j Q k F B R H N 1 a k 8 y Y 3 h 2 W U M 0 d 1 l N Z U t V b 2 l p Y W 4 5 Z l U x T m p Z Z U d i Z E F n R U F B T U F 3 c z N y V z l E b l B 2 Z X J Z d D Y w N F l X S k x 2 Y k 1 B U T R m a U p n Q U F n R j F 3 N U p G S F R p c k w 4 c m d Y T l A v R j R Z Y 2 Z Q c V l 1 Z 1 l B Q n E x U X F i O W x D O D V z R 1 B R Z 0 F B Q U F N V T V X V T g x S l V i a G c 5 c 3 Q x S 3 l z Q k d p c H N B Q U F C M l F X T m o 0 N X l p S 0 Y 3 N D J x c W h y Y T N 0 R F h V S k J B e k k r U E h q V z R 1 a W 1 M T 0 Z y c F B X Y j F j S E F B Q U E 3 R 0 Z G T W o 5 b G J 1 e n A 3 T z J z Z H h a Z z Z L a l d P d 0 F B Q U 1 C Z T d z M W J h V D h q e V Q 4 T 1 p o Q m c 0 T W F P S F h 0 e W t 0 W X R k S T F v Y V d r N U k 4 a z N C a m N S Q U F B Q U R E O X R D e G V k V y s 4 T X d O Q m o 1 U 1 l B Q U l B Q m 1 q S m x 5 d G l p S 0 d a c 3 F h O G 9 p b G R i N 1 F Y M k h r V l J i S z F R T V p W S z V Z e k J 6 Q U l B Q U F B Q W J L S z R D U U F B W U l D c T F l c W J r a l J z c G J 1 e H J h M 3 R q W U 9 a Q n h p W X d 3 N D d y T G t v a X J k c z Q 1 Q 1 R K M D Z j M k R K b 2 d R Q U F B R 0 N Z V 2 o x c i t w e m 5 Y b l h z M j F h Y z R I V T R z S W 5 p S m d B Q W d J S G I 2 a 2 9 2 N j F u d E J m W U N J M G V P L 0 l z a y 8 y c 2 J o N 1 M x d D d j c l Z n U U F B R 0 R Z S 3 l k U G J p c W 5 U V 3 N 0 a z J K R D I 1 b y 9 u e k w y c V p s V E p w Y l B x e j l Z T j N Q c V l W M G 5 I e m Y 1 O X B t c G J t a n J t R G 4 5 M k 5 V b l R a M V J U c H Z X d U t I d H V a b k h u Z E x 4 c X V O T 0 x 5 Z F B i a 3 F T U 3 N w N U t T b z N q Q j d a U G 1 x d z V n U U 1 m Z F h 0 S H d J Q U F N Q U x U W j Q 4 Z V d T U 0 k 1 T T h z Y j Z w T F V s c m t v N G t h O W U z V F R 2 c 3 N N T 2 F I M 3 p 3 d 2 E 0 N l J B U j J V R m 1 X d l d W W l h y Y m h k b E V V R j Y 5 d n Y r e D V 4 M 1 R X S X h z T X h F V V h Y V l R 2 Q 0 1 B Z 2 V m R E J C K 3 N k Q V F E W W h 6 M D N h L 3 B E U 1 E 1 T T F o N D h j d U d 5 V l V u U 2 N V R G J I M U p r W E d Z Z F B 5 N E x m N 0 V x U 1 l v U k k r N X R M a k t 1 W S t a e E I r Y m 5 p M V l t U 1 c r b D R Z N F V 4 Y m p q K 2 8 0 N 0 1 P b H Z L e X Y 1 Y 2 F X b 2 p 1 d l l y e n d 3 e W N v a 1 N h W D R a b G x r M 0 h N V E d n N 0 k 4 a n h l S l B O V D V w e X k x d E 5 Y b D B r R F E 1 T G l K Z 0 F B Z 0 F G W X Z u e j V j M G t t Y k x n O W J k c T B 5 O H F 5 L 0 h o W m x w O W J z b V R K c C t z W U R k a E o 5 O T U 3 N y s x S m J 0 O X d l K 3 J V c V J j b n l a S W x T e j V S d D F B d 0 1 H d V M 3 T G R n d 1 l K N j V 3 Q U d X V U 5 E d z V w N l p 3 Q U E 5 a 0 Z s b W x K a 1 J L V n M y R m h Y V U J U b D J x V G 9 T S 1 c 3 W W V O e F J m b F l 5 c U o z c z N P T C 9 D W m w r V 1 R a M 1 Z Y Y k 5 G e j V 5 N l F Z V m F i M i 9 H U C 9 O V 1 c 1 Z j I x T l g y K 1 N 0 Q z F j Z E 8 1 e n J 6 c j J n U T N G V k F D S j R p W U F B Q U F B M k Z l O H N p e k x 5 Z l V P Q V F 5 d V d x M z I x T D M z M 3 Z 2 c m V 1 Y 0 F B U F k 5 Y m M v M k h a N z l u c W 9 W U C 8 v O X V v M X R D e G N k K 3 N M a l J p N W N O S F V M Y l N l L 3 N H M i 9 m M X Y w b 2 k z Z l I v N 2 J M O S 8 1 N H J a Z l h U V 3 d 4 T U M r U 2 5 F V E F B Q U F B T 3 d E R m k 5 Z W Z G K 1 M r K 3 F k Q X d B Q T J E Y 1 U 5 O X l 6 d H Q 0 W k F K S 2 t V d T h B Q U F B Q U F B Q U F B Q U F B V z Z L N E N R Q U F B Q U F B Q U F B Q U d K S V V O d 0 V B Q U F B Q U F B Q U F B R U 9 T N G l Z Q U F B Q U F B Q U F B Q U d C S V V 0 d 0 V B Q U F B Q U F B Q U F B Q U 1 T W X F i Q U F B Q U F B Q U F B Q U N B S V V s e E V 3 Q U F B Q U F B Q U F B Q U 1 D U X B i Z 0 l B Q U F B Q U F B Q U F B S V l r e F U w Q U F B Q U F B Q U F B Q U 1 D U X B M Z 0 p B Q U F B Q U F B Q U F B Q V l r c X I x R G d B Q U F B Q X d G R T J a T W 1 W c 3 Z U T U F B Q U F B d 0 h D b n V J b G g 2 K 2 l q a j M 1 W H Z U T U F B T E R 2 S 0 1 2 e T Z I c G 5 B S G F 2 Y X J X N n F 0 N F p B Q U F B Q U d D N F U 5 e k V z R k 9 X W m E w b 2 l r c W x V d m x H d m J N Q U F M R H Z L W X F p V n U 4 T X d D N z d j V m 1 X M C t z Z E F n Q V l k c G J W T 3 d B Q U F B e E Z p c H N Z a m o 2 V V p F Y T l R d 0 F B c 0 8 4 c H k z S m R i M i 9 2 Z C t x Z E E 5 Z z F p e G N 2 Z m t P O U 1 3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P d z U v e C t 4 c W 5 G U 2 N P a F c x U U F B Q U F C S l J V N U V y a 0 p n Z 2 c 9 P S I s C g k i V G h l b W U i I D o g I i I s C g k i V H l w Z S I g O i A i Z m x v d y I s C g k i V m V y c 2 l v b i I g O i A i M T E i C n 0 K " / > < / e x t o b j > < / e x t o b j s > < / s : c u s t o m D a t a > 
</file>

<file path=customXml/itemProps8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customXml/itemProps82.xml><?xml version="1.0" encoding="utf-8"?>
<ds:datastoreItem xmlns:ds="http://schemas.openxmlformats.org/officeDocument/2006/customXml" ds:itemID="{1D98D554-19ED-4BE9-93AA-A543AA5AE62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1823</Words>
  <Application>WPS 演示</Application>
  <PresentationFormat>宽屏</PresentationFormat>
  <Paragraphs>198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Arial Narrow</vt:lpstr>
      <vt:lpstr>Cambria Math</vt:lpstr>
      <vt:lpstr>MS Mincho</vt:lpstr>
      <vt:lpstr>Arial Unicode MS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王丽</dc:creator>
  <cp:lastModifiedBy>风车</cp:lastModifiedBy>
  <cp:revision>19</cp:revision>
  <dcterms:created xsi:type="dcterms:W3CDTF">2019-04-12T09:30:00Z</dcterms:created>
  <dcterms:modified xsi:type="dcterms:W3CDTF">2024-09-02T09:56:54Z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2052-12.1.0.17827</vt:lpwstr>
  </property>
  <property fmtid="{D5CDD505-2E9C-101B-9397-08002B2CF9AE}" pid="3" name="KSOTemplateUUID">
    <vt:lpwstr>v1.0_mb_Vt/Lrclv7kk7v0WRjFH0QA==</vt:lpwstr>
  </property>
  <property fmtid="{D5CDD505-2E9C-101B-9397-08002B2CF9AE}" pid="4" name="ICV">
    <vt:lpwstr>946BBAB1832742328FF5FACE0C5606AF</vt:lpwstr>
  </property>
</Properties>
</file>