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200" y="7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遇见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最美的你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最自信的你</a:t>
            </a:r>
            <a:r>
              <a:rPr lang="en-US" altLang="zh-CN" dirty="0" smtClean="0"/>
              <a:t>..</a:t>
            </a:r>
          </a:p>
          <a:p>
            <a:r>
              <a:rPr lang="zh-CN" altLang="en-US" dirty="0" smtClean="0"/>
              <a:t>最成功的你</a:t>
            </a:r>
            <a:r>
              <a:rPr lang="en-US" altLang="zh-CN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9894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CCE8C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</TotalTime>
  <Words>16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幼圆</vt:lpstr>
      <vt:lpstr>Century Gothic</vt:lpstr>
      <vt:lpstr>Wingdings 3</vt:lpstr>
      <vt:lpstr>切片</vt:lpstr>
      <vt:lpstr>遇见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遇见</dc:title>
  <dc:creator>刘 桂林</dc:creator>
  <cp:lastModifiedBy>刘 桂林</cp:lastModifiedBy>
  <cp:revision>1</cp:revision>
  <dcterms:created xsi:type="dcterms:W3CDTF">2019-10-07T14:55:32Z</dcterms:created>
  <dcterms:modified xsi:type="dcterms:W3CDTF">2019-10-07T14:57:23Z</dcterms:modified>
</cp:coreProperties>
</file>