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maps/4nqUYpEihrA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35247" y="2238703"/>
            <a:ext cx="8689976" cy="1056290"/>
          </a:xfrm>
        </p:spPr>
        <p:txBody>
          <a:bodyPr>
            <a:normAutofit lnSpcReduction="10000"/>
          </a:bodyPr>
          <a:lstStyle/>
          <a:p>
            <a:r>
              <a:rPr lang="es-GT" sz="5400" dirty="0" smtClean="0">
                <a:solidFill>
                  <a:srgbClr val="00B0F0"/>
                </a:solidFill>
              </a:rPr>
              <a:t>Supervisión educativa</a:t>
            </a:r>
            <a:endParaRPr lang="es-GT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7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>
                <a:solidFill>
                  <a:srgbClr val="00B0F0"/>
                </a:solidFill>
              </a:rPr>
              <a:t>Información laboral</a:t>
            </a:r>
            <a:endParaRPr lang="es-GT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134491" y="2506718"/>
            <a:ext cx="10363826" cy="1355834"/>
          </a:xfrm>
        </p:spPr>
        <p:txBody>
          <a:bodyPr/>
          <a:lstStyle/>
          <a:p>
            <a:pPr algn="ctr"/>
            <a:r>
              <a:rPr lang="es-GT" dirty="0" smtClean="0"/>
              <a:t>La empresa se dedica a llevar el orden de las escuelas en villa nueva tiene todas las papelerías de cada una de la escuelas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0362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834946" y="2806262"/>
            <a:ext cx="10363826" cy="1424151"/>
          </a:xfrm>
        </p:spPr>
        <p:txBody>
          <a:bodyPr/>
          <a:lstStyle/>
          <a:p>
            <a:pPr algn="ctr"/>
            <a:r>
              <a:rPr lang="es-GT" dirty="0" smtClean="0">
                <a:solidFill>
                  <a:srgbClr val="00B0F0"/>
                </a:solidFill>
              </a:rPr>
              <a:t>Dirección:</a:t>
            </a:r>
          </a:p>
          <a:p>
            <a:pPr algn="ctr"/>
            <a:r>
              <a:rPr lang="es-GT" dirty="0"/>
              <a:t>5ta. avenida 2-09, zona 4 Colonia Venecia II, Villa Nueva</a:t>
            </a:r>
          </a:p>
          <a:p>
            <a:pPr algn="ctr"/>
            <a:endParaRPr lang="es-G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2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61070" y="2285999"/>
            <a:ext cx="10363826" cy="1644868"/>
          </a:xfrm>
        </p:spPr>
        <p:txBody>
          <a:bodyPr/>
          <a:lstStyle/>
          <a:p>
            <a:pPr algn="ctr"/>
            <a:r>
              <a:rPr lang="es-GT" dirty="0" smtClean="0">
                <a:solidFill>
                  <a:srgbClr val="00B0F0"/>
                </a:solidFill>
              </a:rPr>
              <a:t>Teléfono:</a:t>
            </a:r>
          </a:p>
          <a:p>
            <a:pPr algn="ctr"/>
            <a:r>
              <a:rPr lang="es-GT" dirty="0" smtClean="0">
                <a:solidFill>
                  <a:srgbClr val="00B0F0"/>
                </a:solidFill>
              </a:rPr>
              <a:t>4878-5341</a:t>
            </a:r>
            <a:endParaRPr lang="es-G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0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6478" y="260492"/>
            <a:ext cx="10364451" cy="748501"/>
          </a:xfrm>
        </p:spPr>
        <p:txBody>
          <a:bodyPr/>
          <a:lstStyle/>
          <a:p>
            <a:r>
              <a:rPr lang="es-GT" dirty="0" smtClean="0">
                <a:solidFill>
                  <a:srgbClr val="00B0F0"/>
                </a:solidFill>
              </a:rPr>
              <a:t>croquis</a:t>
            </a:r>
            <a:endParaRPr lang="es-GT" dirty="0">
              <a:solidFill>
                <a:srgbClr val="00B0F0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38983" t="3874" b="4762"/>
          <a:stretch/>
        </p:blipFill>
        <p:spPr>
          <a:xfrm>
            <a:off x="278580" y="1008993"/>
            <a:ext cx="4983475" cy="55965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9871" t="8297" b="4633"/>
          <a:stretch/>
        </p:blipFill>
        <p:spPr>
          <a:xfrm>
            <a:off x="5460751" y="1159129"/>
            <a:ext cx="6134918" cy="554121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4519" y="634742"/>
            <a:ext cx="491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hlinkClick r:id="rId4"/>
              </a:rPr>
              <a:t>https://</a:t>
            </a:r>
            <a:r>
              <a:rPr lang="es-GT" dirty="0" smtClean="0">
                <a:hlinkClick r:id="rId4"/>
              </a:rPr>
              <a:t>goo.gl/maps/4nqUYpEihrA2</a:t>
            </a:r>
            <a:endParaRPr lang="es-GT" dirty="0" smtClean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060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34</TotalTime>
  <Words>50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Gota</vt:lpstr>
      <vt:lpstr>Presentación de PowerPoint</vt:lpstr>
      <vt:lpstr>Información laboral</vt:lpstr>
      <vt:lpstr>Presentación de PowerPoint</vt:lpstr>
      <vt:lpstr>Presentación de PowerPoint</vt:lpstr>
      <vt:lpstr>croquis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5</cp:revision>
  <dcterms:created xsi:type="dcterms:W3CDTF">2018-08-15T21:51:36Z</dcterms:created>
  <dcterms:modified xsi:type="dcterms:W3CDTF">2018-08-15T22:28:03Z</dcterms:modified>
</cp:coreProperties>
</file>