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70" r:id="rId13"/>
    <p:sldId id="271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4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5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2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9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0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5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60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6818E-C573-4E40-B1B7-F8B30212B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8" b="142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08E72-5529-4BF1-BC80-4CA14B187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NBA Player data and salary prediction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C97BB-BC58-473A-950D-3D5198CA5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6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D9CA-5C6C-4529-BC95-7B6ACC57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modelling and prediction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81F5D-B512-4A64-A25D-F617D59E4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B750-DF38-4DFA-8AA8-C625A1F6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728870"/>
            <a:ext cx="3031852" cy="1470991"/>
          </a:xfrm>
        </p:spPr>
        <p:txBody>
          <a:bodyPr/>
          <a:lstStyle/>
          <a:p>
            <a:r>
              <a:rPr lang="en-US" dirty="0"/>
              <a:t>Stats and their relation to salary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5F953C-BED7-4D3C-BF24-43A43419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74" y="1166192"/>
            <a:ext cx="6997148" cy="46718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E97BE-8CA0-4D24-A1B8-D5FA9BDC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332383"/>
            <a:ext cx="3031852" cy="37967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Plotted six different stats and the relation to Salary the player earned.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graphs, we can infer that the Points PG, Minutes PG and the Games Started stats have clear correlation with the salary the player earns.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Keeping this in mind, we try and model the salary using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44905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5A70-801A-413E-B95B-B40A188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9431"/>
          </a:xfrm>
        </p:spPr>
        <p:txBody>
          <a:bodyPr/>
          <a:lstStyle/>
          <a:p>
            <a:r>
              <a:rPr lang="en-US" dirty="0"/>
              <a:t>Models used to predict the salary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91E98-FD35-42F1-8C97-F30DF9A72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942888"/>
            <a:ext cx="5629275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0AB42-E825-46B2-BF28-1AC2529E9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53" y="4942887"/>
            <a:ext cx="562927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37C6D3-DC37-4647-B210-9158E28A7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53" y="2110376"/>
            <a:ext cx="5667375" cy="695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3E2CE2-5994-44FD-AB70-C1EFE367F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456539"/>
            <a:ext cx="5629275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76695E-DE78-474D-91F9-BD911198D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02" y="3456539"/>
            <a:ext cx="5629275" cy="571500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2BB65DF-E082-443F-8AD6-4EB55959C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1910351"/>
            <a:ext cx="5686425" cy="895350"/>
          </a:xfrm>
        </p:spPr>
      </p:pic>
    </p:spTree>
    <p:extLst>
      <p:ext uri="{BB962C8B-B14F-4D97-AF65-F5344CB8AC3E}">
        <p14:creationId xmlns:p14="http://schemas.microsoft.com/office/powerpoint/2010/main" val="390758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5E5B-773E-4467-800B-680996F7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six models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B3049C-7CF6-4478-902F-82761F43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" r="2599"/>
          <a:stretch/>
        </p:blipFill>
        <p:spPr>
          <a:xfrm>
            <a:off x="6096000" y="1563757"/>
            <a:ext cx="4465983" cy="37735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2ED39-62AC-42ED-AF12-B9E63643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with the highest Adjusted R-squared would be the best model for the given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6 seems to be the best model for Salary.</a:t>
            </a:r>
          </a:p>
        </p:txBody>
      </p:sp>
    </p:spTree>
    <p:extLst>
      <p:ext uri="{BB962C8B-B14F-4D97-AF65-F5344CB8AC3E}">
        <p14:creationId xmlns:p14="http://schemas.microsoft.com/office/powerpoint/2010/main" val="176216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847D-A4E3-410E-A878-1B23488A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 spent by each team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FFA63A-1580-4054-B80D-87312AB73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22" y="1099930"/>
            <a:ext cx="6719621" cy="47381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43F7B-B3E4-4B3B-A817-25FA05DB8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York Knicks have spent the most on average salaries per player across all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Charlotte Hornets are the lowest spending team across all seasons.</a:t>
            </a:r>
          </a:p>
        </p:txBody>
      </p:sp>
    </p:spTree>
    <p:extLst>
      <p:ext uri="{BB962C8B-B14F-4D97-AF65-F5344CB8AC3E}">
        <p14:creationId xmlns:p14="http://schemas.microsoft.com/office/powerpoint/2010/main" val="99315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E1A6-9694-40FC-8A4F-C3537171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points scored per season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899D5-4EB9-4A28-AB86-6F6E912D0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that the points scored in the 1950 – 1985 period, has a roughly rapid increase every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Whereas the period from 1985 – 2018 still increases but less rapidly.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738078-BC4B-4556-8489-D73F14C30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47" y="1205948"/>
            <a:ext cx="6679096" cy="4632098"/>
          </a:xfrm>
        </p:spPr>
      </p:pic>
    </p:spTree>
    <p:extLst>
      <p:ext uri="{BB962C8B-B14F-4D97-AF65-F5344CB8AC3E}">
        <p14:creationId xmlns:p14="http://schemas.microsoft.com/office/powerpoint/2010/main" val="326705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B913-A274-499D-810A-1E59AE8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in 3 pointers attempted per year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6F52D-A155-4733-BA47-CC0C96A0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overall number of attempted three pointers increases every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few exceptions, rate is constant until the 2011 season, which is when Stephen Curry starts entering his prime.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F7CD9FC-1AC5-4330-A293-F7D33739E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52" y="1272209"/>
            <a:ext cx="6838891" cy="4744277"/>
          </a:xfrm>
        </p:spPr>
      </p:pic>
    </p:spTree>
    <p:extLst>
      <p:ext uri="{BB962C8B-B14F-4D97-AF65-F5344CB8AC3E}">
        <p14:creationId xmlns:p14="http://schemas.microsoft.com/office/powerpoint/2010/main" val="22206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8A34-7F5B-4A44-9F95-ACF195A0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4192-BA7F-473F-AA14-5B0E9F37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 make a number of inferences about what affects a players salary</a:t>
            </a:r>
          </a:p>
          <a:p>
            <a:r>
              <a:rPr lang="en-US" dirty="0"/>
              <a:t>It also compares stats of all player who play in various positions and tries to find if certain positions imply better stats.</a:t>
            </a:r>
          </a:p>
          <a:p>
            <a:r>
              <a:rPr lang="en-US" dirty="0"/>
              <a:t>We have created a few linear regression models to try and predict the salaries of the players.</a:t>
            </a:r>
          </a:p>
          <a:p>
            <a:r>
              <a:rPr lang="en-US" dirty="0"/>
              <a:t>We also plotted the 	evolutions of 3 point attempts through the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2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F-5231-4012-B079-519218C1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4C39-E281-4706-8026-8B832594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dataset, cleaning was just removing null values</a:t>
            </a:r>
          </a:p>
          <a:p>
            <a:r>
              <a:rPr lang="en-US" dirty="0"/>
              <a:t>Ignored empty stats when they would vary the inferences we obtained.</a:t>
            </a:r>
          </a:p>
          <a:p>
            <a:r>
              <a:rPr lang="en-US" dirty="0"/>
              <a:t>Looked for extreme outliers but found none.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0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96B9-53DE-4258-A5D0-C9F0838C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715618"/>
            <a:ext cx="3031852" cy="1550504"/>
          </a:xfrm>
        </p:spPr>
        <p:txBody>
          <a:bodyPr/>
          <a:lstStyle/>
          <a:p>
            <a:r>
              <a:rPr lang="en-US" dirty="0"/>
              <a:t>Correlation between player stats and salary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B19FFB-4599-47E4-A8B9-D62D2408C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017" y="2099055"/>
            <a:ext cx="7103166" cy="23934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8BB0-EF7D-4E7B-BD5A-44804E7DB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the correlation between 12 stats that could have an effect on salary.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Points Per Game (PPG) stat was the one that highest correlation to salary.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accurate and expected.</a:t>
            </a:r>
          </a:p>
        </p:txBody>
      </p:sp>
    </p:spTree>
    <p:extLst>
      <p:ext uri="{BB962C8B-B14F-4D97-AF65-F5344CB8AC3E}">
        <p14:creationId xmlns:p14="http://schemas.microsoft.com/office/powerpoint/2010/main" val="32534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259C-56D4-4D37-BFF3-A075A61D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728871"/>
            <a:ext cx="3031852" cy="1855304"/>
          </a:xfrm>
        </p:spPr>
        <p:txBody>
          <a:bodyPr>
            <a:normAutofit/>
          </a:bodyPr>
          <a:lstStyle/>
          <a:p>
            <a:r>
              <a:rPr lang="en-US" dirty="0"/>
              <a:t>Correlation between field goals percentage and salary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A3F72-46D6-442C-94F0-13D717DE0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034748"/>
            <a:ext cx="3031852" cy="28032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correlation doesn’t seem to be very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being an efficient scorer does not always imply a higher salary.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B37559-9D97-44A3-9445-2F0412910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02" y="2079021"/>
            <a:ext cx="6193389" cy="2699958"/>
          </a:xfrm>
        </p:spPr>
      </p:pic>
    </p:spTree>
    <p:extLst>
      <p:ext uri="{BB962C8B-B14F-4D97-AF65-F5344CB8AC3E}">
        <p14:creationId xmlns:p14="http://schemas.microsoft.com/office/powerpoint/2010/main" val="186718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2A79-19E9-42DF-B954-D7302157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performance stats for different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51DFB-BD2D-4CAB-BF1E-6D5355269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6186-55F4-435B-808B-195867D9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vs Win shares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241326-5F05-4A7A-B568-EC20EA8AC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1" y="1205716"/>
            <a:ext cx="6771861" cy="44465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46261-90AF-47A8-8B4B-7D0DF8C08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plot shows the distribution of win shares for each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 it can be seen that players in the Centre position have marginally the highest mean win share stat.</a:t>
            </a:r>
          </a:p>
        </p:txBody>
      </p:sp>
    </p:spTree>
    <p:extLst>
      <p:ext uri="{BB962C8B-B14F-4D97-AF65-F5344CB8AC3E}">
        <p14:creationId xmlns:p14="http://schemas.microsoft.com/office/powerpoint/2010/main" val="9197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A95F-C07C-4066-97C9-449E91F2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Assists per game vs position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39A4CD-7537-4EB6-BA5C-813ED0B9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51" y="1285462"/>
            <a:ext cx="6346092" cy="45525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EBBA8-00F8-4334-938F-13D873BB1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plot shows the distribution of Assists per game for each position.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 it can be seen that players in the Point Guard position have the highest mean assists per game.</a:t>
            </a:r>
          </a:p>
        </p:txBody>
      </p:sp>
    </p:spTree>
    <p:extLst>
      <p:ext uri="{BB962C8B-B14F-4D97-AF65-F5344CB8AC3E}">
        <p14:creationId xmlns:p14="http://schemas.microsoft.com/office/powerpoint/2010/main" val="17307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AA83-165E-4223-8CF0-7022AB72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1019954"/>
            <a:ext cx="3031852" cy="1272027"/>
          </a:xfrm>
        </p:spPr>
        <p:txBody>
          <a:bodyPr/>
          <a:lstStyle/>
          <a:p>
            <a:r>
              <a:rPr lang="en-US" dirty="0"/>
              <a:t>Minutes per game vs position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79CD23-F478-4F2E-826D-741162557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74" y="807919"/>
            <a:ext cx="6322056" cy="41815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EB392-A014-4C50-A4C0-B799AFE7F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464904"/>
            <a:ext cx="3031852" cy="337314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 is it is visible that players in the Small Forward position play the most minutes per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further analysis, it was observed that the number of Small Forwards was the least among all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is a reason for them playing more Minutes Per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F86BD-0337-4B8F-9EB8-E0D3BFD37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70" y="5254433"/>
            <a:ext cx="6851373" cy="11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746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6E2E8"/>
      </a:lt2>
      <a:accent1>
        <a:srgbClr val="5DB320"/>
      </a:accent1>
      <a:accent2>
        <a:srgbClr val="92AC13"/>
      </a:accent2>
      <a:accent3>
        <a:srgbClr val="C39B23"/>
      </a:accent3>
      <a:accent4>
        <a:srgbClr val="D55717"/>
      </a:accent4>
      <a:accent5>
        <a:srgbClr val="E72938"/>
      </a:accent5>
      <a:accent6>
        <a:srgbClr val="D51775"/>
      </a:accent6>
      <a:hlink>
        <a:srgbClr val="C45A50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545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Wingdings 2</vt:lpstr>
      <vt:lpstr>DividendVTI</vt:lpstr>
      <vt:lpstr>NBA Player data and salary prediction </vt:lpstr>
      <vt:lpstr>abstract</vt:lpstr>
      <vt:lpstr>Data cleaning</vt:lpstr>
      <vt:lpstr>Correlation between player stats and salary</vt:lpstr>
      <vt:lpstr>Correlation between field goals percentage and salary</vt:lpstr>
      <vt:lpstr>Analysis of performance stats for different positions</vt:lpstr>
      <vt:lpstr>Position vs Win shares</vt:lpstr>
      <vt:lpstr>Assists per game vs position</vt:lpstr>
      <vt:lpstr>Minutes per game vs position</vt:lpstr>
      <vt:lpstr>Salary modelling and prediction </vt:lpstr>
      <vt:lpstr>Stats and their relation to salary</vt:lpstr>
      <vt:lpstr>Models used to predict the salary</vt:lpstr>
      <vt:lpstr>Comparing the six models</vt:lpstr>
      <vt:lpstr>Average salary spent by each team</vt:lpstr>
      <vt:lpstr>Evolution of points scored per season</vt:lpstr>
      <vt:lpstr>Evolution in 3 pointers attempted per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data and salary prediction </dc:title>
  <dc:creator>Joseph Dominic</dc:creator>
  <cp:lastModifiedBy>Joseph Dominic</cp:lastModifiedBy>
  <cp:revision>15</cp:revision>
  <dcterms:created xsi:type="dcterms:W3CDTF">2019-11-18T18:45:29Z</dcterms:created>
  <dcterms:modified xsi:type="dcterms:W3CDTF">2019-11-19T06:27:47Z</dcterms:modified>
</cp:coreProperties>
</file>