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9" r:id="rId11"/>
    <p:sldId id="267" r:id="rId12"/>
    <p:sldId id="270" r:id="rId13"/>
    <p:sldId id="271" r:id="rId14"/>
    <p:sldId id="273" r:id="rId15"/>
    <p:sldId id="272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846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67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71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358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220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986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790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6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30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151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5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7609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5" r:id="rId5"/>
    <p:sldLayoutId id="2147483679" r:id="rId6"/>
    <p:sldLayoutId id="2147483680" r:id="rId7"/>
    <p:sldLayoutId id="2147483681" r:id="rId8"/>
    <p:sldLayoutId id="2147483684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F6818E-C573-4E40-B1B7-F8B30212BA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8" b="1425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601201"/>
            <a:ext cx="3702134" cy="5791132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608E72-5529-4BF1-BC80-4CA14B187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200" y="1524001"/>
            <a:ext cx="3412067" cy="34783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NBA Player data and salary prediction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6C97BB-BC58-473A-950D-3D5198CA5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200" y="5145513"/>
            <a:ext cx="3412067" cy="738820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561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ED9CA-5C6C-4529-BC95-7B6ACC57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Salary modelling and prediction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81F5D-B512-4A64-A25D-F617D59E4B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66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5B750-DF38-4DFA-8AA8-C625A1F64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728870"/>
            <a:ext cx="3031852" cy="1470991"/>
          </a:xfrm>
        </p:spPr>
        <p:txBody>
          <a:bodyPr/>
          <a:lstStyle/>
          <a:p>
            <a:r>
              <a:rPr lang="en-US" dirty="0"/>
              <a:t>Stats and their relation to salary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25F953C-BED7-4D3C-BF24-43A43419D3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774" y="1166192"/>
            <a:ext cx="6997148" cy="467185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7E97BE-8CA0-4D24-A1B8-D5FA9BDCC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7" y="2332383"/>
            <a:ext cx="3031852" cy="379674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Plotted six different stats and their relation to Salary the player earned.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 graphs, we can infer that the PPG, MPG and the GS stats have clear correlation with the salary the player earns.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Keeping this in mind, we try and model the salary using Linear Regression.</a:t>
            </a:r>
          </a:p>
        </p:txBody>
      </p:sp>
    </p:spTree>
    <p:extLst>
      <p:ext uri="{BB962C8B-B14F-4D97-AF65-F5344CB8AC3E}">
        <p14:creationId xmlns:p14="http://schemas.microsoft.com/office/powerpoint/2010/main" val="449050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15A70-801A-413E-B95B-B40A188C9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89431"/>
          </a:xfrm>
        </p:spPr>
        <p:txBody>
          <a:bodyPr/>
          <a:lstStyle/>
          <a:p>
            <a:r>
              <a:rPr lang="en-US" dirty="0"/>
              <a:t>Models used to predict the salary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291E98-FD35-42F1-8C97-F30DF9A72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4942888"/>
            <a:ext cx="5629275" cy="695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20AB42-E825-46B2-BF28-1AC2529E93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553" y="4942887"/>
            <a:ext cx="5629275" cy="6953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37C6D3-DC37-4647-B210-9158E28A78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453" y="2110376"/>
            <a:ext cx="5667375" cy="6953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13E2CE2-5994-44FD-AB70-C1EFE367FC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3456539"/>
            <a:ext cx="5629275" cy="5810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A76695E-DE78-474D-91F9-BD911198D4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502" y="3456539"/>
            <a:ext cx="5629275" cy="571500"/>
          </a:xfrm>
          <a:prstGeom prst="rect">
            <a:avLst/>
          </a:prstGeom>
        </p:spPr>
      </p:pic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C2BB65DF-E082-443F-8AD6-4EB55959C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49" y="1910351"/>
            <a:ext cx="5686425" cy="895350"/>
          </a:xfrm>
        </p:spPr>
      </p:pic>
    </p:spTree>
    <p:extLst>
      <p:ext uri="{BB962C8B-B14F-4D97-AF65-F5344CB8AC3E}">
        <p14:creationId xmlns:p14="http://schemas.microsoft.com/office/powerpoint/2010/main" val="3907581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95E5B-773E-4467-800B-680996F7B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the six models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7B3049C-7CF6-4478-902F-82761F430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9" r="26876"/>
          <a:stretch/>
        </p:blipFill>
        <p:spPr>
          <a:xfrm>
            <a:off x="6096001" y="1563757"/>
            <a:ext cx="3352799" cy="377355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2ED39-62AC-42ED-AF12-B9E636438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 with the highest Adjusted R-squared would be the best model for the given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6 seems to be the best model for Salary.</a:t>
            </a:r>
          </a:p>
        </p:txBody>
      </p:sp>
    </p:spTree>
    <p:extLst>
      <p:ext uri="{BB962C8B-B14F-4D97-AF65-F5344CB8AC3E}">
        <p14:creationId xmlns:p14="http://schemas.microsoft.com/office/powerpoint/2010/main" val="1762161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F847D-A4E3-410E-A878-1B23488A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salary spent by each team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EFFA63A-1580-4054-B80D-87312AB73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522" y="1099930"/>
            <a:ext cx="6719621" cy="473811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343F7B-B3E4-4B3B-A817-25FA05DB8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New York Knicks have spent the most on average salaries per player across all seasons.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Charlotte Hornets are the lowest spending team across all seasons.</a:t>
            </a:r>
          </a:p>
        </p:txBody>
      </p:sp>
    </p:spTree>
    <p:extLst>
      <p:ext uri="{BB962C8B-B14F-4D97-AF65-F5344CB8AC3E}">
        <p14:creationId xmlns:p14="http://schemas.microsoft.com/office/powerpoint/2010/main" val="993151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E1A6-9694-40FC-8A4F-C3537171E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points scored per season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F899D5-4EB9-4A28-AB86-6F6E912D0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see that the points scored in the 1950 – 1985 period, has a roughly rapid increase every season.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Whereas the period from 1985 – 2018 still increases but less rapidly.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E738078-BC4B-4556-8489-D73F14C30B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047" y="1205948"/>
            <a:ext cx="6679096" cy="4632098"/>
          </a:xfrm>
        </p:spPr>
      </p:pic>
    </p:spTree>
    <p:extLst>
      <p:ext uri="{BB962C8B-B14F-4D97-AF65-F5344CB8AC3E}">
        <p14:creationId xmlns:p14="http://schemas.microsoft.com/office/powerpoint/2010/main" val="3267059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EB913-A274-499D-810A-1E59AE8CD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in 3 pointers attempted per year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D6F52D-A155-4733-BA47-CC0C96A08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overall number of attempted three pointers increases every season.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a few exceptions</a:t>
            </a:r>
            <a:r>
              <a:rPr lang="en-US"/>
              <a:t>, the </a:t>
            </a:r>
            <a:r>
              <a:rPr lang="en-US" dirty="0"/>
              <a:t>rate is constant until the 2011 season, which is when Stephen Curry starts entering his prime.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AF7CD9FC-1AC5-4330-A293-F7D33739E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252" y="1272209"/>
            <a:ext cx="6838891" cy="4744277"/>
          </a:xfrm>
        </p:spPr>
      </p:pic>
    </p:spTree>
    <p:extLst>
      <p:ext uri="{BB962C8B-B14F-4D97-AF65-F5344CB8AC3E}">
        <p14:creationId xmlns:p14="http://schemas.microsoft.com/office/powerpoint/2010/main" val="2220656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98A34-7F5B-4A44-9F95-ACF195A04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F4192-BA7F-473F-AA14-5B0E9F373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aims to make a number of inferences about what affects a players salary</a:t>
            </a:r>
          </a:p>
          <a:p>
            <a:r>
              <a:rPr lang="en-US" dirty="0"/>
              <a:t>It also compares stats of all player who play in various positions and tries to find if certain positions imply better stats.</a:t>
            </a:r>
          </a:p>
          <a:p>
            <a:r>
              <a:rPr lang="en-US" dirty="0"/>
              <a:t>We have created a few linear regression models to try and predict the salaries of the players.</a:t>
            </a:r>
          </a:p>
          <a:p>
            <a:r>
              <a:rPr lang="en-US" dirty="0"/>
              <a:t>We also plotted the 	evolutions of all shots and 3 point attempts through the years.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026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F-5231-4012-B079-519218C1F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14C39-E281-4706-8026-8B832594E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dataset, cleaning was just removing null values</a:t>
            </a:r>
          </a:p>
          <a:p>
            <a:r>
              <a:rPr lang="en-US" dirty="0"/>
              <a:t>Ignored empty stats when they would vary the inferences we obtained.</a:t>
            </a:r>
          </a:p>
          <a:p>
            <a:r>
              <a:rPr lang="en-US" dirty="0"/>
              <a:t>Looked for extreme outliers but found none.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500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596B9-53DE-4258-A5D0-C9F0838C1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715618"/>
            <a:ext cx="3031852" cy="1550504"/>
          </a:xfrm>
        </p:spPr>
        <p:txBody>
          <a:bodyPr/>
          <a:lstStyle/>
          <a:p>
            <a:r>
              <a:rPr lang="en-US" dirty="0"/>
              <a:t>Correlation between player stats and salary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0B19FFB-4599-47E4-A8B9-D62D2408C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017" y="2099055"/>
            <a:ext cx="7103166" cy="239343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CE8BB0-EF7D-4E7B-BD5A-44804E7DB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Calculated the correlation between 12 stats that could have an effect on salary.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Points Per Game (PPG) stat was the one that showed the highest correlation to salary.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accurate and expected.</a:t>
            </a:r>
          </a:p>
        </p:txBody>
      </p:sp>
    </p:spTree>
    <p:extLst>
      <p:ext uri="{BB962C8B-B14F-4D97-AF65-F5344CB8AC3E}">
        <p14:creationId xmlns:p14="http://schemas.microsoft.com/office/powerpoint/2010/main" val="3253458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9259C-56D4-4D37-BFF3-A075A61D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728871"/>
            <a:ext cx="3031852" cy="1855304"/>
          </a:xfrm>
        </p:spPr>
        <p:txBody>
          <a:bodyPr>
            <a:normAutofit/>
          </a:bodyPr>
          <a:lstStyle/>
          <a:p>
            <a:r>
              <a:rPr lang="en-US" dirty="0"/>
              <a:t>Correlation between field goal percentage and salary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A3F72-46D6-442C-94F0-13D717DE0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7" y="3034748"/>
            <a:ext cx="3031852" cy="28032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correlation doesn’t seem to be very high.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means that being an efficient scorer does not always imply a higher salary.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AB37559-9D97-44A3-9445-2F04129100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202" y="2079021"/>
            <a:ext cx="6193389" cy="2699958"/>
          </a:xfrm>
        </p:spPr>
      </p:pic>
    </p:spTree>
    <p:extLst>
      <p:ext uri="{BB962C8B-B14F-4D97-AF65-F5344CB8AC3E}">
        <p14:creationId xmlns:p14="http://schemas.microsoft.com/office/powerpoint/2010/main" val="1867183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F2A79-19E9-42DF-B954-D73021576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performance stats for different positions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51DFB-BD2D-4CAB-BF1E-6D53552690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83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E6186-55F4-435B-808B-195867D9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 shares vs position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2241326-5F05-4A7A-B568-EC20EA8AC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791" y="1205716"/>
            <a:ext cx="6771861" cy="444656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46261-90AF-47A8-8B4B-7D0DF8C08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plot shows the distribution of win shares for each position.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 graph it can be seen that players in the Centre position have marginally the highest mean win share stat.</a:t>
            </a:r>
          </a:p>
        </p:txBody>
      </p:sp>
    </p:spTree>
    <p:extLst>
      <p:ext uri="{BB962C8B-B14F-4D97-AF65-F5344CB8AC3E}">
        <p14:creationId xmlns:p14="http://schemas.microsoft.com/office/powerpoint/2010/main" val="919759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5A95F-C07C-4066-97C9-449E91F25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Assists per game vs position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A39A4CD-7537-4EB6-BA5C-813ED0B9FA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051" y="1285462"/>
            <a:ext cx="6346092" cy="455258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6EBBA8-00F8-4334-938F-13D873BB1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plot shows the distribution of Assists per game for each position.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 graph it can be seen that players in the Point Guard position have the highest mean assists per game.</a:t>
            </a:r>
          </a:p>
        </p:txBody>
      </p:sp>
    </p:spTree>
    <p:extLst>
      <p:ext uri="{BB962C8B-B14F-4D97-AF65-F5344CB8AC3E}">
        <p14:creationId xmlns:p14="http://schemas.microsoft.com/office/powerpoint/2010/main" val="173071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3AA83-165E-4223-8CF0-7022AB726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1019954"/>
            <a:ext cx="3031852" cy="1272027"/>
          </a:xfrm>
        </p:spPr>
        <p:txBody>
          <a:bodyPr/>
          <a:lstStyle/>
          <a:p>
            <a:r>
              <a:rPr lang="en-US" dirty="0"/>
              <a:t>Minutes per game vs position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79CD23-F478-4F2E-826D-741162557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374" y="807919"/>
            <a:ext cx="6322056" cy="418152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EB392-A014-4C50-A4C0-B799AFE7F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7" y="2464904"/>
            <a:ext cx="3031852" cy="3373142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 graph is it is visible that players in the Small Forward position play the most minutes per game.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further analysis, it was observed that the number of Small Forwards was the least among all positions.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is a reason for them playing more Minutes Per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0F86BD-0337-4B8F-9EB8-E0D3BFD37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70" y="5254433"/>
            <a:ext cx="6851373" cy="116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57464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412E24"/>
      </a:dk2>
      <a:lt2>
        <a:srgbClr val="E6E2E8"/>
      </a:lt2>
      <a:accent1>
        <a:srgbClr val="5DB320"/>
      </a:accent1>
      <a:accent2>
        <a:srgbClr val="92AC13"/>
      </a:accent2>
      <a:accent3>
        <a:srgbClr val="C39B23"/>
      </a:accent3>
      <a:accent4>
        <a:srgbClr val="D55717"/>
      </a:accent4>
      <a:accent5>
        <a:srgbClr val="E72938"/>
      </a:accent5>
      <a:accent6>
        <a:srgbClr val="D51775"/>
      </a:accent6>
      <a:hlink>
        <a:srgbClr val="C45A50"/>
      </a:hlink>
      <a:folHlink>
        <a:srgbClr val="7F7F7F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550</Words>
  <Application>Microsoft Office PowerPoint</Application>
  <PresentationFormat>Widescreen</PresentationFormat>
  <Paragraphs>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Avenir Next LT Pro</vt:lpstr>
      <vt:lpstr>Wingdings 2</vt:lpstr>
      <vt:lpstr>DividendVTI</vt:lpstr>
      <vt:lpstr>NBA Player data and salary prediction </vt:lpstr>
      <vt:lpstr>abstract</vt:lpstr>
      <vt:lpstr>Data cleaning</vt:lpstr>
      <vt:lpstr>Correlation between player stats and salary</vt:lpstr>
      <vt:lpstr>Correlation between field goal percentage and salary</vt:lpstr>
      <vt:lpstr>Analysis of performance stats for different positions</vt:lpstr>
      <vt:lpstr>Win shares vs position</vt:lpstr>
      <vt:lpstr>Assists per game vs position</vt:lpstr>
      <vt:lpstr>Minutes per game vs position</vt:lpstr>
      <vt:lpstr>Salary modelling and prediction </vt:lpstr>
      <vt:lpstr>Stats and their relation to salary</vt:lpstr>
      <vt:lpstr>Models used to predict the salary</vt:lpstr>
      <vt:lpstr>Comparing the six models</vt:lpstr>
      <vt:lpstr>Average salary spent by each team</vt:lpstr>
      <vt:lpstr>Evolution of points scored per season</vt:lpstr>
      <vt:lpstr>Evolution in 3 pointers attempted per year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Player data and salary prediction </dc:title>
  <dc:creator>Joseph Dominic</dc:creator>
  <cp:lastModifiedBy>Joseph Dominic</cp:lastModifiedBy>
  <cp:revision>21</cp:revision>
  <dcterms:created xsi:type="dcterms:W3CDTF">2019-11-18T18:45:29Z</dcterms:created>
  <dcterms:modified xsi:type="dcterms:W3CDTF">2019-11-19T08:38:44Z</dcterms:modified>
</cp:coreProperties>
</file>