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1" r:id="rId2"/>
    <p:sldId id="432" r:id="rId3"/>
    <p:sldId id="433" r:id="rId4"/>
    <p:sldId id="434" r:id="rId5"/>
    <p:sldId id="439" r:id="rId6"/>
    <p:sldId id="442" r:id="rId7"/>
    <p:sldId id="441" r:id="rId8"/>
    <p:sldId id="440" r:id="rId9"/>
    <p:sldId id="437" r:id="rId10"/>
    <p:sldId id="438" r:id="rId11"/>
    <p:sldId id="428" r:id="rId12"/>
    <p:sldId id="429" r:id="rId13"/>
    <p:sldId id="304" r:id="rId14"/>
    <p:sldId id="42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 autoAdjust="0"/>
    <p:restoredTop sz="94867" autoAdjust="0"/>
  </p:normalViewPr>
  <p:slideViewPr>
    <p:cSldViewPr>
      <p:cViewPr>
        <p:scale>
          <a:sx n="90" d="100"/>
          <a:sy n="90" d="100"/>
        </p:scale>
        <p:origin x="-10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Have you installed Python 3.4.3 yet?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</a:t>
            </a:r>
            <a:endParaRPr lang="en-US" b="1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Yes, including </a:t>
            </a:r>
            <a:r>
              <a:rPr lang="en-US" dirty="0" err="1" smtClean="0"/>
              <a:t>Matplotlib</a:t>
            </a:r>
            <a:r>
              <a:rPr lang="en-US" dirty="0" smtClean="0"/>
              <a:t> and all the extra bits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I’ve tried, but I’m having some trouble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Um – were we supposed to install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6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name = 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Hunter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My name is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name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is Hunter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</a:t>
            </a:r>
            <a:r>
              <a:rPr lang="en-US" dirty="0" err="1" smtClean="0"/>
              <a:t>isHunter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My name is name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</a:t>
            </a:r>
            <a:r>
              <a:rPr lang="en-US" dirty="0" err="1" smtClean="0"/>
              <a:t>isname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1222666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use a Python keyword</a:t>
            </a:r>
          </a:p>
          <a:p>
            <a:r>
              <a:rPr lang="en-US" dirty="0" smtClean="0"/>
              <a:t>A variable name cannot contain a space</a:t>
            </a:r>
          </a:p>
          <a:p>
            <a:r>
              <a:rPr lang="en-US" dirty="0" smtClean="0"/>
              <a:t>The first character must be a letter (a-z, A-Z) or an underscore (_).</a:t>
            </a:r>
          </a:p>
          <a:p>
            <a:r>
              <a:rPr lang="en-US" dirty="0" smtClean="0"/>
              <a:t>Subsequent characters can be any combination of letters (a-z, A-Z), digits (0-9) or underscores(_).</a:t>
            </a:r>
          </a:p>
          <a:p>
            <a:r>
              <a:rPr lang="en-US" dirty="0" smtClean="0"/>
              <a:t>Case matters!  </a:t>
            </a:r>
            <a:r>
              <a:rPr lang="en-US" dirty="0" err="1" smtClean="0"/>
              <a:t>myvar</a:t>
            </a:r>
            <a:r>
              <a:rPr lang="en-US" dirty="0" smtClean="0"/>
              <a:t> ≠ </a:t>
            </a:r>
            <a:r>
              <a:rPr lang="en-US" dirty="0" err="1" smtClean="0"/>
              <a:t>myVar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149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76400"/>
            <a:ext cx="82296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284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73" y="381000"/>
            <a:ext cx="901742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u="sng" dirty="0"/>
              <a:t>Precedence</a:t>
            </a:r>
            <a:r>
              <a:rPr lang="en-US" dirty="0"/>
              <a:t>		</a:t>
            </a:r>
            <a:r>
              <a:rPr lang="en-US" u="sng" dirty="0"/>
              <a:t>Associativity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** </a:t>
            </a:r>
            <a:r>
              <a:rPr lang="en-US" dirty="0" smtClean="0"/>
              <a:t>                           right </a:t>
            </a:r>
            <a:r>
              <a:rPr lang="en-US" dirty="0"/>
              <a:t>to left!!</a:t>
            </a:r>
            <a:r>
              <a:rPr lang="en-US" dirty="0" smtClean="0"/>
              <a:t>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*    /    //    %          </a:t>
            </a:r>
            <a:r>
              <a:rPr lang="en-US" dirty="0" smtClean="0"/>
              <a:t>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+     -                        </a:t>
            </a:r>
            <a:r>
              <a:rPr lang="en-US" dirty="0" smtClean="0"/>
              <a:t>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38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Have you installed Python 3.4.3 yet?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No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Yes, including </a:t>
            </a:r>
            <a:r>
              <a:rPr lang="en-US" b="1" dirty="0" err="1" smtClean="0">
                <a:solidFill>
                  <a:srgbClr val="008000"/>
                </a:solidFill>
              </a:rPr>
              <a:t>Matplotlib</a:t>
            </a:r>
            <a:r>
              <a:rPr lang="en-US" b="1" dirty="0" smtClean="0">
                <a:solidFill>
                  <a:srgbClr val="008000"/>
                </a:solidFill>
              </a:rPr>
              <a:t> and all the extra bits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I’ve tried, but I’m having some trouble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Um – were we supposed to install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16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Plagarism</a:t>
            </a:r>
            <a:r>
              <a:rPr lang="en-US" b="1" dirty="0" smtClean="0"/>
              <a:t> is: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Acceptable if practiced in moderation.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Claiming someone else’s work as your own.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religion practiced by the </a:t>
            </a:r>
            <a:r>
              <a:rPr lang="en-US" dirty="0" err="1" smtClean="0"/>
              <a:t>Plagiar</a:t>
            </a:r>
            <a:r>
              <a:rPr lang="en-US" dirty="0" smtClean="0"/>
              <a:t> people of Outer </a:t>
            </a:r>
            <a:r>
              <a:rPr lang="en-US" dirty="0" err="1" smtClean="0"/>
              <a:t>Wheristan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a problem.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Getting ideas or inspiration by consulting with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9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Plagarism</a:t>
            </a:r>
            <a:r>
              <a:rPr lang="en-US" b="1" dirty="0" smtClean="0"/>
              <a:t> is: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Acceptable if practiced in moderation.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Claiming someone else’s work as your own.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religion practiced by the </a:t>
            </a:r>
            <a:r>
              <a:rPr lang="en-US" dirty="0" err="1" smtClean="0"/>
              <a:t>Plagiar</a:t>
            </a:r>
            <a:r>
              <a:rPr lang="en-US" dirty="0" smtClean="0"/>
              <a:t> people of Outer </a:t>
            </a:r>
            <a:r>
              <a:rPr lang="en-US" dirty="0" err="1" smtClean="0"/>
              <a:t>Wheristan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a problem.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Getting ideas or inspiration by consulting with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0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enough information provided</a:t>
            </a:r>
          </a:p>
        </p:txBody>
      </p:sp>
    </p:spTree>
    <p:extLst>
      <p:ext uri="{BB962C8B-B14F-4D97-AF65-F5344CB8AC3E}">
        <p14:creationId xmlns:p14="http://schemas.microsoft.com/office/powerpoint/2010/main" val="2763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enough information provided</a:t>
            </a:r>
          </a:p>
        </p:txBody>
      </p:sp>
    </p:spTree>
    <p:extLst>
      <p:ext uri="{BB962C8B-B14F-4D97-AF65-F5344CB8AC3E}">
        <p14:creationId xmlns:p14="http://schemas.microsoft.com/office/powerpoint/2010/main" val="3803754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y = x + 7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print(y)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 + 7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85105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y = x + 7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print(y)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 + 7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63073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name = 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Hunter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sz="2000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My name is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name</a:t>
            </a:r>
            <a:r>
              <a:rPr lang="fr-FR" sz="20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is Hunter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</a:t>
            </a:r>
            <a:r>
              <a:rPr lang="en-US" dirty="0" err="1" smtClean="0"/>
              <a:t>isHunter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is name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My name </a:t>
            </a:r>
            <a:r>
              <a:rPr lang="en-US" dirty="0" err="1" smtClean="0"/>
              <a:t>isname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3949731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125380</TotalTime>
  <Words>446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Variable Naming Rules</vt:lpstr>
      <vt:lpstr>PowerPoint Presentation</vt:lpstr>
      <vt:lpstr>PowerPoint Presentation</vt:lpstr>
      <vt:lpstr>Math Operators (cont.)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215</cp:revision>
  <dcterms:created xsi:type="dcterms:W3CDTF">2012-09-10T20:12:08Z</dcterms:created>
  <dcterms:modified xsi:type="dcterms:W3CDTF">2016-02-10T15:43:31Z</dcterms:modified>
</cp:coreProperties>
</file>