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72" r:id="rId2"/>
    <p:sldId id="673" r:id="rId3"/>
    <p:sldId id="674" r:id="rId4"/>
    <p:sldId id="675" r:id="rId5"/>
    <p:sldId id="676" r:id="rId6"/>
    <p:sldId id="677" r:id="rId7"/>
    <p:sldId id="670" r:id="rId8"/>
    <p:sldId id="6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4" autoAdjust="0"/>
    <p:restoredTop sz="94867" autoAdjust="0"/>
  </p:normalViewPr>
  <p:slideViewPr>
    <p:cSldViewPr>
      <p:cViewPr>
        <p:scale>
          <a:sx n="90" d="100"/>
          <a:sy n="90" d="100"/>
        </p:scale>
        <p:origin x="-1528" y="-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loop over a list: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dirty="0" smtClean="0">
                <a:latin typeface="Courier"/>
                <a:cs typeface="Courier"/>
              </a:rPr>
              <a:t> item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my_list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pPr lvl="1"/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dirty="0" smtClean="0">
                <a:latin typeface="Courier"/>
                <a:cs typeface="Courier"/>
              </a:rPr>
              <a:t> n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660066"/>
                </a:solidFill>
                <a:latin typeface="Courier"/>
                <a:cs typeface="Courier"/>
              </a:rPr>
              <a:t>len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my_list</a:t>
            </a:r>
            <a:r>
              <a:rPr lang="en-US" dirty="0" smtClean="0">
                <a:latin typeface="Courier"/>
                <a:cs typeface="Courier"/>
              </a:rPr>
              <a:t>)):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28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Related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if an item is in a list (searching)</a:t>
            </a:r>
          </a:p>
          <a:p>
            <a:pPr lvl="1"/>
            <a:r>
              <a:rPr lang="en-US" dirty="0" smtClean="0"/>
              <a:t>Loop over the list checking each item to see if it’s the one you are looking for.</a:t>
            </a:r>
          </a:p>
          <a:p>
            <a:endParaRPr lang="en-US" dirty="0"/>
          </a:p>
          <a:p>
            <a:r>
              <a:rPr lang="en-US" dirty="0" smtClean="0"/>
              <a:t>Checking if a list is in order (sorted)</a:t>
            </a:r>
          </a:p>
          <a:p>
            <a:pPr lvl="1"/>
            <a:r>
              <a:rPr lang="en-US" dirty="0" smtClean="0"/>
              <a:t>Loop over the list and check that each item is less than or equal to the next item in the list.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’a’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’c’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’h’</a:t>
            </a:r>
            <a:r>
              <a:rPr lang="en-US" dirty="0">
                <a:latin typeface="Courier"/>
                <a:cs typeface="Courier"/>
              </a:rPr>
              <a:t> ,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’h’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’d’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’z’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92139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Similar to what we can do with strings, we can use the ‘+’ operator with lists.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276600"/>
            <a:ext cx="83112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xlist</a:t>
            </a:r>
            <a:r>
              <a:rPr lang="en-US" sz="2400" dirty="0" smtClean="0">
                <a:latin typeface="Courier"/>
                <a:cs typeface="Courier"/>
              </a:rPr>
              <a:t> = [1, 2, 3]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xlist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>
                <a:latin typeface="Courier"/>
                <a:cs typeface="Courier"/>
              </a:rPr>
              <a:t> [1, 2, 3</a:t>
            </a:r>
            <a:r>
              <a:rPr lang="en-US" sz="2400" dirty="0" smtClean="0">
                <a:latin typeface="Courier"/>
                <a:cs typeface="Courier"/>
              </a:rPr>
              <a:t>] + [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'four'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'five'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'six'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xlist</a:t>
            </a:r>
            <a:r>
              <a:rPr lang="en-US" sz="2400" dirty="0" smtClean="0">
                <a:latin typeface="Courier"/>
                <a:cs typeface="Courier"/>
              </a:rPr>
              <a:t> += [7, 8, 9]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581026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Similar to what we can do with strings, we can use the ‘*’ operator with lists.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276600"/>
            <a:ext cx="42479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xlist</a:t>
            </a:r>
            <a:r>
              <a:rPr lang="en-US" sz="2400" dirty="0" smtClean="0">
                <a:latin typeface="Courier"/>
                <a:cs typeface="Courier"/>
              </a:rPr>
              <a:t> = [1, 2, 3]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xlist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>
                <a:latin typeface="Courier"/>
                <a:cs typeface="Courier"/>
              </a:rPr>
              <a:t> [1, 2, 3</a:t>
            </a:r>
            <a:r>
              <a:rPr lang="en-US" sz="2400" dirty="0" smtClean="0">
                <a:latin typeface="Courier"/>
                <a:cs typeface="Courier"/>
              </a:rPr>
              <a:t>] * 2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Xlist</a:t>
            </a:r>
            <a:r>
              <a:rPr lang="en-US" sz="2400" dirty="0" smtClean="0">
                <a:latin typeface="Courier"/>
                <a:cs typeface="Courier"/>
              </a:rPr>
              <a:t> *= 3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47975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A slice creates a list that is a subset of a list.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listname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7F7F7F"/>
                </a:solidFill>
              </a:rPr>
              <a:t>start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7F7F7F"/>
                </a:solidFill>
              </a:rPr>
              <a:t>stop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step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indices begin at start, increment by step, and end at stop </a:t>
            </a:r>
            <a:r>
              <a:rPr lang="en-US" u="sng" dirty="0" smtClean="0"/>
              <a:t>without</a:t>
            </a:r>
            <a:r>
              <a:rPr lang="en-US" dirty="0" smtClean="0"/>
              <a:t> including stop. (Like range)</a:t>
            </a:r>
          </a:p>
          <a:p>
            <a:r>
              <a:rPr lang="en-US" dirty="0" smtClean="0"/>
              <a:t>Default values:</a:t>
            </a:r>
          </a:p>
          <a:p>
            <a:pPr lvl="1"/>
            <a:r>
              <a:rPr lang="en-US" dirty="0" smtClean="0"/>
              <a:t>start = 0, step = 1, stop = length of list</a:t>
            </a:r>
          </a:p>
          <a:p>
            <a:r>
              <a:rPr lang="en-US" dirty="0" smtClean="0"/>
              <a:t>Negative values are allowed</a:t>
            </a:r>
          </a:p>
          <a:p>
            <a:r>
              <a:rPr lang="en-US" dirty="0" smtClean="0"/>
              <a:t>Out-of-range indices do _NOT_ cause an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5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used to indicate whether some condition is True or False.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29000"/>
            <a:ext cx="70104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x &gt; 0: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is_positive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is_positive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72717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Built-In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lvl="2">
              <a:buNone/>
            </a:pPr>
            <a:r>
              <a:rPr lang="en-US" sz="3200" dirty="0" err="1" smtClean="0"/>
              <a:t>listvariable.method</a:t>
            </a:r>
            <a:r>
              <a:rPr lang="en-US" sz="3200" dirty="0" smtClean="0"/>
              <a:t> (arguments)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methods – functions that are defined only for a 		</a:t>
            </a:r>
            <a:r>
              <a:rPr lang="en-US" dirty="0"/>
              <a:t>s</a:t>
            </a:r>
            <a:r>
              <a:rPr lang="en-US" dirty="0" smtClean="0"/>
              <a:t>pecific variable type.</a:t>
            </a:r>
          </a:p>
          <a:p>
            <a:pPr>
              <a:buNone/>
            </a:pPr>
            <a:r>
              <a:rPr lang="en-US" dirty="0" smtClean="0"/>
              <a:t>built-</a:t>
            </a:r>
            <a:r>
              <a:rPr lang="en-US" dirty="0"/>
              <a:t>in – you </a:t>
            </a:r>
            <a:r>
              <a:rPr lang="en-US" dirty="0" smtClean="0"/>
              <a:t>don’t have to import them.</a:t>
            </a:r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89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st-method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519296"/>
          </a:xfrm>
        </p:spPr>
      </p:pic>
    </p:spTree>
    <p:extLst>
      <p:ext uri="{BB962C8B-B14F-4D97-AF65-F5344CB8AC3E}">
        <p14:creationId xmlns:p14="http://schemas.microsoft.com/office/powerpoint/2010/main" val="3046084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136631</TotalTime>
  <Words>352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Looping Over a List</vt:lpstr>
      <vt:lpstr>Common List Related Tasks</vt:lpstr>
      <vt:lpstr>List Concatenation</vt:lpstr>
      <vt:lpstr>List Repetition</vt:lpstr>
      <vt:lpstr>List Slicing</vt:lpstr>
      <vt:lpstr>Boolean Flag</vt:lpstr>
      <vt:lpstr>Using Built-In List Methods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501</cp:revision>
  <dcterms:created xsi:type="dcterms:W3CDTF">2012-09-10T20:12:08Z</dcterms:created>
  <dcterms:modified xsi:type="dcterms:W3CDTF">2016-04-04T14:13:38Z</dcterms:modified>
</cp:coreProperties>
</file>