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12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08" r:id="rId12"/>
    <p:sldId id="709" r:id="rId13"/>
    <p:sldId id="710" r:id="rId14"/>
    <p:sldId id="7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6" autoAdjust="0"/>
    <p:restoredTop sz="94867" autoAdjust="0"/>
  </p:normalViewPr>
  <p:slideViewPr>
    <p:cSldViewPr>
      <p:cViewPr>
        <p:scale>
          <a:sx n="90" d="100"/>
          <a:sy n="90" d="100"/>
        </p:scale>
        <p:origin x="-73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pi.python.org/pyp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operations are required in </a:t>
            </a:r>
            <a:r>
              <a:rPr lang="en-US" dirty="0"/>
              <a:t>order to write to a </a:t>
            </a:r>
            <a:r>
              <a:rPr lang="en-US" dirty="0" smtClean="0"/>
              <a:t>file?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open, close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open, write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write, close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open, write, close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there are no required operations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4679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the file </a:t>
            </a:r>
            <a:r>
              <a:rPr lang="en-US" dirty="0" err="1" smtClean="0"/>
              <a:t>test.txt</a:t>
            </a:r>
            <a:r>
              <a:rPr lang="en-US" dirty="0" smtClean="0"/>
              <a:t> does not exist, how many lines will it contain after running this code?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0 – the file doesn’t exist.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1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error will occur.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6477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my_file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test.txt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’w'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'List of books'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Treasure Island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'The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Way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of Kings'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my_file.close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21101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Software You Didn’t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massive amount of software that’s freely available.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http://pypi.python.org/pypi</a:t>
            </a:r>
            <a:r>
              <a:rPr lang="en-US" dirty="0" smtClean="0"/>
              <a:t> and click on “List Packages”, for example.</a:t>
            </a:r>
          </a:p>
          <a:p>
            <a:r>
              <a:rPr lang="en-US" dirty="0" smtClean="0"/>
              <a:t>Some software is already incorporated into Python, such as </a:t>
            </a:r>
            <a:r>
              <a:rPr lang="en-US" dirty="0" err="1" smtClean="0"/>
              <a:t>hashlib</a:t>
            </a:r>
            <a:r>
              <a:rPr lang="en-US" dirty="0" smtClean="0"/>
              <a:t> and base64.</a:t>
            </a:r>
          </a:p>
          <a:p>
            <a:r>
              <a:rPr lang="en-US" dirty="0" smtClean="0"/>
              <a:t>Some software must be installed along side Python, such as </a:t>
            </a:r>
            <a:r>
              <a:rPr lang="en-US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368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existing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Imagine you didn’t have access to a math library. How would you compute sin(x)?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functions can be tricky to evaluate accurately.</a:t>
            </a:r>
          </a:p>
          <a:p>
            <a:r>
              <a:rPr lang="en-US" dirty="0" smtClean="0"/>
              <a:t>Why try to become an expert at building a tool you simply want to use?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46"/>
              </p:ext>
            </p:extLst>
          </p:nvPr>
        </p:nvGraphicFramePr>
        <p:xfrm>
          <a:off x="1817688" y="2695575"/>
          <a:ext cx="4943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2349500" imgH="457200" progId="Equation.3">
                  <p:embed/>
                </p:oleObj>
              </mc:Choice>
              <mc:Fallback>
                <p:oleObj name="Equation" r:id="rId3" imgW="2349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2695575"/>
                        <a:ext cx="494347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6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Someone Else’s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earch online for:</a:t>
            </a:r>
          </a:p>
          <a:p>
            <a:pPr lvl="1"/>
            <a:r>
              <a:rPr lang="en-US" dirty="0" smtClean="0"/>
              <a:t>User’s guides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Features you’re interested in</a:t>
            </a:r>
          </a:p>
          <a:p>
            <a:r>
              <a:rPr lang="en-US" dirty="0" smtClean="0"/>
              <a:t>Read documentation and look at examples:</a:t>
            </a:r>
          </a:p>
          <a:p>
            <a:pPr lvl="1"/>
            <a:r>
              <a:rPr lang="en-US" dirty="0" smtClean="0"/>
              <a:t>What functions do you need to use?</a:t>
            </a:r>
          </a:p>
          <a:p>
            <a:pPr lvl="1"/>
            <a:r>
              <a:rPr lang="en-US" dirty="0" smtClean="0"/>
              <a:t>What arguments do they take?</a:t>
            </a:r>
          </a:p>
          <a:p>
            <a:pPr lvl="1"/>
            <a:r>
              <a:rPr lang="en-US" dirty="0" smtClean="0"/>
              <a:t>What return values do they provide?</a:t>
            </a:r>
          </a:p>
          <a:p>
            <a:pPr lvl="1"/>
            <a:r>
              <a:rPr lang="en-US" dirty="0" smtClean="0"/>
              <a:t>Look up terms you’re unfamiliar with.</a:t>
            </a:r>
          </a:p>
        </p:txBody>
      </p:sp>
    </p:spTree>
    <p:extLst>
      <p:ext uri="{BB962C8B-B14F-4D97-AF65-F5344CB8AC3E}">
        <p14:creationId xmlns:p14="http://schemas.microsoft.com/office/powerpoint/2010/main" val="40889659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Learn to Use </a:t>
            </a:r>
            <a:r>
              <a:rPr lang="en-US" dirty="0" err="1" smtClean="0"/>
              <a:t>zlib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zlib</a:t>
            </a:r>
            <a:r>
              <a:rPr lang="en-US" dirty="0" smtClean="0"/>
              <a:t> is a compression library</a:t>
            </a:r>
          </a:p>
          <a:p>
            <a:r>
              <a:rPr lang="en-US" dirty="0" smtClean="0"/>
              <a:t>Depending on the file contents, file size can be substantially reduced.</a:t>
            </a:r>
          </a:p>
          <a:p>
            <a:r>
              <a:rPr lang="en-US" dirty="0" smtClean="0"/>
              <a:t>Search for </a:t>
            </a:r>
            <a:r>
              <a:rPr lang="en-US" dirty="0" err="1" smtClean="0"/>
              <a:t>zlib</a:t>
            </a:r>
            <a:r>
              <a:rPr lang="en-US" dirty="0" smtClean="0"/>
              <a:t> info online</a:t>
            </a:r>
          </a:p>
          <a:p>
            <a:r>
              <a:rPr lang="en-US" dirty="0" smtClean="0"/>
              <a:t>Write a program to compress and decompress a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78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operations are required in </a:t>
            </a:r>
            <a:r>
              <a:rPr lang="en-US" dirty="0"/>
              <a:t>order to write to a </a:t>
            </a:r>
            <a:r>
              <a:rPr lang="en-US" dirty="0" smtClean="0"/>
              <a:t>file?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open, close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open, write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write, close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open, write, close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there are no required operations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9925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do we need to close a file after writing to it?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‘Cause we’ll lose points if we don’t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So any changes we make are written to disk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We don’t have to close it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We close it to keep Python from crashing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It’s one of those things – best not to ask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69510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do we need to close a file after writing to it?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‘Cause we’ll lose points if we don’t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So any changes we make are written to disk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We don’t have to close it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We close it to keep Python from crashing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It’s one of those things – best not to ask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60969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file object </a:t>
            </a:r>
            <a:r>
              <a:rPr lang="en-US" dirty="0" err="1" smtClean="0">
                <a:latin typeface="Courier"/>
                <a:cs typeface="Courier"/>
              </a:rPr>
              <a:t>my_file</a:t>
            </a:r>
            <a:r>
              <a:rPr lang="en-US" dirty="0" smtClean="0"/>
              <a:t> can be used for what operations?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appending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reading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writing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reading, writing and appending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writing and </a:t>
            </a:r>
            <a:r>
              <a:rPr lang="en-US" dirty="0" smtClean="0">
                <a:latin typeface="Courier"/>
                <a:cs typeface="Courier"/>
              </a:rPr>
              <a:t>appending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510135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my_file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test.txt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1526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file object </a:t>
            </a:r>
            <a:r>
              <a:rPr lang="en-US" dirty="0" err="1" smtClean="0">
                <a:latin typeface="Courier"/>
                <a:cs typeface="Courier"/>
              </a:rPr>
              <a:t>my_file</a:t>
            </a:r>
            <a:r>
              <a:rPr lang="en-US" dirty="0" smtClean="0"/>
              <a:t> can be used for what operations?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appending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reading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writing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reading, writing and appending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>
                <a:latin typeface="Courier"/>
                <a:cs typeface="Courier"/>
              </a:rPr>
              <a:t>writing and </a:t>
            </a:r>
            <a:r>
              <a:rPr lang="en-US" dirty="0" smtClean="0">
                <a:latin typeface="Courier"/>
                <a:cs typeface="Courier"/>
              </a:rPr>
              <a:t>appending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510135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my_file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test.txt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769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types of things can you write to a file using the write() method?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/>
              <a:t>ints</a:t>
            </a:r>
            <a:r>
              <a:rPr lang="en-US" dirty="0" smtClean="0"/>
              <a:t> and floats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/>
              <a:t>ints</a:t>
            </a:r>
            <a:r>
              <a:rPr lang="en-US" dirty="0" smtClean="0"/>
              <a:t>, floats and strings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strings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Any </a:t>
            </a:r>
            <a:r>
              <a:rPr lang="en-US" dirty="0"/>
              <a:t>valid Python variable type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Anything except </a:t>
            </a:r>
            <a:r>
              <a:rPr lang="en-US" dirty="0" err="1" smtClean="0"/>
              <a:t>NoneType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6478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types of things can you write to a file using the write() method?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/>
              <a:t>ints</a:t>
            </a:r>
            <a:r>
              <a:rPr lang="en-US" dirty="0" smtClean="0"/>
              <a:t> and floats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err="1" smtClean="0"/>
              <a:t>ints</a:t>
            </a:r>
            <a:r>
              <a:rPr lang="en-US" dirty="0" smtClean="0"/>
              <a:t>, floats and strings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008000"/>
                </a:solidFill>
              </a:rPr>
              <a:t> strings</a:t>
            </a:r>
            <a:endParaRPr lang="en-US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Any </a:t>
            </a:r>
            <a:r>
              <a:rPr lang="en-US" dirty="0"/>
              <a:t>valid Python variable type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 Anything except </a:t>
            </a:r>
            <a:r>
              <a:rPr lang="en-US" dirty="0" err="1" smtClean="0"/>
              <a:t>NoneType</a:t>
            </a: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29946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the file </a:t>
            </a:r>
            <a:r>
              <a:rPr lang="en-US" dirty="0" err="1" smtClean="0"/>
              <a:t>test.txt</a:t>
            </a:r>
            <a:r>
              <a:rPr lang="en-US" dirty="0" smtClean="0"/>
              <a:t> does not exist, how many lines will it contain after running this code?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0 – the file doesn’t exist.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2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error will occur.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6477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my_file</a:t>
            </a:r>
            <a:r>
              <a:rPr lang="en-US" sz="2400" dirty="0" smtClean="0">
                <a:latin typeface="Courier"/>
                <a:cs typeface="Courier"/>
              </a:rPr>
              <a:t> = </a:t>
            </a:r>
            <a:r>
              <a:rPr lang="en-US" sz="2400" dirty="0" smtClean="0">
                <a:solidFill>
                  <a:srgbClr val="660066"/>
                </a:solidFill>
                <a:latin typeface="Courier"/>
                <a:cs typeface="Courier"/>
              </a:rPr>
              <a:t>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test.txt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'w'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'List of books'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Treasure Island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my_file.write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'The 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Way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of Kings'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r>
              <a:rPr lang="en-US" sz="2400" dirty="0" err="1" smtClean="0">
                <a:latin typeface="Courier"/>
                <a:cs typeface="Courier"/>
              </a:rPr>
              <a:t>my_file.close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82862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137925</TotalTime>
  <Words>745</Words>
  <Application>Microsoft Macintosh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Using Software You Didn’t Write</vt:lpstr>
      <vt:lpstr>Why use existing software?</vt:lpstr>
      <vt:lpstr>How to Use Someone Else’s Software</vt:lpstr>
      <vt:lpstr>Let’s Learn to Use zlib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538</cp:revision>
  <dcterms:created xsi:type="dcterms:W3CDTF">2012-09-10T20:12:08Z</dcterms:created>
  <dcterms:modified xsi:type="dcterms:W3CDTF">2016-04-13T14:47:58Z</dcterms:modified>
</cp:coreProperties>
</file>