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780582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69288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13</TotalTime>
  <Words>119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MS Shell Dlg 2</vt:lpstr>
      <vt:lpstr>Wingdings</vt:lpstr>
      <vt:lpstr>Wingdings 3</vt:lpstr>
      <vt:lpstr>麥迪遜</vt:lpstr>
      <vt:lpstr>Online Retailer</vt:lpstr>
      <vt:lpstr>Online Retailer -&gt; Logistic</vt:lpstr>
      <vt:lpstr>Online Retailer -&gt; Manufacturer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Ho Wa HUI</cp:lastModifiedBy>
  <cp:revision>5</cp:revision>
  <dcterms:created xsi:type="dcterms:W3CDTF">2019-01-29T09:40:31Z</dcterms:created>
  <dcterms:modified xsi:type="dcterms:W3CDTF">2019-01-30T14:30:48Z</dcterms:modified>
</cp:coreProperties>
</file>