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D720A-15E3-4011-8018-CBF829D7B348}">
  <a:tblStyle styleId="{809D720A-15E3-4011-8018-CBF829D7B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ba8d7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ba8d7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0ba8d7f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0ba8d7f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302CEM </a:t>
            </a:r>
            <a:r>
              <a:rPr lang="zh-TW" dirty="0"/>
              <a:t>logistics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Tung Leong 54777443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Ngai Yuen Ying 54827358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 Wut Shing 54777596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Leung Woon Hay Ryan 55441017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logistics_sample_format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dirty="0"/>
              <a:t>manufacturers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4275015837"/>
              </p:ext>
            </p:extLst>
          </p:nvPr>
        </p:nvGraphicFramePr>
        <p:xfrm>
          <a:off x="0" y="572700"/>
          <a:ext cx="7555999" cy="426699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64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247">
                  <a:extLst>
                    <a:ext uri="{9D8B030D-6E8A-4147-A177-3AD203B41FA5}">
                      <a16:colId xmlns:a16="http://schemas.microsoft.com/office/drawing/2014/main" val="11089795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Name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Description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Examples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order_no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char(10)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PK</a:t>
                      </a: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order number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5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retailer</a:t>
                      </a:r>
                      <a:r>
                        <a:rPr lang="zh-TW" dirty="0"/>
                        <a:t>_id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char(10)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F</a:t>
                      </a:r>
                      <a:r>
                        <a:rPr lang="zh-TW" dirty="0"/>
                        <a:t>K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individual id of </a:t>
                      </a:r>
                      <a:r>
                        <a:rPr lang="en-US" altLang="zh-TW" dirty="0"/>
                        <a:t>retailer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R0002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logistics_id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char(10)</a:t>
                      </a:r>
                      <a:endParaRPr lang="en-US" altLang="zh-HK"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FK</a:t>
                      </a:r>
                      <a:endParaRPr lang="en-US" altLang="zh-HK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individual id of logistics</a:t>
                      </a: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84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customer_address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address of the customer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 dirty="0"/>
                        <a:t>YY Building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YZ Building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contact_no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contact number of customer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/>
                        <a:t>11111111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/>
                        <a:t>11111112</a:t>
                      </a:r>
                      <a:br>
                        <a:rPr lang="en-US" altLang="zh-HK" dirty="0"/>
                      </a:b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contact_person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varchar(50)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 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name of the contact person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Mandy Man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Mandy Ma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HK" dirty="0" err="1"/>
              <a:t>logistics_sample_format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HK" dirty="0"/>
              <a:t>manufacturers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6" name="Google Shape;62;p14">
            <a:extLst>
              <a:ext uri="{FF2B5EF4-FFF2-40B4-BE49-F238E27FC236}">
                <a16:creationId xmlns:a16="http://schemas.microsoft.com/office/drawing/2014/main" id="{A4DFD465-DB11-4FA3-AE8B-2D4053351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878822"/>
              </p:ext>
            </p:extLst>
          </p:nvPr>
        </p:nvGraphicFramePr>
        <p:xfrm>
          <a:off x="311700" y="1117500"/>
          <a:ext cx="7238999" cy="222492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32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247">
                  <a:extLst>
                    <a:ext uri="{9D8B030D-6E8A-4147-A177-3AD203B41FA5}">
                      <a16:colId xmlns:a16="http://schemas.microsoft.com/office/drawing/2014/main" val="12895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Name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Data type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Constraint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Description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Examples</a:t>
                      </a:r>
                      <a:endParaRPr lang="en-US" altLang="zh-HK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ship_date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datetime()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shipment date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30/1/2019 21:39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31/1/2019 21:39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5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Item_no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char(10)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FK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item number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I0001</a:t>
                      </a:r>
                      <a:br>
                        <a:rPr lang="en-US" dirty="0"/>
                      </a:br>
                      <a:r>
                        <a:rPr lang="en-US" dirty="0"/>
                        <a:t>I0002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weight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double(7,5)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weight of the item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11.22222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88.00006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F6255-F2D0-414C-9E33-F883E126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logistics_sample_data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HK" dirty="0"/>
              <a:t>manufacturers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856FA-8302-4340-BAE1-11130B9C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6905625" cy="382905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24F6DB-FB0F-4B1D-AF32-3034FCC80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5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7453A-E82E-40A3-B7C5-92639D5E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/>
          <a:lstStyle/>
          <a:p>
            <a:r>
              <a:rPr lang="en-US" altLang="zh-HK" dirty="0" err="1"/>
              <a:t>logistics_sample_format</a:t>
            </a:r>
            <a:r>
              <a:rPr lang="zh-TW" altLang="en-US" dirty="0"/>
              <a:t> </a:t>
            </a:r>
            <a:r>
              <a:rPr lang="en-US" altLang="zh-TW" dirty="0"/>
              <a:t>from retailers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59E1C-55A0-4EF3-B504-03DF03D4B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6" name="Google Shape;62;p14">
            <a:extLst>
              <a:ext uri="{FF2B5EF4-FFF2-40B4-BE49-F238E27FC236}">
                <a16:creationId xmlns:a16="http://schemas.microsoft.com/office/drawing/2014/main" id="{003D3B9D-6FCB-4D5B-81FE-FA33389AF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680338"/>
              </p:ext>
            </p:extLst>
          </p:nvPr>
        </p:nvGraphicFramePr>
        <p:xfrm>
          <a:off x="311700" y="574625"/>
          <a:ext cx="7555999" cy="426699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64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247">
                  <a:extLst>
                    <a:ext uri="{9D8B030D-6E8A-4147-A177-3AD203B41FA5}">
                      <a16:colId xmlns:a16="http://schemas.microsoft.com/office/drawing/2014/main" val="11089795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Name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Description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Examples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order_no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char(10)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PK</a:t>
                      </a: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order number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5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retailer</a:t>
                      </a:r>
                      <a:r>
                        <a:rPr lang="zh-TW" dirty="0"/>
                        <a:t>_id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char(10)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F</a:t>
                      </a:r>
                      <a:r>
                        <a:rPr lang="zh-TW" dirty="0"/>
                        <a:t>K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individual id of </a:t>
                      </a:r>
                      <a:r>
                        <a:rPr lang="en-US" altLang="zh-TW" dirty="0"/>
                        <a:t>retailer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R0002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logistics_id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char(10)</a:t>
                      </a:r>
                      <a:endParaRPr lang="en-US" altLang="zh-HK"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FK</a:t>
                      </a:r>
                      <a:endParaRPr lang="en-US" altLang="zh-HK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individual id of logistics</a:t>
                      </a: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L0001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84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customer_address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address of the customer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 dirty="0"/>
                        <a:t>XX House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 dirty="0"/>
                        <a:t>XY House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contact_no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contact number of customer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 dirty="0"/>
                        <a:t>12345678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HK" dirty="0"/>
                        <a:t>12345679</a:t>
                      </a:r>
                      <a:br>
                        <a:rPr lang="en-US" altLang="zh-HK" dirty="0"/>
                      </a:b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contact_person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varchar(50)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 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The name of the contact person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David Chan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David Cha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43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E0166-0EEA-41F7-8516-CA0F747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logistics_sample_format</a:t>
            </a:r>
            <a:r>
              <a:rPr lang="zh-TW" altLang="en-US" dirty="0"/>
              <a:t> </a:t>
            </a:r>
            <a:r>
              <a:rPr lang="en-US" altLang="zh-TW" dirty="0"/>
              <a:t>from retailers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5A21F6-9253-46D6-B3DD-74B193150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5" name="Google Shape;62;p14">
            <a:extLst>
              <a:ext uri="{FF2B5EF4-FFF2-40B4-BE49-F238E27FC236}">
                <a16:creationId xmlns:a16="http://schemas.microsoft.com/office/drawing/2014/main" id="{25DEF3B1-0397-4945-9136-3E35C3664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836775"/>
              </p:ext>
            </p:extLst>
          </p:nvPr>
        </p:nvGraphicFramePr>
        <p:xfrm>
          <a:off x="311700" y="1152475"/>
          <a:ext cx="7565524" cy="243828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6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247">
                  <a:extLst>
                    <a:ext uri="{9D8B030D-6E8A-4147-A177-3AD203B41FA5}">
                      <a16:colId xmlns:a16="http://schemas.microsoft.com/office/drawing/2014/main" val="12895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Name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Data type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Constraint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Description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Examples</a:t>
                      </a:r>
                      <a:endParaRPr lang="en-US" altLang="zh-HK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expected_shipment_date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datetime()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expected shipment date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1/2/2019 23:59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2/2/2019 23:59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5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item_no</a:t>
                      </a:r>
                      <a:endParaRPr lang="en-US"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char(10)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FK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item number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I0001</a:t>
                      </a:r>
                      <a:br>
                        <a:rPr lang="en-US" dirty="0"/>
                      </a:br>
                      <a:r>
                        <a:rPr lang="en-US" dirty="0"/>
                        <a:t>I0002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qty</a:t>
                      </a: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number of item quantity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98305-197C-49E2-A869-37CDCF2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logistics_sample_data</a:t>
            </a:r>
            <a:r>
              <a:rPr lang="zh-TW" altLang="en-US" dirty="0"/>
              <a:t> </a:t>
            </a:r>
            <a:r>
              <a:rPr lang="en-US" altLang="zh-TW" dirty="0"/>
              <a:t>from retailers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346DF-56D1-46C8-907B-A0C6FD0B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158925"/>
            <a:ext cx="7096125" cy="340995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DA079C-D348-4513-81BE-9702042A9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500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769DE-F188-44D3-9E66-EF140CDB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End</a:t>
            </a:r>
            <a:br>
              <a:rPr lang="zh-HK" altLang="en-US" dirty="0"/>
            </a:b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145387-46EB-49A7-8F70-5E8C5F7F5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09147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338</Words>
  <Application>Microsoft Office PowerPoint</Application>
  <PresentationFormat>如螢幕大小 (16:9)</PresentationFormat>
  <Paragraphs>134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302CEM logistics</vt:lpstr>
      <vt:lpstr>logistics_sample_format from manufacturers</vt:lpstr>
      <vt:lpstr>logistics_sample_format from manufacturers</vt:lpstr>
      <vt:lpstr>logistics_sample_data from manufacturers</vt:lpstr>
      <vt:lpstr>logistics_sample_format from retailers</vt:lpstr>
      <vt:lpstr>logistics_sample_format from retailers</vt:lpstr>
      <vt:lpstr>logistics_sample_data from retailers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logistics_standard</dc:title>
  <dc:creator>pinion</dc:creator>
  <cp:lastModifiedBy>Pinion Li</cp:lastModifiedBy>
  <cp:revision>7</cp:revision>
  <dcterms:modified xsi:type="dcterms:W3CDTF">2019-02-14T18:17:05Z</dcterms:modified>
</cp:coreProperties>
</file>