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Ho Wa" userId="S::hwhui8-c@ad.cityu.edu.hk::e927a532-8ed5-44ad-b01b-167d5e91968d" providerId="AD" clId="Web-{259FF1DB-BC3B-3134-4732-34113E9263BB}"/>
    <pc:docChg chg="addSld modSld sldOrd">
      <pc:chgData name="HUI Ho Wa" userId="S::hwhui8-c@ad.cityu.edu.hk::e927a532-8ed5-44ad-b01b-167d5e91968d" providerId="AD" clId="Web-{259FF1DB-BC3B-3134-4732-34113E9263BB}" dt="2019-02-14T15:33:34.438" v="52" actId="14100"/>
      <pc:docMkLst>
        <pc:docMk/>
      </pc:docMkLst>
      <pc:sldChg chg="modSp">
        <pc:chgData name="HUI Ho Wa" userId="S::hwhui8-c@ad.cityu.edu.hk::e927a532-8ed5-44ad-b01b-167d5e91968d" providerId="AD" clId="Web-{259FF1DB-BC3B-3134-4732-34113E9263BB}" dt="2019-02-14T15:33:34.438" v="52" actId="14100"/>
        <pc:sldMkLst>
          <pc:docMk/>
          <pc:sldMk cId="1684129823" sldId="256"/>
        </pc:sldMkLst>
        <pc:spChg chg="mod">
          <ac:chgData name="HUI Ho Wa" userId="S::hwhui8-c@ad.cityu.edu.hk::e927a532-8ed5-44ad-b01b-167d5e91968d" providerId="AD" clId="Web-{259FF1DB-BC3B-3134-4732-34113E9263BB}" dt="2019-02-14T15:33:34.438" v="52" actId="14100"/>
          <ac:spMkLst>
            <pc:docMk/>
            <pc:sldMk cId="1684129823" sldId="256"/>
            <ac:spMk id="4" creationId="{BC0F1983-E8C9-44C6-9BB4-0CC3D519C5D2}"/>
          </ac:spMkLst>
        </pc:spChg>
      </pc:sldChg>
      <pc:sldChg chg="add ord">
        <pc:chgData name="HUI Ho Wa" userId="S::hwhui8-c@ad.cityu.edu.hk::e927a532-8ed5-44ad-b01b-167d5e91968d" providerId="AD" clId="Web-{259FF1DB-BC3B-3134-4732-34113E9263BB}" dt="2019-02-14T15:30:50.937" v="1"/>
        <pc:sldMkLst>
          <pc:docMk/>
          <pc:sldMk cId="1622195306" sldId="259"/>
        </pc:sldMkLst>
      </pc:sldChg>
    </pc:docChg>
  </pc:docChgLst>
  <pc:docChgLst>
    <pc:chgData name="HUI Ho Wa" userId="S::hwhui8-c@ad.cityu.edu.hk::e927a532-8ed5-44ad-b01b-167d5e91968d" providerId="AD" clId="Web-{CB5E3EF4-AFCE-56BA-746A-48D0185FE71E}"/>
    <pc:docChg chg="modSld">
      <pc:chgData name="HUI Ho Wa" userId="S::hwhui8-c@ad.cityu.edu.hk::e927a532-8ed5-44ad-b01b-167d5e91968d" providerId="AD" clId="Web-{CB5E3EF4-AFCE-56BA-746A-48D0185FE71E}" dt="2019-02-14T15:36:39.482" v="3" actId="20577"/>
      <pc:docMkLst>
        <pc:docMk/>
      </pc:docMkLst>
      <pc:sldChg chg="modSp">
        <pc:chgData name="HUI Ho Wa" userId="S::hwhui8-c@ad.cityu.edu.hk::e927a532-8ed5-44ad-b01b-167d5e91968d" providerId="AD" clId="Web-{CB5E3EF4-AFCE-56BA-746A-48D0185FE71E}" dt="2019-02-14T15:36:39.482" v="2" actId="20577"/>
        <pc:sldMkLst>
          <pc:docMk/>
          <pc:sldMk cId="1622195306" sldId="259"/>
        </pc:sldMkLst>
        <pc:spChg chg="mod">
          <ac:chgData name="HUI Ho Wa" userId="S::hwhui8-c@ad.cityu.edu.hk::e927a532-8ed5-44ad-b01b-167d5e91968d" providerId="AD" clId="Web-{CB5E3EF4-AFCE-56BA-746A-48D0185FE71E}" dt="2019-02-14T15:36:39.482" v="2" actId="20577"/>
          <ac:spMkLst>
            <pc:docMk/>
            <pc:sldMk cId="1622195306" sldId="259"/>
            <ac:spMk id="3" creationId="{78972792-7B69-4281-9718-7848F3313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F1983-E8C9-44C6-9BB4-0CC3D519C5D2}"/>
              </a:ext>
            </a:extLst>
          </p:cNvPr>
          <p:cNvSpPr txBox="1"/>
          <p:nvPr/>
        </p:nvSpPr>
        <p:spPr>
          <a:xfrm>
            <a:off x="9125594" y="5226341"/>
            <a:ext cx="297133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 Hon Lam, Harris</a:t>
            </a:r>
          </a:p>
          <a:p>
            <a:r>
              <a:rPr lang="en-US" dirty="0"/>
              <a:t>Lau Moon Ho, Kelvin</a:t>
            </a:r>
          </a:p>
          <a:p>
            <a:r>
              <a:rPr lang="en-US" dirty="0"/>
              <a:t>Lui Chun Wang, Winko</a:t>
            </a:r>
          </a:p>
          <a:p>
            <a:r>
              <a:rPr lang="en-US" dirty="0"/>
              <a:t>Hui Ho Wa, Philip</a:t>
            </a:r>
          </a:p>
          <a:p>
            <a:r>
              <a:rPr lang="en-US" dirty="0">
                <a:cs typeface="Arial"/>
              </a:rPr>
              <a:t>Cheuk Chun Ham, Vincent</a:t>
            </a: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962719"/>
              </p:ext>
            </p:extLst>
          </p:nvPr>
        </p:nvGraphicFramePr>
        <p:xfrm>
          <a:off x="1398442" y="2102972"/>
          <a:ext cx="9641469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9450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1561">
                  <a:extLst>
                    <a:ext uri="{9D8B030D-6E8A-4147-A177-3AD203B41FA5}">
                      <a16:colId xmlns:a16="http://schemas.microsoft.com/office/drawing/2014/main" val="593395351"/>
                    </a:ext>
                  </a:extLst>
                </a:gridCol>
                <a:gridCol w="2659600">
                  <a:extLst>
                    <a:ext uri="{9D8B030D-6E8A-4147-A177-3AD203B41FA5}">
                      <a16:colId xmlns:a16="http://schemas.microsoft.com/office/drawing/2014/main" val="122451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O0001 ~ O999999999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Ship to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L0001 ~ L999999999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9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14284"/>
              </p:ext>
            </p:extLst>
          </p:nvPr>
        </p:nvGraphicFramePr>
        <p:xfrm>
          <a:off x="1266738" y="2052638"/>
          <a:ext cx="983189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08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6369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0921">
                  <a:extLst>
                    <a:ext uri="{9D8B030D-6E8A-4147-A177-3AD203B41FA5}">
                      <a16:colId xmlns:a16="http://schemas.microsoft.com/office/drawing/2014/main" val="2511604270"/>
                    </a:ext>
                  </a:extLst>
                </a:gridCol>
                <a:gridCol w="2910981">
                  <a:extLst>
                    <a:ext uri="{9D8B030D-6E8A-4147-A177-3AD203B41FA5}">
                      <a16:colId xmlns:a16="http://schemas.microsoft.com/office/drawing/2014/main" val="24481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per each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M0001 ~ M999999999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/>
              <a:t>https://github.com/cu302cemgp3/302CEM</a:t>
            </a: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40</TotalTime>
  <Words>224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麥迪遜</vt:lpstr>
      <vt:lpstr>Online Retailer</vt:lpstr>
      <vt:lpstr>Online Retailer -&gt; Logistic</vt:lpstr>
      <vt:lpstr>Online Retailer -&gt; Manufacturer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Ho Wa HUI</cp:lastModifiedBy>
  <cp:revision>23</cp:revision>
  <dcterms:created xsi:type="dcterms:W3CDTF">2019-01-29T09:40:31Z</dcterms:created>
  <dcterms:modified xsi:type="dcterms:W3CDTF">2019-02-14T15:36:39Z</dcterms:modified>
</cp:coreProperties>
</file>