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9D720A-15E3-4011-8018-CBF829D7B348}">
  <a:tblStyle styleId="{809D720A-15E3-4011-8018-CBF829D7B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0ba8d7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0ba8d7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0ba8d7f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0ba8d7f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0ba8d7f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0ba8d7f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0ba8d7f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0ba8d7f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0ba8d7f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0ba8d7f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logistics_standard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Tung Leong 54777443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Ngai Yuen Ying 54827358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 Wut Shing 54777596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Leung Woon Hay Ryan 55441017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Customer Table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Constraint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client_id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PK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individual id of client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customer_address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varchar(200)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address of the customer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contact_no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contact number of customer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contact_person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varchar(50)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name of the contact person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Products Table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Constraint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item_no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indiviual id of different client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varchar(200)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description of items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FK Manufacturer(manufacturer_id)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individual id of manufacturer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lead_time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lead-time of items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Retailer Table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Constraint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varchar(200)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address of retailer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contact_no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contact number of retailer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individual id of retailer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4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 Table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1905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5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Constraint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order_no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order number of each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ship_date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ship date of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ship_to_address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varchar(200)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location of shipping 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quantity of the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weight of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expected_shippment_date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expected shipment date and time of the order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FK Manufacturer(manufacturer_id)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individual id of manufacturer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Manufacturer Table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{809D720A-15E3-4011-8018-CBF829D7B348}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Constraint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char(10)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individual id of manufacturer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char(20)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name of the manufacturer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