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8" r:id="rId6"/>
    <p:sldId id="273" r:id="rId7"/>
    <p:sldId id="272" r:id="rId8"/>
    <p:sldId id="274" r:id="rId9"/>
    <p:sldId id="275" r:id="rId10"/>
    <p:sldId id="276" r:id="rId11"/>
    <p:sldId id="27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9F9A-6E02-4E88-A743-F9FCC663062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CA31-1976-447F-BF6D-EC91E882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959B-86E7-47B3-9FB0-FCDEC658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16723-1153-4116-8973-DEC9BCA7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E92-E4E9-46C1-BF6A-5D81371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BEAD-FCB0-42AB-B89F-82B70011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242-B872-44CD-AD5F-A98AC13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423-F8FE-46CF-AA9A-B66104B7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AC5BE-5BAC-4CBC-AA93-1D5C537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F336-8E69-4153-B48D-4E28F366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4B52-1115-4F04-8D1C-9EE71A11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BC3C-6F32-4087-8F1D-BDE03702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A3E93-8DD9-4AA9-8DA6-38298D91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AE863-D6CF-4003-A5B2-6C694D9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6374-ED42-449C-87C5-52D885CB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1065-40C4-42DF-ACC3-58D6076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4BCD-1778-46FC-B8BF-92422541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791C-ECCD-4DDA-AD05-3BB611BC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961F-775F-4782-8AC9-DEBBB9CE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3028-D08C-4E08-BA78-3314AAA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FD2A-F398-41FE-8AA6-664F4FF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6310-1C32-4E0B-BC4C-8795581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1977-8D13-4976-8DB6-5666928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92A97-6A35-4022-B2BD-54EC3793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1839-9675-41B6-82C9-FE023832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839E-3C1D-40A0-8848-BDEC0F1E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9FF7-2164-44AE-B1A0-42DA9CA8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4E2A-DC66-4E48-B519-D0B5EA20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678C-7E0C-4512-AA31-16F4AAC9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59587-276D-46B0-94EA-4F3E1FBA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7541-EC88-4911-AAC5-70CBD7DC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D7AB-581E-4EE0-8C19-EFDDE330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6A93-704C-4A94-804D-3AE007C6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3AF8-9B0C-4919-8DFA-714D93BF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4D60-FDA5-4EA7-9919-C6CE511A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A331-7E11-4442-92FC-F9E323A3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3C3C2-A2C6-457B-9BA7-B017B29E3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A25B7-DFC6-4E5D-89C9-EABC83842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4F380-1CC4-4541-B35F-69D73E1B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5A7A0-2CB5-477A-BB7E-BEFB77F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9E35B-F253-4E83-9352-6D02A9D2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751-D40E-4709-A3CD-80BB42DF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AFEAC-14FA-4FBD-9380-831118E2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A6B7-A69D-43A9-9AD3-FE53EE43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EB4B-CAAB-40AA-8DB0-9F7B1F2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A25B-6EC5-45CE-82BF-3369B980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979D-5422-46BE-90B4-53A99542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91DA6-1FBA-4167-B949-9B11B623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145C-D689-4C54-A4ED-7DACA284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359B-FBF4-4CEA-B40D-33A5210D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7D63-9428-4185-9E93-BB18DB12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D4F2-C811-4FBA-9196-11F4BE54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B385-800B-43AF-BDD9-62263DBA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261C-7009-423D-827C-A7473295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FD8-80D3-46DA-BA45-5668EC87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A692-373E-425B-A41C-79F336CC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5CB8-BF90-4714-B417-C0A4475C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DE7DD-6F60-46CA-AFAF-EBDF8183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836F-087A-4178-BC64-FB351E06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5872-F328-4C90-A71C-309F494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BCABA-4A80-493F-A46E-BC08831B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77C2-02C2-43BB-9066-7D091C1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4D22-FA39-427B-86D9-F02BF709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030F-120A-49FA-B6CE-FC28C38D81D0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6E2A-A2F9-46D5-AAC0-B90FC649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0727-2AB6-481E-854B-14B3E7956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A444-EA83-4462-B059-420C6A85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phy.com/explore/ice-brea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A241-11D2-461E-9168-A219C765A569}"/>
              </a:ext>
            </a:extLst>
          </p:cNvPr>
          <p:cNvSpPr/>
          <p:nvPr/>
        </p:nvSpPr>
        <p:spPr>
          <a:xfrm>
            <a:off x="804672" y="940391"/>
            <a:ext cx="10021446" cy="2944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Magic Eyewear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E1E09E-C0E9-4023-9931-A96684E9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62936"/>
            <a:ext cx="9416898" cy="884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Team Members</a:t>
            </a:r>
          </a:p>
          <a:p>
            <a:pPr algn="l"/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Farida Hesham, </a:t>
            </a:r>
            <a:r>
              <a:rPr lang="en-US" sz="17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Ragaa</a:t>
            </a: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Moustafa</a:t>
            </a: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Samiha</a:t>
            </a: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Hussien</a:t>
            </a: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Yara Amr</a:t>
            </a:r>
          </a:p>
          <a:p>
            <a:pPr algn="l"/>
            <a:endParaRPr lang="en-US" sz="1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E4011-A7A4-4188-8B6A-739D985E5A07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2540576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Special Features Requests?</a:t>
            </a:r>
          </a:p>
        </p:txBody>
      </p:sp>
    </p:spTree>
    <p:extLst>
      <p:ext uri="{BB962C8B-B14F-4D97-AF65-F5344CB8AC3E}">
        <p14:creationId xmlns:p14="http://schemas.microsoft.com/office/powerpoint/2010/main" val="78390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2888267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Further Questions?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7B1E6-C3A6-417F-AFC2-E54850D49360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25520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E4011-A7A4-4188-8B6A-739D985E5A07}"/>
              </a:ext>
            </a:extLst>
          </p:cNvPr>
          <p:cNvSpPr/>
          <p:nvPr/>
        </p:nvSpPr>
        <p:spPr>
          <a:xfrm>
            <a:off x="3087789" y="2785030"/>
            <a:ext cx="4850664" cy="1287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94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FC8F5-17E9-4A06-A85D-6EFDF36A9F37}"/>
              </a:ext>
            </a:extLst>
          </p:cNvPr>
          <p:cNvSpPr/>
          <p:nvPr/>
        </p:nvSpPr>
        <p:spPr>
          <a:xfrm>
            <a:off x="4394710" y="1155600"/>
            <a:ext cx="2947516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26F3C-50A0-4EBE-BA60-480DBCA7E1D8}"/>
              </a:ext>
            </a:extLst>
          </p:cNvPr>
          <p:cNvSpPr txBox="1"/>
          <p:nvPr/>
        </p:nvSpPr>
        <p:spPr>
          <a:xfrm>
            <a:off x="588723" y="2630466"/>
            <a:ext cx="5022937" cy="21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</a:rPr>
              <a:t>Icebreaking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</a:rPr>
              <a:t>Questions About Eyecare Optics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</a:rPr>
              <a:t>Project Discussion and Expectations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9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9B0B1DC-C13B-44DA-9CF9-E0B97134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79663" y="1441069"/>
            <a:ext cx="7540810" cy="50272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330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F584E-C5B5-47C2-B8F5-FE795B7EECBA}"/>
              </a:ext>
            </a:extLst>
          </p:cNvPr>
          <p:cNvSpPr txBox="1"/>
          <p:nvPr/>
        </p:nvSpPr>
        <p:spPr>
          <a:xfrm>
            <a:off x="390459" y="2817488"/>
            <a:ext cx="6624116" cy="223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  <a:latin typeface="Bahnschrift" panose="020B0502040204020203" pitchFamily="34" charset="0"/>
              </a:rPr>
              <a:t>Who is Eyecare Optics?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  <a:latin typeface="Bahnschrift" panose="020B0502040204020203" pitchFamily="34" charset="0"/>
              </a:rPr>
              <a:t>What about your target audience?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  <a:latin typeface="Bahnschrift" panose="020B0502040204020203" pitchFamily="34" charset="0"/>
              </a:rPr>
              <a:t>Who are Eyecare Optics’ main competitors?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  <a:latin typeface="Bahnschrift" panose="020B0502040204020203" pitchFamily="34" charset="0"/>
              </a:rPr>
              <a:t>What makes Eyecare Optics different?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3666E4-717F-4838-BB68-2E1B4A10E2ED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General Questions</a:t>
            </a:r>
          </a:p>
        </p:txBody>
      </p:sp>
    </p:spTree>
    <p:extLst>
      <p:ext uri="{BB962C8B-B14F-4D97-AF65-F5344CB8AC3E}">
        <p14:creationId xmlns:p14="http://schemas.microsoft.com/office/powerpoint/2010/main" val="551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0" y="3882412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E9B066-103B-4ED4-913B-138613E3B58B}"/>
              </a:ext>
            </a:extLst>
          </p:cNvPr>
          <p:cNvSpPr/>
          <p:nvPr/>
        </p:nvSpPr>
        <p:spPr>
          <a:xfrm>
            <a:off x="6095847" y="3429000"/>
            <a:ext cx="2591220" cy="2061462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77DE1-02BA-4F97-B0C1-31C9B9DA68CF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5203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3047863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Project Expectations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AA472-D18A-4421-8821-625EEFA03D40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18986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3047863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Project Concerns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67F225-FE3A-4C57-AE7B-2031F28CF37F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286448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3047863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Possible Problems &amp; Challenges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8AEE4-FB92-4783-8C06-8C5146CEA4E2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119111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23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293DEC-4ADD-4853-9B1D-19BFF21605B4}"/>
              </a:ext>
            </a:extLst>
          </p:cNvPr>
          <p:cNvSpPr/>
          <p:nvPr/>
        </p:nvSpPr>
        <p:spPr>
          <a:xfrm>
            <a:off x="50104" y="36279"/>
            <a:ext cx="1348015" cy="863602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3C0A8-E3DE-417B-B268-8D5CB861E5CA}"/>
              </a:ext>
            </a:extLst>
          </p:cNvPr>
          <p:cNvSpPr/>
          <p:nvPr/>
        </p:nvSpPr>
        <p:spPr>
          <a:xfrm>
            <a:off x="4105446" y="1190549"/>
            <a:ext cx="2815350" cy="790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3EB5-2934-43F0-8163-4AD32A91059C}"/>
              </a:ext>
            </a:extLst>
          </p:cNvPr>
          <p:cNvSpPr txBox="1"/>
          <p:nvPr/>
        </p:nvSpPr>
        <p:spPr>
          <a:xfrm>
            <a:off x="-305" y="2601916"/>
            <a:ext cx="4754880" cy="1280160"/>
          </a:xfrm>
          <a:prstGeom prst="homePlate">
            <a:avLst/>
          </a:prstGeom>
          <a:solidFill>
            <a:srgbClr val="D1E1DC"/>
          </a:solidFill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ahnschrift" panose="020B0502040204020203" pitchFamily="34" charset="0"/>
              </a:rPr>
              <a:t>Deliverables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3B70E-1B07-4910-A93A-67FE9BF09C97}"/>
              </a:ext>
            </a:extLst>
          </p:cNvPr>
          <p:cNvSpPr txBox="1"/>
          <p:nvPr/>
        </p:nvSpPr>
        <p:spPr>
          <a:xfrm>
            <a:off x="141130" y="4310957"/>
            <a:ext cx="5738433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Bahnschrift" panose="020B0502040204020203" pitchFamily="34" charset="0"/>
              </a:rPr>
              <a:t>A smart mirror software that allows users to </a:t>
            </a: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</a:rPr>
              <a:t>virtually try-on glasses</a:t>
            </a:r>
            <a:r>
              <a:rPr lang="en-US" b="0" i="0" dirty="0">
                <a:solidFill>
                  <a:schemeClr val="tx2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Bahnschrift" panose="020B0502040204020203" pitchFamily="34" charset="0"/>
              </a:rPr>
              <a:t>An interactive website with product display.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Bahnschrift" panose="020B0502040204020203" pitchFamily="34" charset="0"/>
              </a:rPr>
              <a:t>A detailed guide on how to use the web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6331B-AA6D-4F8C-AD80-E07FE43E74B7}"/>
              </a:ext>
            </a:extLst>
          </p:cNvPr>
          <p:cNvSpPr txBox="1"/>
          <p:nvPr/>
        </p:nvSpPr>
        <p:spPr>
          <a:xfrm>
            <a:off x="6472377" y="4294006"/>
            <a:ext cx="4563053" cy="1282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Bahnschrift" panose="020B0502040204020203" pitchFamily="34" charset="0"/>
              </a:rPr>
              <a:t>Magic Eyewear purchased domain</a:t>
            </a:r>
            <a:endParaRPr lang="en-US" b="0" i="0" dirty="0">
              <a:solidFill>
                <a:schemeClr val="tx2"/>
              </a:solidFill>
              <a:effectLst/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Bahnschrift" panose="020B0502040204020203" pitchFamily="34" charset="0"/>
              </a:rPr>
              <a:t>User experience survey (post-publication)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21621D-8CE6-4631-8A30-AE3A644DF537}"/>
              </a:ext>
            </a:extLst>
          </p:cNvPr>
          <p:cNvSpPr/>
          <p:nvPr/>
        </p:nvSpPr>
        <p:spPr>
          <a:xfrm>
            <a:off x="3378936" y="759888"/>
            <a:ext cx="4749024" cy="97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Magic Eyewear</a:t>
            </a:r>
          </a:p>
        </p:txBody>
      </p:sp>
    </p:spTree>
    <p:extLst>
      <p:ext uri="{BB962C8B-B14F-4D97-AF65-F5344CB8AC3E}">
        <p14:creationId xmlns:p14="http://schemas.microsoft.com/office/powerpoint/2010/main" val="319955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</dc:creator>
  <cp:lastModifiedBy>yara</cp:lastModifiedBy>
  <cp:revision>7</cp:revision>
  <dcterms:created xsi:type="dcterms:W3CDTF">2021-04-10T16:42:40Z</dcterms:created>
  <dcterms:modified xsi:type="dcterms:W3CDTF">2021-04-10T17:54:41Z</dcterms:modified>
</cp:coreProperties>
</file>