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95" r:id="rId5"/>
    <p:sldId id="261" r:id="rId6"/>
    <p:sldId id="259" r:id="rId7"/>
    <p:sldId id="262" r:id="rId8"/>
    <p:sldId id="283" r:id="rId9"/>
    <p:sldId id="285" r:id="rId10"/>
    <p:sldId id="286" r:id="rId11"/>
    <p:sldId id="287" r:id="rId12"/>
    <p:sldId id="288" r:id="rId13"/>
    <p:sldId id="263" r:id="rId14"/>
    <p:sldId id="271" r:id="rId15"/>
    <p:sldId id="264" r:id="rId16"/>
    <p:sldId id="273" r:id="rId17"/>
    <p:sldId id="265" r:id="rId18"/>
    <p:sldId id="289" r:id="rId19"/>
    <p:sldId id="290" r:id="rId20"/>
    <p:sldId id="291" r:id="rId21"/>
    <p:sldId id="266" r:id="rId22"/>
    <p:sldId id="275" r:id="rId23"/>
    <p:sldId id="267" r:id="rId24"/>
    <p:sldId id="284" r:id="rId25"/>
    <p:sldId id="279" r:id="rId26"/>
    <p:sldId id="278" r:id="rId27"/>
    <p:sldId id="293" r:id="rId28"/>
    <p:sldId id="294" r:id="rId29"/>
    <p:sldId id="268" r:id="rId30"/>
    <p:sldId id="269" r:id="rId31"/>
    <p:sldId id="260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E9"/>
    <a:srgbClr val="D1E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131FC-A399-4150-AD2B-E4A6E874449F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C9100EC-C7B1-41D1-8CC7-EFE02635980A}">
      <dgm:prSet custT="1"/>
      <dgm:spPr/>
      <dgm:t>
        <a:bodyPr/>
        <a:lstStyle/>
        <a:p>
          <a:r>
            <a:rPr lang="en-US" sz="1600" dirty="0"/>
            <a:t>Obtaining eyewear online is an issue that faces many people who wear glasses.</a:t>
          </a:r>
        </a:p>
      </dgm:t>
    </dgm:pt>
    <dgm:pt modelId="{FF71D33B-F655-493F-96F1-9EC99DC510F8}" type="parTrans" cxnId="{A6624C26-16A0-4994-B0F7-528AD279D2B0}">
      <dgm:prSet/>
      <dgm:spPr/>
      <dgm:t>
        <a:bodyPr/>
        <a:lstStyle/>
        <a:p>
          <a:endParaRPr lang="en-US"/>
        </a:p>
      </dgm:t>
    </dgm:pt>
    <dgm:pt modelId="{EEB6D9AE-0AE6-4CB3-901C-BA2B4531DA9F}" type="sibTrans" cxnId="{A6624C26-16A0-4994-B0F7-528AD279D2B0}">
      <dgm:prSet/>
      <dgm:spPr/>
      <dgm:t>
        <a:bodyPr/>
        <a:lstStyle/>
        <a:p>
          <a:endParaRPr lang="en-US"/>
        </a:p>
      </dgm:t>
    </dgm:pt>
    <dgm:pt modelId="{29B257CE-0C30-475F-A9B8-9D0EB16F1E66}">
      <dgm:prSet/>
      <dgm:spPr/>
      <dgm:t>
        <a:bodyPr/>
        <a:lstStyle/>
        <a:p>
          <a:r>
            <a:rPr lang="en-US" dirty="0"/>
            <a:t>Going to the store has increasingly become a hassle, especially during a pandemic like COVID-19.</a:t>
          </a:r>
        </a:p>
      </dgm:t>
    </dgm:pt>
    <dgm:pt modelId="{BD46230E-8FA9-49FA-A53D-E21E5AFBB028}" type="parTrans" cxnId="{843358A7-28A5-49A4-96FE-59DE81BAA76B}">
      <dgm:prSet/>
      <dgm:spPr/>
      <dgm:t>
        <a:bodyPr/>
        <a:lstStyle/>
        <a:p>
          <a:endParaRPr lang="en-US"/>
        </a:p>
      </dgm:t>
    </dgm:pt>
    <dgm:pt modelId="{7B5651C7-CEAD-4EE1-AA2E-71D2A734C30B}" type="sibTrans" cxnId="{843358A7-28A5-49A4-96FE-59DE81BAA76B}">
      <dgm:prSet/>
      <dgm:spPr/>
      <dgm:t>
        <a:bodyPr/>
        <a:lstStyle/>
        <a:p>
          <a:endParaRPr lang="en-US"/>
        </a:p>
      </dgm:t>
    </dgm:pt>
    <dgm:pt modelId="{C13EABC1-E8B9-4C11-BE35-E015C68BC928}">
      <dgm:prSet/>
      <dgm:spPr/>
      <dgm:t>
        <a:bodyPr/>
        <a:lstStyle/>
        <a:p>
          <a:r>
            <a:rPr lang="en-US"/>
            <a:t>Multiple optics stores -outside of Egypt- have started to acquire virtual smart mirrors on their website to facilitate the purchase process. </a:t>
          </a:r>
        </a:p>
      </dgm:t>
    </dgm:pt>
    <dgm:pt modelId="{29FD2019-C232-49AC-823D-06E44BE5744B}" type="parTrans" cxnId="{5BC101FA-E4F3-459C-99F5-90AB81CAC7EE}">
      <dgm:prSet/>
      <dgm:spPr/>
      <dgm:t>
        <a:bodyPr/>
        <a:lstStyle/>
        <a:p>
          <a:endParaRPr lang="en-US"/>
        </a:p>
      </dgm:t>
    </dgm:pt>
    <dgm:pt modelId="{207E7421-F594-41A1-8A84-3E3BF94B14DE}" type="sibTrans" cxnId="{5BC101FA-E4F3-459C-99F5-90AB81CAC7EE}">
      <dgm:prSet/>
      <dgm:spPr/>
      <dgm:t>
        <a:bodyPr/>
        <a:lstStyle/>
        <a:p>
          <a:endParaRPr lang="en-US"/>
        </a:p>
      </dgm:t>
    </dgm:pt>
    <dgm:pt modelId="{44852CEC-2529-4C0D-9ABA-24EF5DA1FD47}">
      <dgm:prSet/>
      <dgm:spPr/>
      <dgm:t>
        <a:bodyPr/>
        <a:lstStyle/>
        <a:p>
          <a:r>
            <a:rPr lang="en-US"/>
            <a:t>There are no Egypt-based stores that have implemented such software. </a:t>
          </a:r>
        </a:p>
      </dgm:t>
    </dgm:pt>
    <dgm:pt modelId="{6813EEDB-0735-4FBA-9D48-AF6BB5551E7C}" type="parTrans" cxnId="{52565191-07E5-488E-A64F-7E41214E4B1C}">
      <dgm:prSet/>
      <dgm:spPr/>
      <dgm:t>
        <a:bodyPr/>
        <a:lstStyle/>
        <a:p>
          <a:endParaRPr lang="en-US"/>
        </a:p>
      </dgm:t>
    </dgm:pt>
    <dgm:pt modelId="{88B64057-8F38-41ED-B1F8-F5CF6DA20BAE}" type="sibTrans" cxnId="{52565191-07E5-488E-A64F-7E41214E4B1C}">
      <dgm:prSet/>
      <dgm:spPr/>
      <dgm:t>
        <a:bodyPr/>
        <a:lstStyle/>
        <a:p>
          <a:endParaRPr lang="en-US"/>
        </a:p>
      </dgm:t>
    </dgm:pt>
    <dgm:pt modelId="{15E526FC-FF87-4EB2-9E0D-14581D196AAE}">
      <dgm:prSet/>
      <dgm:spPr/>
      <dgm:t>
        <a:bodyPr/>
        <a:lstStyle/>
        <a:p>
          <a:r>
            <a:rPr lang="en-US"/>
            <a:t>The idea of Magic Eyewear was presented to the team by the manager of EyeCare Optics -an Egyptian startup optics company. </a:t>
          </a:r>
        </a:p>
      </dgm:t>
    </dgm:pt>
    <dgm:pt modelId="{896D96CB-F977-4B3C-BE25-8ECCA853A0B9}" type="parTrans" cxnId="{F9F179D9-67F6-4708-ABB5-22B3F2079B23}">
      <dgm:prSet/>
      <dgm:spPr/>
      <dgm:t>
        <a:bodyPr/>
        <a:lstStyle/>
        <a:p>
          <a:endParaRPr lang="en-US"/>
        </a:p>
      </dgm:t>
    </dgm:pt>
    <dgm:pt modelId="{BE41DF70-C35A-46A0-9C30-8CA9D7009696}" type="sibTrans" cxnId="{F9F179D9-67F6-4708-ABB5-22B3F2079B23}">
      <dgm:prSet/>
      <dgm:spPr/>
      <dgm:t>
        <a:bodyPr/>
        <a:lstStyle/>
        <a:p>
          <a:endParaRPr lang="en-US"/>
        </a:p>
      </dgm:t>
    </dgm:pt>
    <dgm:pt modelId="{96DE5B0D-4EAE-431D-935F-B145CCBFAFEC}">
      <dgm:prSet/>
      <dgm:spPr/>
      <dgm:t>
        <a:bodyPr/>
        <a:lstStyle/>
        <a:p>
          <a:r>
            <a:rPr lang="en-US"/>
            <a:t>Magic Eyewear is a virtual smart mirror (virtual try-on software) implementation that allows customers to virtually view glasses on themselves.</a:t>
          </a:r>
        </a:p>
      </dgm:t>
    </dgm:pt>
    <dgm:pt modelId="{9BAB6CA0-2268-4E2B-83EB-8BB5E8D55903}" type="parTrans" cxnId="{8E043AF1-F3B9-4732-9EEF-2AE748032997}">
      <dgm:prSet/>
      <dgm:spPr/>
      <dgm:t>
        <a:bodyPr/>
        <a:lstStyle/>
        <a:p>
          <a:endParaRPr lang="en-US"/>
        </a:p>
      </dgm:t>
    </dgm:pt>
    <dgm:pt modelId="{69F031DF-CF2A-400C-96F7-B27A2A09FC27}" type="sibTrans" cxnId="{8E043AF1-F3B9-4732-9EEF-2AE748032997}">
      <dgm:prSet/>
      <dgm:spPr/>
      <dgm:t>
        <a:bodyPr/>
        <a:lstStyle/>
        <a:p>
          <a:endParaRPr lang="en-US"/>
        </a:p>
      </dgm:t>
    </dgm:pt>
    <dgm:pt modelId="{D7DEDF50-5E49-4324-9147-4A3A965AA7CE}">
      <dgm:prSet/>
      <dgm:spPr/>
      <dgm:t>
        <a:bodyPr/>
        <a:lstStyle/>
        <a:p>
          <a:r>
            <a:rPr lang="en-US"/>
            <a:t>It shall be the first Egypt-based virtual eyewear try-on software. </a:t>
          </a:r>
        </a:p>
      </dgm:t>
    </dgm:pt>
    <dgm:pt modelId="{333E76D8-2A4A-44FD-B39A-10F24B02E20B}" type="parTrans" cxnId="{A74C3031-D5A1-4E35-8C1B-3C76C2015F20}">
      <dgm:prSet/>
      <dgm:spPr/>
      <dgm:t>
        <a:bodyPr/>
        <a:lstStyle/>
        <a:p>
          <a:endParaRPr lang="en-US"/>
        </a:p>
      </dgm:t>
    </dgm:pt>
    <dgm:pt modelId="{03A91713-4D53-44BD-B646-D4843BBABF5B}" type="sibTrans" cxnId="{A74C3031-D5A1-4E35-8C1B-3C76C2015F20}">
      <dgm:prSet/>
      <dgm:spPr/>
      <dgm:t>
        <a:bodyPr/>
        <a:lstStyle/>
        <a:p>
          <a:endParaRPr lang="en-US"/>
        </a:p>
      </dgm:t>
    </dgm:pt>
    <dgm:pt modelId="{A77EE51A-183A-4450-AFEF-2D9A73FDF45B}">
      <dgm:prSet/>
      <dgm:spPr/>
      <dgm:t>
        <a:bodyPr/>
        <a:lstStyle/>
        <a:p>
          <a:r>
            <a:rPr lang="en-US" sz="1400" b="1" dirty="0"/>
            <a:t>Goals: </a:t>
          </a:r>
        </a:p>
      </dgm:t>
    </dgm:pt>
    <dgm:pt modelId="{8A1211AD-CEA4-4BA3-BCD8-95892FE0A1F0}" type="parTrans" cxnId="{3F800119-C24B-4237-ACD1-0C2CB2234842}">
      <dgm:prSet/>
      <dgm:spPr/>
      <dgm:t>
        <a:bodyPr/>
        <a:lstStyle/>
        <a:p>
          <a:endParaRPr lang="en-US"/>
        </a:p>
      </dgm:t>
    </dgm:pt>
    <dgm:pt modelId="{DB82346B-084F-4446-BCE0-5FAC595A7314}" type="sibTrans" cxnId="{3F800119-C24B-4237-ACD1-0C2CB2234842}">
      <dgm:prSet/>
      <dgm:spPr/>
      <dgm:t>
        <a:bodyPr/>
        <a:lstStyle/>
        <a:p>
          <a:endParaRPr lang="en-US"/>
        </a:p>
      </dgm:t>
    </dgm:pt>
    <dgm:pt modelId="{7F759050-5D11-4D02-8C9D-4777D0470D98}">
      <dgm:prSet custT="1"/>
      <dgm:spPr/>
      <dgm:t>
        <a:bodyPr/>
        <a:lstStyle/>
        <a:p>
          <a:r>
            <a:rPr lang="en-US" sz="1200" dirty="0"/>
            <a:t>Tackle the issue of requiring to visit a physical store to find suitable glasses</a:t>
          </a:r>
        </a:p>
      </dgm:t>
    </dgm:pt>
    <dgm:pt modelId="{75ADB05D-88A2-43B2-BEC0-441B11F40725}" type="parTrans" cxnId="{A7BB50C6-997C-46F5-A5C4-F50BF71D02AE}">
      <dgm:prSet/>
      <dgm:spPr/>
      <dgm:t>
        <a:bodyPr/>
        <a:lstStyle/>
        <a:p>
          <a:endParaRPr lang="en-US"/>
        </a:p>
      </dgm:t>
    </dgm:pt>
    <dgm:pt modelId="{252F0C20-6B78-4B76-8C38-48B16622DDF5}" type="sibTrans" cxnId="{A7BB50C6-997C-46F5-A5C4-F50BF71D02AE}">
      <dgm:prSet/>
      <dgm:spPr/>
      <dgm:t>
        <a:bodyPr/>
        <a:lstStyle/>
        <a:p>
          <a:endParaRPr lang="en-US"/>
        </a:p>
      </dgm:t>
    </dgm:pt>
    <dgm:pt modelId="{20CA177C-9957-4703-BB3F-8C9F682BE01D}">
      <dgm:prSet custT="1"/>
      <dgm:spPr/>
      <dgm:t>
        <a:bodyPr/>
        <a:lstStyle/>
        <a:p>
          <a:r>
            <a:rPr lang="en-US" sz="1200" dirty="0"/>
            <a:t>Deliver more accessible eyewear shopping</a:t>
          </a:r>
        </a:p>
      </dgm:t>
    </dgm:pt>
    <dgm:pt modelId="{5711938D-7FEF-4ECD-84FC-7532A429AE30}" type="parTrans" cxnId="{6850B3FE-B225-4DE4-8ED7-06E98BDF89D7}">
      <dgm:prSet/>
      <dgm:spPr/>
      <dgm:t>
        <a:bodyPr/>
        <a:lstStyle/>
        <a:p>
          <a:endParaRPr lang="en-US"/>
        </a:p>
      </dgm:t>
    </dgm:pt>
    <dgm:pt modelId="{8692F0A9-04A4-4D1E-9BB0-909BD5C50B8A}" type="sibTrans" cxnId="{6850B3FE-B225-4DE4-8ED7-06E98BDF89D7}">
      <dgm:prSet/>
      <dgm:spPr/>
      <dgm:t>
        <a:bodyPr/>
        <a:lstStyle/>
        <a:p>
          <a:endParaRPr lang="en-US"/>
        </a:p>
      </dgm:t>
    </dgm:pt>
    <dgm:pt modelId="{CA84137D-A1E1-4A3D-AFBF-BFFF7597E597}" type="pres">
      <dgm:prSet presAssocID="{203131FC-A399-4150-AD2B-E4A6E874449F}" presName="diagram" presStyleCnt="0">
        <dgm:presLayoutVars>
          <dgm:dir/>
          <dgm:resizeHandles val="exact"/>
        </dgm:presLayoutVars>
      </dgm:prSet>
      <dgm:spPr/>
    </dgm:pt>
    <dgm:pt modelId="{4D472E22-D195-4798-BD99-9B00E6EC3B3C}" type="pres">
      <dgm:prSet presAssocID="{5C9100EC-C7B1-41D1-8CC7-EFE02635980A}" presName="node" presStyleLbl="node1" presStyleIdx="0" presStyleCnt="8">
        <dgm:presLayoutVars>
          <dgm:bulletEnabled val="1"/>
        </dgm:presLayoutVars>
      </dgm:prSet>
      <dgm:spPr/>
    </dgm:pt>
    <dgm:pt modelId="{F74C6C17-551C-44EF-B8F8-80AB5ED4E8EE}" type="pres">
      <dgm:prSet presAssocID="{EEB6D9AE-0AE6-4CB3-901C-BA2B4531DA9F}" presName="sibTrans" presStyleCnt="0"/>
      <dgm:spPr/>
    </dgm:pt>
    <dgm:pt modelId="{826E04D9-0737-4E99-9AFA-F2B8BB277648}" type="pres">
      <dgm:prSet presAssocID="{29B257CE-0C30-475F-A9B8-9D0EB16F1E66}" presName="node" presStyleLbl="node1" presStyleIdx="1" presStyleCnt="8">
        <dgm:presLayoutVars>
          <dgm:bulletEnabled val="1"/>
        </dgm:presLayoutVars>
      </dgm:prSet>
      <dgm:spPr/>
    </dgm:pt>
    <dgm:pt modelId="{DF601358-0FBC-4919-9F18-F8A31E42307B}" type="pres">
      <dgm:prSet presAssocID="{7B5651C7-CEAD-4EE1-AA2E-71D2A734C30B}" presName="sibTrans" presStyleCnt="0"/>
      <dgm:spPr/>
    </dgm:pt>
    <dgm:pt modelId="{90541683-074D-45D8-B0E9-14A9E793AE24}" type="pres">
      <dgm:prSet presAssocID="{C13EABC1-E8B9-4C11-BE35-E015C68BC928}" presName="node" presStyleLbl="node1" presStyleIdx="2" presStyleCnt="8">
        <dgm:presLayoutVars>
          <dgm:bulletEnabled val="1"/>
        </dgm:presLayoutVars>
      </dgm:prSet>
      <dgm:spPr/>
    </dgm:pt>
    <dgm:pt modelId="{C486BD20-03B4-41C0-9F34-EFE7C79297AB}" type="pres">
      <dgm:prSet presAssocID="{207E7421-F594-41A1-8A84-3E3BF94B14DE}" presName="sibTrans" presStyleCnt="0"/>
      <dgm:spPr/>
    </dgm:pt>
    <dgm:pt modelId="{4C1AE48A-E248-4D12-89CA-03A7A1380370}" type="pres">
      <dgm:prSet presAssocID="{44852CEC-2529-4C0D-9ABA-24EF5DA1FD47}" presName="node" presStyleLbl="node1" presStyleIdx="3" presStyleCnt="8">
        <dgm:presLayoutVars>
          <dgm:bulletEnabled val="1"/>
        </dgm:presLayoutVars>
      </dgm:prSet>
      <dgm:spPr/>
    </dgm:pt>
    <dgm:pt modelId="{511C6AEE-21D9-44EC-8453-5F33E09929A4}" type="pres">
      <dgm:prSet presAssocID="{88B64057-8F38-41ED-B1F8-F5CF6DA20BAE}" presName="sibTrans" presStyleCnt="0"/>
      <dgm:spPr/>
    </dgm:pt>
    <dgm:pt modelId="{A91AEBCB-55CF-4E19-9F2D-0E361958F257}" type="pres">
      <dgm:prSet presAssocID="{15E526FC-FF87-4EB2-9E0D-14581D196AAE}" presName="node" presStyleLbl="node1" presStyleIdx="4" presStyleCnt="8">
        <dgm:presLayoutVars>
          <dgm:bulletEnabled val="1"/>
        </dgm:presLayoutVars>
      </dgm:prSet>
      <dgm:spPr/>
    </dgm:pt>
    <dgm:pt modelId="{E7F8C469-3626-4152-97DD-3CDE1E332606}" type="pres">
      <dgm:prSet presAssocID="{BE41DF70-C35A-46A0-9C30-8CA9D7009696}" presName="sibTrans" presStyleCnt="0"/>
      <dgm:spPr/>
    </dgm:pt>
    <dgm:pt modelId="{35381F6D-807A-44A5-A52F-3F15AB16E12C}" type="pres">
      <dgm:prSet presAssocID="{96DE5B0D-4EAE-431D-935F-B145CCBFAFEC}" presName="node" presStyleLbl="node1" presStyleIdx="5" presStyleCnt="8">
        <dgm:presLayoutVars>
          <dgm:bulletEnabled val="1"/>
        </dgm:presLayoutVars>
      </dgm:prSet>
      <dgm:spPr/>
    </dgm:pt>
    <dgm:pt modelId="{2AF165F0-CCF9-4C5A-BC5E-10D3D9284416}" type="pres">
      <dgm:prSet presAssocID="{69F031DF-CF2A-400C-96F7-B27A2A09FC27}" presName="sibTrans" presStyleCnt="0"/>
      <dgm:spPr/>
    </dgm:pt>
    <dgm:pt modelId="{E1129274-B6A7-4EDF-B572-6BD71BA4E9C1}" type="pres">
      <dgm:prSet presAssocID="{D7DEDF50-5E49-4324-9147-4A3A965AA7CE}" presName="node" presStyleLbl="node1" presStyleIdx="6" presStyleCnt="8">
        <dgm:presLayoutVars>
          <dgm:bulletEnabled val="1"/>
        </dgm:presLayoutVars>
      </dgm:prSet>
      <dgm:spPr/>
    </dgm:pt>
    <dgm:pt modelId="{DF093955-CFCC-40CB-A745-998270BB9B9A}" type="pres">
      <dgm:prSet presAssocID="{03A91713-4D53-44BD-B646-D4843BBABF5B}" presName="sibTrans" presStyleCnt="0"/>
      <dgm:spPr/>
    </dgm:pt>
    <dgm:pt modelId="{DCF3722B-787E-4476-BCA9-632300F52FA7}" type="pres">
      <dgm:prSet presAssocID="{A77EE51A-183A-4450-AFEF-2D9A73FDF45B}" presName="node" presStyleLbl="node1" presStyleIdx="7" presStyleCnt="8">
        <dgm:presLayoutVars>
          <dgm:bulletEnabled val="1"/>
        </dgm:presLayoutVars>
      </dgm:prSet>
      <dgm:spPr/>
    </dgm:pt>
  </dgm:ptLst>
  <dgm:cxnLst>
    <dgm:cxn modelId="{3F800119-C24B-4237-ACD1-0C2CB2234842}" srcId="{203131FC-A399-4150-AD2B-E4A6E874449F}" destId="{A77EE51A-183A-4450-AFEF-2D9A73FDF45B}" srcOrd="7" destOrd="0" parTransId="{8A1211AD-CEA4-4BA3-BCD8-95892FE0A1F0}" sibTransId="{DB82346B-084F-4446-BCE0-5FAC595A7314}"/>
    <dgm:cxn modelId="{37FF801D-7603-460B-A228-05C8054F60D1}" type="presOf" srcId="{44852CEC-2529-4C0D-9ABA-24EF5DA1FD47}" destId="{4C1AE48A-E248-4D12-89CA-03A7A1380370}" srcOrd="0" destOrd="0" presId="urn:microsoft.com/office/officeart/2005/8/layout/default"/>
    <dgm:cxn modelId="{A6624C26-16A0-4994-B0F7-528AD279D2B0}" srcId="{203131FC-A399-4150-AD2B-E4A6E874449F}" destId="{5C9100EC-C7B1-41D1-8CC7-EFE02635980A}" srcOrd="0" destOrd="0" parTransId="{FF71D33B-F655-493F-96F1-9EC99DC510F8}" sibTransId="{EEB6D9AE-0AE6-4CB3-901C-BA2B4531DA9F}"/>
    <dgm:cxn modelId="{A74C3031-D5A1-4E35-8C1B-3C76C2015F20}" srcId="{203131FC-A399-4150-AD2B-E4A6E874449F}" destId="{D7DEDF50-5E49-4324-9147-4A3A965AA7CE}" srcOrd="6" destOrd="0" parTransId="{333E76D8-2A4A-44FD-B39A-10F24B02E20B}" sibTransId="{03A91713-4D53-44BD-B646-D4843BBABF5B}"/>
    <dgm:cxn modelId="{EB1ECA64-A88E-4E55-8D63-BA8514C7289A}" type="presOf" srcId="{29B257CE-0C30-475F-A9B8-9D0EB16F1E66}" destId="{826E04D9-0737-4E99-9AFA-F2B8BB277648}" srcOrd="0" destOrd="0" presId="urn:microsoft.com/office/officeart/2005/8/layout/default"/>
    <dgm:cxn modelId="{A74EFE6C-C9C6-43CD-A0B3-31F4EA4CFBBF}" type="presOf" srcId="{20CA177C-9957-4703-BB3F-8C9F682BE01D}" destId="{DCF3722B-787E-4476-BCA9-632300F52FA7}" srcOrd="0" destOrd="2" presId="urn:microsoft.com/office/officeart/2005/8/layout/default"/>
    <dgm:cxn modelId="{F46C0E86-151C-4EB6-9A40-66764DDC01AC}" type="presOf" srcId="{203131FC-A399-4150-AD2B-E4A6E874449F}" destId="{CA84137D-A1E1-4A3D-AFBF-BFFF7597E597}" srcOrd="0" destOrd="0" presId="urn:microsoft.com/office/officeart/2005/8/layout/default"/>
    <dgm:cxn modelId="{4B23D18B-CB8F-4F25-8699-C610AB7FAA05}" type="presOf" srcId="{D7DEDF50-5E49-4324-9147-4A3A965AA7CE}" destId="{E1129274-B6A7-4EDF-B572-6BD71BA4E9C1}" srcOrd="0" destOrd="0" presId="urn:microsoft.com/office/officeart/2005/8/layout/default"/>
    <dgm:cxn modelId="{52565191-07E5-488E-A64F-7E41214E4B1C}" srcId="{203131FC-A399-4150-AD2B-E4A6E874449F}" destId="{44852CEC-2529-4C0D-9ABA-24EF5DA1FD47}" srcOrd="3" destOrd="0" parTransId="{6813EEDB-0735-4FBA-9D48-AF6BB5551E7C}" sibTransId="{88B64057-8F38-41ED-B1F8-F5CF6DA20BAE}"/>
    <dgm:cxn modelId="{7CE73D9A-7943-4892-A7AF-39EEA78A6DAA}" type="presOf" srcId="{A77EE51A-183A-4450-AFEF-2D9A73FDF45B}" destId="{DCF3722B-787E-4476-BCA9-632300F52FA7}" srcOrd="0" destOrd="0" presId="urn:microsoft.com/office/officeart/2005/8/layout/default"/>
    <dgm:cxn modelId="{CB5575A5-B0A8-4B15-8EB7-959A4E180655}" type="presOf" srcId="{7F759050-5D11-4D02-8C9D-4777D0470D98}" destId="{DCF3722B-787E-4476-BCA9-632300F52FA7}" srcOrd="0" destOrd="1" presId="urn:microsoft.com/office/officeart/2005/8/layout/default"/>
    <dgm:cxn modelId="{843358A7-28A5-49A4-96FE-59DE81BAA76B}" srcId="{203131FC-A399-4150-AD2B-E4A6E874449F}" destId="{29B257CE-0C30-475F-A9B8-9D0EB16F1E66}" srcOrd="1" destOrd="0" parTransId="{BD46230E-8FA9-49FA-A53D-E21E5AFBB028}" sibTransId="{7B5651C7-CEAD-4EE1-AA2E-71D2A734C30B}"/>
    <dgm:cxn modelId="{D956DFC0-3B9D-4383-A03A-70A8AE6F2076}" type="presOf" srcId="{96DE5B0D-4EAE-431D-935F-B145CCBFAFEC}" destId="{35381F6D-807A-44A5-A52F-3F15AB16E12C}" srcOrd="0" destOrd="0" presId="urn:microsoft.com/office/officeart/2005/8/layout/default"/>
    <dgm:cxn modelId="{A7BB50C6-997C-46F5-A5C4-F50BF71D02AE}" srcId="{A77EE51A-183A-4450-AFEF-2D9A73FDF45B}" destId="{7F759050-5D11-4D02-8C9D-4777D0470D98}" srcOrd="0" destOrd="0" parTransId="{75ADB05D-88A2-43B2-BEC0-441B11F40725}" sibTransId="{252F0C20-6B78-4B76-8C38-48B16622DDF5}"/>
    <dgm:cxn modelId="{7E5937D1-2392-4D2F-9FA1-A5845F2B8825}" type="presOf" srcId="{C13EABC1-E8B9-4C11-BE35-E015C68BC928}" destId="{90541683-074D-45D8-B0E9-14A9E793AE24}" srcOrd="0" destOrd="0" presId="urn:microsoft.com/office/officeart/2005/8/layout/default"/>
    <dgm:cxn modelId="{F9F179D9-67F6-4708-ABB5-22B3F2079B23}" srcId="{203131FC-A399-4150-AD2B-E4A6E874449F}" destId="{15E526FC-FF87-4EB2-9E0D-14581D196AAE}" srcOrd="4" destOrd="0" parTransId="{896D96CB-F977-4B3C-BE25-8ECCA853A0B9}" sibTransId="{BE41DF70-C35A-46A0-9C30-8CA9D7009696}"/>
    <dgm:cxn modelId="{1C95DBDE-33D9-4CE8-BD0E-4E6E6CA0B4C5}" type="presOf" srcId="{5C9100EC-C7B1-41D1-8CC7-EFE02635980A}" destId="{4D472E22-D195-4798-BD99-9B00E6EC3B3C}" srcOrd="0" destOrd="0" presId="urn:microsoft.com/office/officeart/2005/8/layout/default"/>
    <dgm:cxn modelId="{277063E9-CCE7-404C-AB89-6C9C42271897}" type="presOf" srcId="{15E526FC-FF87-4EB2-9E0D-14581D196AAE}" destId="{A91AEBCB-55CF-4E19-9F2D-0E361958F257}" srcOrd="0" destOrd="0" presId="urn:microsoft.com/office/officeart/2005/8/layout/default"/>
    <dgm:cxn modelId="{8E043AF1-F3B9-4732-9EEF-2AE748032997}" srcId="{203131FC-A399-4150-AD2B-E4A6E874449F}" destId="{96DE5B0D-4EAE-431D-935F-B145CCBFAFEC}" srcOrd="5" destOrd="0" parTransId="{9BAB6CA0-2268-4E2B-83EB-8BB5E8D55903}" sibTransId="{69F031DF-CF2A-400C-96F7-B27A2A09FC27}"/>
    <dgm:cxn modelId="{5BC101FA-E4F3-459C-99F5-90AB81CAC7EE}" srcId="{203131FC-A399-4150-AD2B-E4A6E874449F}" destId="{C13EABC1-E8B9-4C11-BE35-E015C68BC928}" srcOrd="2" destOrd="0" parTransId="{29FD2019-C232-49AC-823D-06E44BE5744B}" sibTransId="{207E7421-F594-41A1-8A84-3E3BF94B14DE}"/>
    <dgm:cxn modelId="{6850B3FE-B225-4DE4-8ED7-06E98BDF89D7}" srcId="{A77EE51A-183A-4450-AFEF-2D9A73FDF45B}" destId="{20CA177C-9957-4703-BB3F-8C9F682BE01D}" srcOrd="1" destOrd="0" parTransId="{5711938D-7FEF-4ECD-84FC-7532A429AE30}" sibTransId="{8692F0A9-04A4-4D1E-9BB0-909BD5C50B8A}"/>
    <dgm:cxn modelId="{CCFC24B8-99AD-41D9-BB5A-D43A91AA9D97}" type="presParOf" srcId="{CA84137D-A1E1-4A3D-AFBF-BFFF7597E597}" destId="{4D472E22-D195-4798-BD99-9B00E6EC3B3C}" srcOrd="0" destOrd="0" presId="urn:microsoft.com/office/officeart/2005/8/layout/default"/>
    <dgm:cxn modelId="{5B7D6B8D-15BD-4AD6-A081-D4D109B02445}" type="presParOf" srcId="{CA84137D-A1E1-4A3D-AFBF-BFFF7597E597}" destId="{F74C6C17-551C-44EF-B8F8-80AB5ED4E8EE}" srcOrd="1" destOrd="0" presId="urn:microsoft.com/office/officeart/2005/8/layout/default"/>
    <dgm:cxn modelId="{9D57059C-8147-4D28-A295-64BDE944AE1D}" type="presParOf" srcId="{CA84137D-A1E1-4A3D-AFBF-BFFF7597E597}" destId="{826E04D9-0737-4E99-9AFA-F2B8BB277648}" srcOrd="2" destOrd="0" presId="urn:microsoft.com/office/officeart/2005/8/layout/default"/>
    <dgm:cxn modelId="{0E297EBA-DDE1-4798-B0C4-31E1BD6A7A1A}" type="presParOf" srcId="{CA84137D-A1E1-4A3D-AFBF-BFFF7597E597}" destId="{DF601358-0FBC-4919-9F18-F8A31E42307B}" srcOrd="3" destOrd="0" presId="urn:microsoft.com/office/officeart/2005/8/layout/default"/>
    <dgm:cxn modelId="{7442395F-0113-4B2B-A6CA-DFC19C2C5A18}" type="presParOf" srcId="{CA84137D-A1E1-4A3D-AFBF-BFFF7597E597}" destId="{90541683-074D-45D8-B0E9-14A9E793AE24}" srcOrd="4" destOrd="0" presId="urn:microsoft.com/office/officeart/2005/8/layout/default"/>
    <dgm:cxn modelId="{8A398D79-79BB-4197-8FC1-2CC7D2E133CB}" type="presParOf" srcId="{CA84137D-A1E1-4A3D-AFBF-BFFF7597E597}" destId="{C486BD20-03B4-41C0-9F34-EFE7C79297AB}" srcOrd="5" destOrd="0" presId="urn:microsoft.com/office/officeart/2005/8/layout/default"/>
    <dgm:cxn modelId="{513D4D7B-72E3-4F78-9A69-8ED8DB214E28}" type="presParOf" srcId="{CA84137D-A1E1-4A3D-AFBF-BFFF7597E597}" destId="{4C1AE48A-E248-4D12-89CA-03A7A1380370}" srcOrd="6" destOrd="0" presId="urn:microsoft.com/office/officeart/2005/8/layout/default"/>
    <dgm:cxn modelId="{D6C1FB8C-3CE6-4FB7-9726-A086EBCDC162}" type="presParOf" srcId="{CA84137D-A1E1-4A3D-AFBF-BFFF7597E597}" destId="{511C6AEE-21D9-44EC-8453-5F33E09929A4}" srcOrd="7" destOrd="0" presId="urn:microsoft.com/office/officeart/2005/8/layout/default"/>
    <dgm:cxn modelId="{F0ECCA3F-32CC-4527-945A-10EC8F26001C}" type="presParOf" srcId="{CA84137D-A1E1-4A3D-AFBF-BFFF7597E597}" destId="{A91AEBCB-55CF-4E19-9F2D-0E361958F257}" srcOrd="8" destOrd="0" presId="urn:microsoft.com/office/officeart/2005/8/layout/default"/>
    <dgm:cxn modelId="{CE97F42C-B150-4756-975A-5C179B5A686B}" type="presParOf" srcId="{CA84137D-A1E1-4A3D-AFBF-BFFF7597E597}" destId="{E7F8C469-3626-4152-97DD-3CDE1E332606}" srcOrd="9" destOrd="0" presId="urn:microsoft.com/office/officeart/2005/8/layout/default"/>
    <dgm:cxn modelId="{E32C073A-C4A6-42B8-B2EF-922ED2FFF3E6}" type="presParOf" srcId="{CA84137D-A1E1-4A3D-AFBF-BFFF7597E597}" destId="{35381F6D-807A-44A5-A52F-3F15AB16E12C}" srcOrd="10" destOrd="0" presId="urn:microsoft.com/office/officeart/2005/8/layout/default"/>
    <dgm:cxn modelId="{135D61F0-DFB9-4AF0-B30B-3924693E50CF}" type="presParOf" srcId="{CA84137D-A1E1-4A3D-AFBF-BFFF7597E597}" destId="{2AF165F0-CCF9-4C5A-BC5E-10D3D9284416}" srcOrd="11" destOrd="0" presId="urn:microsoft.com/office/officeart/2005/8/layout/default"/>
    <dgm:cxn modelId="{41E6EB96-7B13-49C3-B843-A4DB530BC5A6}" type="presParOf" srcId="{CA84137D-A1E1-4A3D-AFBF-BFFF7597E597}" destId="{E1129274-B6A7-4EDF-B572-6BD71BA4E9C1}" srcOrd="12" destOrd="0" presId="urn:microsoft.com/office/officeart/2005/8/layout/default"/>
    <dgm:cxn modelId="{C62182E8-8456-4631-B0B1-071848AA75F9}" type="presParOf" srcId="{CA84137D-A1E1-4A3D-AFBF-BFFF7597E597}" destId="{DF093955-CFCC-40CB-A745-998270BB9B9A}" srcOrd="13" destOrd="0" presId="urn:microsoft.com/office/officeart/2005/8/layout/default"/>
    <dgm:cxn modelId="{E7BD8815-794B-413E-8E34-A484AB723A6D}" type="presParOf" srcId="{CA84137D-A1E1-4A3D-AFBF-BFFF7597E597}" destId="{DCF3722B-787E-4476-BCA9-632300F52F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ABD24-2C7A-4907-8EFB-D45756DACD5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D71A365-45F5-4879-9ABD-24CA47B8F7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Visiting an on-ground store has become a hassle</a:t>
          </a:r>
        </a:p>
      </dgm:t>
    </dgm:pt>
    <dgm:pt modelId="{CFF89F9D-ED73-437F-9F9F-B5B511CFD526}" type="parTrans" cxnId="{5715AF8C-2BDB-4179-8A5B-9E42FB9818BE}">
      <dgm:prSet/>
      <dgm:spPr/>
      <dgm:t>
        <a:bodyPr/>
        <a:lstStyle/>
        <a:p>
          <a:endParaRPr lang="en-US"/>
        </a:p>
      </dgm:t>
    </dgm:pt>
    <dgm:pt modelId="{30C38711-149F-4ACB-8A97-072538F6B13C}" type="sibTrans" cxnId="{5715AF8C-2BDB-4179-8A5B-9E42FB9818BE}">
      <dgm:prSet/>
      <dgm:spPr/>
      <dgm:t>
        <a:bodyPr/>
        <a:lstStyle/>
        <a:p>
          <a:endParaRPr lang="en-US"/>
        </a:p>
      </dgm:t>
    </dgm:pt>
    <dgm:pt modelId="{701511D9-7993-4B68-86FC-70AD66483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Online shopping for eyewear is risky</a:t>
          </a:r>
        </a:p>
      </dgm:t>
    </dgm:pt>
    <dgm:pt modelId="{AEA771C9-2F34-4C5E-BDDA-B8F885F5757B}" type="parTrans" cxnId="{0942CBAA-7E3E-4DFC-99B4-2DCF97D3685D}">
      <dgm:prSet/>
      <dgm:spPr/>
      <dgm:t>
        <a:bodyPr/>
        <a:lstStyle/>
        <a:p>
          <a:endParaRPr lang="en-US"/>
        </a:p>
      </dgm:t>
    </dgm:pt>
    <dgm:pt modelId="{71BF572D-7FB8-475A-9A08-F7414F610F5F}" type="sibTrans" cxnId="{0942CBAA-7E3E-4DFC-99B4-2DCF97D3685D}">
      <dgm:prSet/>
      <dgm:spPr/>
      <dgm:t>
        <a:bodyPr/>
        <a:lstStyle/>
        <a:p>
          <a:endParaRPr lang="en-US"/>
        </a:p>
      </dgm:t>
    </dgm:pt>
    <dgm:pt modelId="{8C7298B6-075A-44CC-BE90-C7D0CF1A45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Product pictures may not match the customer's expectations upon delivery</a:t>
          </a:r>
        </a:p>
      </dgm:t>
    </dgm:pt>
    <dgm:pt modelId="{623A645D-3634-46EC-A0E2-9A26C961F68F}" type="parTrans" cxnId="{6F937986-AA5A-403F-9B14-E941C460A128}">
      <dgm:prSet/>
      <dgm:spPr/>
      <dgm:t>
        <a:bodyPr/>
        <a:lstStyle/>
        <a:p>
          <a:endParaRPr lang="en-US"/>
        </a:p>
      </dgm:t>
    </dgm:pt>
    <dgm:pt modelId="{37048144-D2E1-4217-A12F-13DC47877525}" type="sibTrans" cxnId="{6F937986-AA5A-403F-9B14-E941C460A128}">
      <dgm:prSet/>
      <dgm:spPr/>
      <dgm:t>
        <a:bodyPr/>
        <a:lstStyle/>
        <a:p>
          <a:endParaRPr lang="en-US"/>
        </a:p>
      </dgm:t>
    </dgm:pt>
    <dgm:pt modelId="{68CE0E40-8A72-46D1-9FE3-E7FFDE1E8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Goals:</a:t>
          </a:r>
        </a:p>
      </dgm:t>
    </dgm:pt>
    <dgm:pt modelId="{A0AFF12B-F0A1-47B6-A2E5-8D21DA3F7A9A}" type="parTrans" cxnId="{DDF1DA34-D35E-4021-BAE8-A9A57B9D3F15}">
      <dgm:prSet/>
      <dgm:spPr/>
      <dgm:t>
        <a:bodyPr/>
        <a:lstStyle/>
        <a:p>
          <a:endParaRPr lang="en-US"/>
        </a:p>
      </dgm:t>
    </dgm:pt>
    <dgm:pt modelId="{E8A254F6-8B15-4786-8983-37592BFABB73}" type="sibTrans" cxnId="{DDF1DA34-D35E-4021-BAE8-A9A57B9D3F15}">
      <dgm:prSet/>
      <dgm:spPr/>
      <dgm:t>
        <a:bodyPr/>
        <a:lstStyle/>
        <a:p>
          <a:endParaRPr lang="en-US"/>
        </a:p>
      </dgm:t>
    </dgm:pt>
    <dgm:pt modelId="{1F73D94E-9E52-4CE7-B86D-B308EFC65BD1}" type="pres">
      <dgm:prSet presAssocID="{9AAABD24-2C7A-4907-8EFB-D45756DACD5C}" presName="root" presStyleCnt="0">
        <dgm:presLayoutVars>
          <dgm:dir/>
          <dgm:resizeHandles val="exact"/>
        </dgm:presLayoutVars>
      </dgm:prSet>
      <dgm:spPr/>
    </dgm:pt>
    <dgm:pt modelId="{A4B2CAAB-A694-48C3-A43E-A28E8B835825}" type="pres">
      <dgm:prSet presAssocID="{AD71A365-45F5-4879-9ABD-24CA47B8F763}" presName="compNode" presStyleCnt="0"/>
      <dgm:spPr/>
    </dgm:pt>
    <dgm:pt modelId="{01E16C0E-E4F3-4662-ABFC-A078E0113B88}" type="pres">
      <dgm:prSet presAssocID="{AD71A365-45F5-4879-9ABD-24CA47B8F763}" presName="bgRect" presStyleLbl="bgShp" presStyleIdx="0" presStyleCnt="4" custLinFactNeighborX="-15540" custLinFactNeighborY="2683"/>
      <dgm:spPr/>
    </dgm:pt>
    <dgm:pt modelId="{495521B9-1C38-49CD-BD74-DA2785A9ED09}" type="pres">
      <dgm:prSet presAssocID="{AD71A365-45F5-4879-9ABD-24CA47B8F7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outline"/>
        </a:ext>
      </dgm:extLst>
    </dgm:pt>
    <dgm:pt modelId="{3F3F8860-7E13-4A3F-820B-C397C2BA9B31}" type="pres">
      <dgm:prSet presAssocID="{AD71A365-45F5-4879-9ABD-24CA47B8F763}" presName="spaceRect" presStyleCnt="0"/>
      <dgm:spPr/>
    </dgm:pt>
    <dgm:pt modelId="{190C9122-3C27-4B9B-A528-800D58D79FBC}" type="pres">
      <dgm:prSet presAssocID="{AD71A365-45F5-4879-9ABD-24CA47B8F763}" presName="parTx" presStyleLbl="revTx" presStyleIdx="0" presStyleCnt="4">
        <dgm:presLayoutVars>
          <dgm:chMax val="0"/>
          <dgm:chPref val="0"/>
        </dgm:presLayoutVars>
      </dgm:prSet>
      <dgm:spPr/>
    </dgm:pt>
    <dgm:pt modelId="{48A93B62-3994-4AC1-BD3B-EFA0D66E1797}" type="pres">
      <dgm:prSet presAssocID="{30C38711-149F-4ACB-8A97-072538F6B13C}" presName="sibTrans" presStyleCnt="0"/>
      <dgm:spPr/>
    </dgm:pt>
    <dgm:pt modelId="{818A094D-7F17-4EA8-84FC-0B441B7C6B42}" type="pres">
      <dgm:prSet presAssocID="{701511D9-7993-4B68-86FC-70AD66483E4E}" presName="compNode" presStyleCnt="0"/>
      <dgm:spPr/>
    </dgm:pt>
    <dgm:pt modelId="{7440AA38-493F-4926-9A7C-0BB46E4F896D}" type="pres">
      <dgm:prSet presAssocID="{701511D9-7993-4B68-86FC-70AD66483E4E}" presName="bgRect" presStyleLbl="bgShp" presStyleIdx="1" presStyleCnt="4"/>
      <dgm:spPr/>
    </dgm:pt>
    <dgm:pt modelId="{ABC54D2A-9210-437A-8FBF-95B5C2569F3C}" type="pres">
      <dgm:prSet presAssocID="{701511D9-7993-4B68-86FC-70AD66483E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commerce outline"/>
        </a:ext>
      </dgm:extLst>
    </dgm:pt>
    <dgm:pt modelId="{25A2E85E-A8B3-4BA8-BC41-8EF703A135F9}" type="pres">
      <dgm:prSet presAssocID="{701511D9-7993-4B68-86FC-70AD66483E4E}" presName="spaceRect" presStyleCnt="0"/>
      <dgm:spPr/>
    </dgm:pt>
    <dgm:pt modelId="{A3838878-A379-4344-B8FF-4808E1E14D70}" type="pres">
      <dgm:prSet presAssocID="{701511D9-7993-4B68-86FC-70AD66483E4E}" presName="parTx" presStyleLbl="revTx" presStyleIdx="1" presStyleCnt="4">
        <dgm:presLayoutVars>
          <dgm:chMax val="0"/>
          <dgm:chPref val="0"/>
        </dgm:presLayoutVars>
      </dgm:prSet>
      <dgm:spPr/>
    </dgm:pt>
    <dgm:pt modelId="{C9F32AFF-9B80-4351-944F-04362D884027}" type="pres">
      <dgm:prSet presAssocID="{71BF572D-7FB8-475A-9A08-F7414F610F5F}" presName="sibTrans" presStyleCnt="0"/>
      <dgm:spPr/>
    </dgm:pt>
    <dgm:pt modelId="{EE4C3A6A-E467-41BB-BD53-F880A9F5176C}" type="pres">
      <dgm:prSet presAssocID="{8C7298B6-075A-44CC-BE90-C7D0CF1A4594}" presName="compNode" presStyleCnt="0"/>
      <dgm:spPr/>
    </dgm:pt>
    <dgm:pt modelId="{7C9A5BF6-2C23-436A-9A78-F2B9366B161D}" type="pres">
      <dgm:prSet presAssocID="{8C7298B6-075A-44CC-BE90-C7D0CF1A4594}" presName="bgRect" presStyleLbl="bgShp" presStyleIdx="2" presStyleCnt="4"/>
      <dgm:spPr/>
    </dgm:pt>
    <dgm:pt modelId="{EDC13E47-1AED-4C5E-A23A-73A7185C9E07}" type="pres">
      <dgm:prSet presAssocID="{8C7298B6-075A-44CC-BE90-C7D0CF1A45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outline"/>
        </a:ext>
      </dgm:extLst>
    </dgm:pt>
    <dgm:pt modelId="{21ADFC01-9455-4A90-9672-7E1826188656}" type="pres">
      <dgm:prSet presAssocID="{8C7298B6-075A-44CC-BE90-C7D0CF1A4594}" presName="spaceRect" presStyleCnt="0"/>
      <dgm:spPr/>
    </dgm:pt>
    <dgm:pt modelId="{D6B124AE-086F-4ACF-BB7E-852338C22640}" type="pres">
      <dgm:prSet presAssocID="{8C7298B6-075A-44CC-BE90-C7D0CF1A4594}" presName="parTx" presStyleLbl="revTx" presStyleIdx="2" presStyleCnt="4">
        <dgm:presLayoutVars>
          <dgm:chMax val="0"/>
          <dgm:chPref val="0"/>
        </dgm:presLayoutVars>
      </dgm:prSet>
      <dgm:spPr/>
    </dgm:pt>
    <dgm:pt modelId="{BA20861E-DC88-4807-96EA-103B039012DA}" type="pres">
      <dgm:prSet presAssocID="{37048144-D2E1-4217-A12F-13DC47877525}" presName="sibTrans" presStyleCnt="0"/>
      <dgm:spPr/>
    </dgm:pt>
    <dgm:pt modelId="{D683D71F-6C5D-4FCA-9197-919D6D921A0B}" type="pres">
      <dgm:prSet presAssocID="{68CE0E40-8A72-46D1-9FE3-E7FFDE1E84B6}" presName="compNode" presStyleCnt="0"/>
      <dgm:spPr/>
    </dgm:pt>
    <dgm:pt modelId="{18887003-F7A9-4934-9D0F-1FE7D7F02ED8}" type="pres">
      <dgm:prSet presAssocID="{68CE0E40-8A72-46D1-9FE3-E7FFDE1E84B6}" presName="bgRect" presStyleLbl="bgShp" presStyleIdx="3" presStyleCnt="4"/>
      <dgm:spPr/>
    </dgm:pt>
    <dgm:pt modelId="{CA3DE591-AB7C-47CB-8897-2E2DDB4FBE66}" type="pres">
      <dgm:prSet presAssocID="{68CE0E40-8A72-46D1-9FE3-E7FFDE1E84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 outline"/>
        </a:ext>
      </dgm:extLst>
    </dgm:pt>
    <dgm:pt modelId="{6F4E6C7D-B70C-4383-9EB5-04E89F129E7E}" type="pres">
      <dgm:prSet presAssocID="{68CE0E40-8A72-46D1-9FE3-E7FFDE1E84B6}" presName="spaceRect" presStyleCnt="0"/>
      <dgm:spPr/>
    </dgm:pt>
    <dgm:pt modelId="{445A306B-4AE5-431F-BF69-876360839CB6}" type="pres">
      <dgm:prSet presAssocID="{68CE0E40-8A72-46D1-9FE3-E7FFDE1E84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F1DA34-D35E-4021-BAE8-A9A57B9D3F15}" srcId="{9AAABD24-2C7A-4907-8EFB-D45756DACD5C}" destId="{68CE0E40-8A72-46D1-9FE3-E7FFDE1E84B6}" srcOrd="3" destOrd="0" parTransId="{A0AFF12B-F0A1-47B6-A2E5-8D21DA3F7A9A}" sibTransId="{E8A254F6-8B15-4786-8983-37592BFABB73}"/>
    <dgm:cxn modelId="{6F937986-AA5A-403F-9B14-E941C460A128}" srcId="{9AAABD24-2C7A-4907-8EFB-D45756DACD5C}" destId="{8C7298B6-075A-44CC-BE90-C7D0CF1A4594}" srcOrd="2" destOrd="0" parTransId="{623A645D-3634-46EC-A0E2-9A26C961F68F}" sibTransId="{37048144-D2E1-4217-A12F-13DC47877525}"/>
    <dgm:cxn modelId="{5715AF8C-2BDB-4179-8A5B-9E42FB9818BE}" srcId="{9AAABD24-2C7A-4907-8EFB-D45756DACD5C}" destId="{AD71A365-45F5-4879-9ABD-24CA47B8F763}" srcOrd="0" destOrd="0" parTransId="{CFF89F9D-ED73-437F-9F9F-B5B511CFD526}" sibTransId="{30C38711-149F-4ACB-8A97-072538F6B13C}"/>
    <dgm:cxn modelId="{204D4F98-C9FB-45A0-A104-68B43EC9C55F}" type="presOf" srcId="{68CE0E40-8A72-46D1-9FE3-E7FFDE1E84B6}" destId="{445A306B-4AE5-431F-BF69-876360839CB6}" srcOrd="0" destOrd="0" presId="urn:microsoft.com/office/officeart/2018/2/layout/IconVerticalSolidList"/>
    <dgm:cxn modelId="{0942CBAA-7E3E-4DFC-99B4-2DCF97D3685D}" srcId="{9AAABD24-2C7A-4907-8EFB-D45756DACD5C}" destId="{701511D9-7993-4B68-86FC-70AD66483E4E}" srcOrd="1" destOrd="0" parTransId="{AEA771C9-2F34-4C5E-BDDA-B8F885F5757B}" sibTransId="{71BF572D-7FB8-475A-9A08-F7414F610F5F}"/>
    <dgm:cxn modelId="{D951B6B2-CF60-473B-94A5-34F4065DF293}" type="presOf" srcId="{701511D9-7993-4B68-86FC-70AD66483E4E}" destId="{A3838878-A379-4344-B8FF-4808E1E14D70}" srcOrd="0" destOrd="0" presId="urn:microsoft.com/office/officeart/2018/2/layout/IconVerticalSolidList"/>
    <dgm:cxn modelId="{69C09AC4-BFF2-44C8-A782-0924C2102510}" type="presOf" srcId="{AD71A365-45F5-4879-9ABD-24CA47B8F763}" destId="{190C9122-3C27-4B9B-A528-800D58D79FBC}" srcOrd="0" destOrd="0" presId="urn:microsoft.com/office/officeart/2018/2/layout/IconVerticalSolidList"/>
    <dgm:cxn modelId="{CA734AF1-F6D3-4860-97F5-46EB244D15D4}" type="presOf" srcId="{9AAABD24-2C7A-4907-8EFB-D45756DACD5C}" destId="{1F73D94E-9E52-4CE7-B86D-B308EFC65BD1}" srcOrd="0" destOrd="0" presId="urn:microsoft.com/office/officeart/2018/2/layout/IconVerticalSolidList"/>
    <dgm:cxn modelId="{8FEF53F9-E3E5-4BB1-B14D-552AAF1F7246}" type="presOf" srcId="{8C7298B6-075A-44CC-BE90-C7D0CF1A4594}" destId="{D6B124AE-086F-4ACF-BB7E-852338C22640}" srcOrd="0" destOrd="0" presId="urn:microsoft.com/office/officeart/2018/2/layout/IconVerticalSolidList"/>
    <dgm:cxn modelId="{950F4501-6D58-4683-9A21-DEFFFD61A640}" type="presParOf" srcId="{1F73D94E-9E52-4CE7-B86D-B308EFC65BD1}" destId="{A4B2CAAB-A694-48C3-A43E-A28E8B835825}" srcOrd="0" destOrd="0" presId="urn:microsoft.com/office/officeart/2018/2/layout/IconVerticalSolidList"/>
    <dgm:cxn modelId="{1C6A7EAE-44BD-4391-BB82-94D7B0D5DFC9}" type="presParOf" srcId="{A4B2CAAB-A694-48C3-A43E-A28E8B835825}" destId="{01E16C0E-E4F3-4662-ABFC-A078E0113B88}" srcOrd="0" destOrd="0" presId="urn:microsoft.com/office/officeart/2018/2/layout/IconVerticalSolidList"/>
    <dgm:cxn modelId="{1CBB786F-9624-437F-A665-ED914C38B929}" type="presParOf" srcId="{A4B2CAAB-A694-48C3-A43E-A28E8B835825}" destId="{495521B9-1C38-49CD-BD74-DA2785A9ED09}" srcOrd="1" destOrd="0" presId="urn:microsoft.com/office/officeart/2018/2/layout/IconVerticalSolidList"/>
    <dgm:cxn modelId="{C73D22AB-CDC2-4727-AF5F-DBDFAC15E64B}" type="presParOf" srcId="{A4B2CAAB-A694-48C3-A43E-A28E8B835825}" destId="{3F3F8860-7E13-4A3F-820B-C397C2BA9B31}" srcOrd="2" destOrd="0" presId="urn:microsoft.com/office/officeart/2018/2/layout/IconVerticalSolidList"/>
    <dgm:cxn modelId="{52B7622D-F12D-48A9-9E00-A5E6CF6492A7}" type="presParOf" srcId="{A4B2CAAB-A694-48C3-A43E-A28E8B835825}" destId="{190C9122-3C27-4B9B-A528-800D58D79FBC}" srcOrd="3" destOrd="0" presId="urn:microsoft.com/office/officeart/2018/2/layout/IconVerticalSolidList"/>
    <dgm:cxn modelId="{63878883-3D39-4CA5-9DA4-74FFA7A9796A}" type="presParOf" srcId="{1F73D94E-9E52-4CE7-B86D-B308EFC65BD1}" destId="{48A93B62-3994-4AC1-BD3B-EFA0D66E1797}" srcOrd="1" destOrd="0" presId="urn:microsoft.com/office/officeart/2018/2/layout/IconVerticalSolidList"/>
    <dgm:cxn modelId="{7C493257-3DAC-4180-980F-82726A65D1DC}" type="presParOf" srcId="{1F73D94E-9E52-4CE7-B86D-B308EFC65BD1}" destId="{818A094D-7F17-4EA8-84FC-0B441B7C6B42}" srcOrd="2" destOrd="0" presId="urn:microsoft.com/office/officeart/2018/2/layout/IconVerticalSolidList"/>
    <dgm:cxn modelId="{5543BE84-67BE-4634-A555-E573DE087459}" type="presParOf" srcId="{818A094D-7F17-4EA8-84FC-0B441B7C6B42}" destId="{7440AA38-493F-4926-9A7C-0BB46E4F896D}" srcOrd="0" destOrd="0" presId="urn:microsoft.com/office/officeart/2018/2/layout/IconVerticalSolidList"/>
    <dgm:cxn modelId="{3DC11A79-FAE6-46F5-9BE0-7D0FB8670FAC}" type="presParOf" srcId="{818A094D-7F17-4EA8-84FC-0B441B7C6B42}" destId="{ABC54D2A-9210-437A-8FBF-95B5C2569F3C}" srcOrd="1" destOrd="0" presId="urn:microsoft.com/office/officeart/2018/2/layout/IconVerticalSolidList"/>
    <dgm:cxn modelId="{4B971614-9888-44CB-8021-0A6B28ABCE1E}" type="presParOf" srcId="{818A094D-7F17-4EA8-84FC-0B441B7C6B42}" destId="{25A2E85E-A8B3-4BA8-BC41-8EF703A135F9}" srcOrd="2" destOrd="0" presId="urn:microsoft.com/office/officeart/2018/2/layout/IconVerticalSolidList"/>
    <dgm:cxn modelId="{AA20CC01-DC5B-4C05-9526-69F4639C3ABE}" type="presParOf" srcId="{818A094D-7F17-4EA8-84FC-0B441B7C6B42}" destId="{A3838878-A379-4344-B8FF-4808E1E14D70}" srcOrd="3" destOrd="0" presId="urn:microsoft.com/office/officeart/2018/2/layout/IconVerticalSolidList"/>
    <dgm:cxn modelId="{80BA76CE-1572-408F-9DB4-EDDCC309B232}" type="presParOf" srcId="{1F73D94E-9E52-4CE7-B86D-B308EFC65BD1}" destId="{C9F32AFF-9B80-4351-944F-04362D884027}" srcOrd="3" destOrd="0" presId="urn:microsoft.com/office/officeart/2018/2/layout/IconVerticalSolidList"/>
    <dgm:cxn modelId="{90457A07-B05F-4209-99F7-883D3EF54049}" type="presParOf" srcId="{1F73D94E-9E52-4CE7-B86D-B308EFC65BD1}" destId="{EE4C3A6A-E467-41BB-BD53-F880A9F5176C}" srcOrd="4" destOrd="0" presId="urn:microsoft.com/office/officeart/2018/2/layout/IconVerticalSolidList"/>
    <dgm:cxn modelId="{DD65FC7C-8652-447C-99C5-B0FF763D39D6}" type="presParOf" srcId="{EE4C3A6A-E467-41BB-BD53-F880A9F5176C}" destId="{7C9A5BF6-2C23-436A-9A78-F2B9366B161D}" srcOrd="0" destOrd="0" presId="urn:microsoft.com/office/officeart/2018/2/layout/IconVerticalSolidList"/>
    <dgm:cxn modelId="{D4D617AE-C8EB-49D3-92ED-E725C63E0655}" type="presParOf" srcId="{EE4C3A6A-E467-41BB-BD53-F880A9F5176C}" destId="{EDC13E47-1AED-4C5E-A23A-73A7185C9E07}" srcOrd="1" destOrd="0" presId="urn:microsoft.com/office/officeart/2018/2/layout/IconVerticalSolidList"/>
    <dgm:cxn modelId="{97D5B274-D651-4F2E-90AD-0C826C8B35AC}" type="presParOf" srcId="{EE4C3A6A-E467-41BB-BD53-F880A9F5176C}" destId="{21ADFC01-9455-4A90-9672-7E1826188656}" srcOrd="2" destOrd="0" presId="urn:microsoft.com/office/officeart/2018/2/layout/IconVerticalSolidList"/>
    <dgm:cxn modelId="{03DC3B54-F34D-4DD8-A635-BEF86B2660DC}" type="presParOf" srcId="{EE4C3A6A-E467-41BB-BD53-F880A9F5176C}" destId="{D6B124AE-086F-4ACF-BB7E-852338C22640}" srcOrd="3" destOrd="0" presId="urn:microsoft.com/office/officeart/2018/2/layout/IconVerticalSolidList"/>
    <dgm:cxn modelId="{93482688-19A0-473D-BCDD-EC8A35051835}" type="presParOf" srcId="{1F73D94E-9E52-4CE7-B86D-B308EFC65BD1}" destId="{BA20861E-DC88-4807-96EA-103B039012DA}" srcOrd="5" destOrd="0" presId="urn:microsoft.com/office/officeart/2018/2/layout/IconVerticalSolidList"/>
    <dgm:cxn modelId="{28DBE8A6-D1B4-4D4E-8619-701425AF13D0}" type="presParOf" srcId="{1F73D94E-9E52-4CE7-B86D-B308EFC65BD1}" destId="{D683D71F-6C5D-4FCA-9197-919D6D921A0B}" srcOrd="6" destOrd="0" presId="urn:microsoft.com/office/officeart/2018/2/layout/IconVerticalSolidList"/>
    <dgm:cxn modelId="{DD37990B-20F9-4225-9130-0084FEFCDCBA}" type="presParOf" srcId="{D683D71F-6C5D-4FCA-9197-919D6D921A0B}" destId="{18887003-F7A9-4934-9D0F-1FE7D7F02ED8}" srcOrd="0" destOrd="0" presId="urn:microsoft.com/office/officeart/2018/2/layout/IconVerticalSolidList"/>
    <dgm:cxn modelId="{58D04823-4B5B-4D24-B757-E53146B21141}" type="presParOf" srcId="{D683D71F-6C5D-4FCA-9197-919D6D921A0B}" destId="{CA3DE591-AB7C-47CB-8897-2E2DDB4FBE66}" srcOrd="1" destOrd="0" presId="urn:microsoft.com/office/officeart/2018/2/layout/IconVerticalSolidList"/>
    <dgm:cxn modelId="{18D120B2-4804-4968-91E9-DD5F1D5441DB}" type="presParOf" srcId="{D683D71F-6C5D-4FCA-9197-919D6D921A0B}" destId="{6F4E6C7D-B70C-4383-9EB5-04E89F129E7E}" srcOrd="2" destOrd="0" presId="urn:microsoft.com/office/officeart/2018/2/layout/IconVerticalSolidList"/>
    <dgm:cxn modelId="{44E6E1B4-C285-4473-8914-83821E07FAC9}" type="presParOf" srcId="{D683D71F-6C5D-4FCA-9197-919D6D921A0B}" destId="{445A306B-4AE5-431F-BF69-876360839C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ABD24-2C7A-4907-8EFB-D45756DACD5C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71A365-45F5-4879-9ABD-24CA47B8F7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Security:</a:t>
          </a:r>
        </a:p>
      </dgm:t>
    </dgm:pt>
    <dgm:pt modelId="{CFF89F9D-ED73-437F-9F9F-B5B511CFD526}" type="parTrans" cxnId="{5715AF8C-2BDB-4179-8A5B-9E42FB9818BE}">
      <dgm:prSet/>
      <dgm:spPr/>
      <dgm:t>
        <a:bodyPr/>
        <a:lstStyle/>
        <a:p>
          <a:endParaRPr lang="en-US"/>
        </a:p>
      </dgm:t>
    </dgm:pt>
    <dgm:pt modelId="{30C38711-149F-4ACB-8A97-072538F6B13C}" type="sibTrans" cxnId="{5715AF8C-2BDB-4179-8A5B-9E42FB9818BE}">
      <dgm:prSet/>
      <dgm:spPr/>
      <dgm:t>
        <a:bodyPr/>
        <a:lstStyle/>
        <a:p>
          <a:endParaRPr lang="en-US"/>
        </a:p>
      </dgm:t>
    </dgm:pt>
    <dgm:pt modelId="{701511D9-7993-4B68-86FC-70AD66483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Availability:</a:t>
          </a:r>
        </a:p>
      </dgm:t>
    </dgm:pt>
    <dgm:pt modelId="{AEA771C9-2F34-4C5E-BDDA-B8F885F5757B}" type="parTrans" cxnId="{0942CBAA-7E3E-4DFC-99B4-2DCF97D3685D}">
      <dgm:prSet/>
      <dgm:spPr/>
      <dgm:t>
        <a:bodyPr/>
        <a:lstStyle/>
        <a:p>
          <a:endParaRPr lang="en-US"/>
        </a:p>
      </dgm:t>
    </dgm:pt>
    <dgm:pt modelId="{71BF572D-7FB8-475A-9A08-F7414F610F5F}" type="sibTrans" cxnId="{0942CBAA-7E3E-4DFC-99B4-2DCF97D3685D}">
      <dgm:prSet/>
      <dgm:spPr/>
      <dgm:t>
        <a:bodyPr/>
        <a:lstStyle/>
        <a:p>
          <a:endParaRPr lang="en-US"/>
        </a:p>
      </dgm:t>
    </dgm:pt>
    <dgm:pt modelId="{8C7298B6-075A-44CC-BE90-C7D0CF1A45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Performance:</a:t>
          </a:r>
        </a:p>
      </dgm:t>
    </dgm:pt>
    <dgm:pt modelId="{37048144-D2E1-4217-A12F-13DC47877525}" type="sibTrans" cxnId="{6F937986-AA5A-403F-9B14-E941C460A128}">
      <dgm:prSet/>
      <dgm:spPr/>
      <dgm:t>
        <a:bodyPr/>
        <a:lstStyle/>
        <a:p>
          <a:endParaRPr lang="en-US"/>
        </a:p>
      </dgm:t>
    </dgm:pt>
    <dgm:pt modelId="{623A645D-3634-46EC-A0E2-9A26C961F68F}" type="parTrans" cxnId="{6F937986-AA5A-403F-9B14-E941C460A128}">
      <dgm:prSet/>
      <dgm:spPr/>
      <dgm:t>
        <a:bodyPr/>
        <a:lstStyle/>
        <a:p>
          <a:endParaRPr lang="en-US"/>
        </a:p>
      </dgm:t>
    </dgm:pt>
    <dgm:pt modelId="{68CE0E40-8A72-46D1-9FE3-E7FFDE1E8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Usability:</a:t>
          </a:r>
        </a:p>
      </dgm:t>
    </dgm:pt>
    <dgm:pt modelId="{E8A254F6-8B15-4786-8983-37592BFABB73}" type="sibTrans" cxnId="{DDF1DA34-D35E-4021-BAE8-A9A57B9D3F15}">
      <dgm:prSet/>
      <dgm:spPr/>
      <dgm:t>
        <a:bodyPr/>
        <a:lstStyle/>
        <a:p>
          <a:endParaRPr lang="en-US"/>
        </a:p>
      </dgm:t>
    </dgm:pt>
    <dgm:pt modelId="{A0AFF12B-F0A1-47B6-A2E5-8D21DA3F7A9A}" type="parTrans" cxnId="{DDF1DA34-D35E-4021-BAE8-A9A57B9D3F15}">
      <dgm:prSet/>
      <dgm:spPr/>
      <dgm:t>
        <a:bodyPr/>
        <a:lstStyle/>
        <a:p>
          <a:endParaRPr lang="en-US"/>
        </a:p>
      </dgm:t>
    </dgm:pt>
    <dgm:pt modelId="{3273C72E-CC19-413E-8C5A-83D4DABCE2F1}" type="pres">
      <dgm:prSet presAssocID="{9AAABD24-2C7A-4907-8EFB-D45756DACD5C}" presName="root" presStyleCnt="0">
        <dgm:presLayoutVars>
          <dgm:dir/>
          <dgm:resizeHandles val="exact"/>
        </dgm:presLayoutVars>
      </dgm:prSet>
      <dgm:spPr/>
    </dgm:pt>
    <dgm:pt modelId="{972C4525-22C5-4FF7-BCFC-F08294A0A409}" type="pres">
      <dgm:prSet presAssocID="{AD71A365-45F5-4879-9ABD-24CA47B8F763}" presName="compNode" presStyleCnt="0"/>
      <dgm:spPr/>
    </dgm:pt>
    <dgm:pt modelId="{678F18ED-158E-4DD6-B497-33CC1E889E32}" type="pres">
      <dgm:prSet presAssocID="{AD71A365-45F5-4879-9ABD-24CA47B8F763}" presName="bgRect" presStyleLbl="bgShp" presStyleIdx="0" presStyleCnt="4"/>
      <dgm:spPr/>
    </dgm:pt>
    <dgm:pt modelId="{7402C9AD-4547-4865-B0BB-54B536B4DE3A}" type="pres">
      <dgm:prSet presAssocID="{AD71A365-45F5-4879-9ABD-24CA47B8F7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eld Tick outline"/>
        </a:ext>
      </dgm:extLst>
    </dgm:pt>
    <dgm:pt modelId="{A0216F96-B39E-4D24-98A4-BE83D8BA61A2}" type="pres">
      <dgm:prSet presAssocID="{AD71A365-45F5-4879-9ABD-24CA47B8F763}" presName="spaceRect" presStyleCnt="0"/>
      <dgm:spPr/>
    </dgm:pt>
    <dgm:pt modelId="{810ED8C5-2241-47E2-A839-E0F959A36B93}" type="pres">
      <dgm:prSet presAssocID="{AD71A365-45F5-4879-9ABD-24CA47B8F763}" presName="parTx" presStyleLbl="revTx" presStyleIdx="0" presStyleCnt="4">
        <dgm:presLayoutVars>
          <dgm:chMax val="0"/>
          <dgm:chPref val="0"/>
        </dgm:presLayoutVars>
      </dgm:prSet>
      <dgm:spPr/>
    </dgm:pt>
    <dgm:pt modelId="{70B16C3A-0DE3-4659-A06F-CF16E28426F2}" type="pres">
      <dgm:prSet presAssocID="{30C38711-149F-4ACB-8A97-072538F6B13C}" presName="sibTrans" presStyleCnt="0"/>
      <dgm:spPr/>
    </dgm:pt>
    <dgm:pt modelId="{2C70BFD3-C601-409D-B1F9-1FE7B610B253}" type="pres">
      <dgm:prSet presAssocID="{701511D9-7993-4B68-86FC-70AD66483E4E}" presName="compNode" presStyleCnt="0"/>
      <dgm:spPr/>
    </dgm:pt>
    <dgm:pt modelId="{DF45D459-17DD-46D5-A263-3284072B5DEC}" type="pres">
      <dgm:prSet presAssocID="{701511D9-7993-4B68-86FC-70AD66483E4E}" presName="bgRect" presStyleLbl="bgShp" presStyleIdx="1" presStyleCnt="4"/>
      <dgm:spPr/>
    </dgm:pt>
    <dgm:pt modelId="{EDBFAC07-36B1-46AE-8E5F-FA4DF005ECDC}" type="pres">
      <dgm:prSet presAssocID="{701511D9-7993-4B68-86FC-70AD66483E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 with solid fill"/>
        </a:ext>
      </dgm:extLst>
    </dgm:pt>
    <dgm:pt modelId="{50010734-6AE2-48A4-A661-1DA4AF92E0A1}" type="pres">
      <dgm:prSet presAssocID="{701511D9-7993-4B68-86FC-70AD66483E4E}" presName="spaceRect" presStyleCnt="0"/>
      <dgm:spPr/>
    </dgm:pt>
    <dgm:pt modelId="{54642089-1486-4BDD-B0D4-137BD8A8554A}" type="pres">
      <dgm:prSet presAssocID="{701511D9-7993-4B68-86FC-70AD66483E4E}" presName="parTx" presStyleLbl="revTx" presStyleIdx="1" presStyleCnt="4">
        <dgm:presLayoutVars>
          <dgm:chMax val="0"/>
          <dgm:chPref val="0"/>
        </dgm:presLayoutVars>
      </dgm:prSet>
      <dgm:spPr/>
    </dgm:pt>
    <dgm:pt modelId="{3EE909B1-18C0-45EB-B69D-8EACDA2F616E}" type="pres">
      <dgm:prSet presAssocID="{71BF572D-7FB8-475A-9A08-F7414F610F5F}" presName="sibTrans" presStyleCnt="0"/>
      <dgm:spPr/>
    </dgm:pt>
    <dgm:pt modelId="{C2BB08B2-EF27-43A0-8067-C5206712D78A}" type="pres">
      <dgm:prSet presAssocID="{8C7298B6-075A-44CC-BE90-C7D0CF1A4594}" presName="compNode" presStyleCnt="0"/>
      <dgm:spPr/>
    </dgm:pt>
    <dgm:pt modelId="{C7EB54A1-3B81-46B8-B542-F9744CB97D1B}" type="pres">
      <dgm:prSet presAssocID="{8C7298B6-075A-44CC-BE90-C7D0CF1A4594}" presName="bgRect" presStyleLbl="bgShp" presStyleIdx="2" presStyleCnt="4"/>
      <dgm:spPr/>
    </dgm:pt>
    <dgm:pt modelId="{12B2F2F6-6402-4969-8061-54058C06DAEC}" type="pres">
      <dgm:prSet presAssocID="{8C7298B6-075A-44CC-BE90-C7D0CF1A45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outline"/>
        </a:ext>
      </dgm:extLst>
    </dgm:pt>
    <dgm:pt modelId="{082E37EE-FD4A-4D4E-A444-D0D37E2B82ED}" type="pres">
      <dgm:prSet presAssocID="{8C7298B6-075A-44CC-BE90-C7D0CF1A4594}" presName="spaceRect" presStyleCnt="0"/>
      <dgm:spPr/>
    </dgm:pt>
    <dgm:pt modelId="{B8197C8D-F0F9-49F9-A702-48A2F0C453E1}" type="pres">
      <dgm:prSet presAssocID="{8C7298B6-075A-44CC-BE90-C7D0CF1A4594}" presName="parTx" presStyleLbl="revTx" presStyleIdx="2" presStyleCnt="4">
        <dgm:presLayoutVars>
          <dgm:chMax val="0"/>
          <dgm:chPref val="0"/>
        </dgm:presLayoutVars>
      </dgm:prSet>
      <dgm:spPr/>
    </dgm:pt>
    <dgm:pt modelId="{7AF7F029-37BD-46ED-A0AF-9673F34D5FE7}" type="pres">
      <dgm:prSet presAssocID="{37048144-D2E1-4217-A12F-13DC47877525}" presName="sibTrans" presStyleCnt="0"/>
      <dgm:spPr/>
    </dgm:pt>
    <dgm:pt modelId="{DF83AC6E-0A72-4B33-882B-826D33B15443}" type="pres">
      <dgm:prSet presAssocID="{68CE0E40-8A72-46D1-9FE3-E7FFDE1E84B6}" presName="compNode" presStyleCnt="0"/>
      <dgm:spPr/>
    </dgm:pt>
    <dgm:pt modelId="{7F22AF2D-A649-4B68-994D-00D938EC9961}" type="pres">
      <dgm:prSet presAssocID="{68CE0E40-8A72-46D1-9FE3-E7FFDE1E84B6}" presName="bgRect" presStyleLbl="bgShp" presStyleIdx="3" presStyleCnt="4"/>
      <dgm:spPr/>
    </dgm:pt>
    <dgm:pt modelId="{EEFBBAFD-3638-4DB4-B234-EBEFCDADA72F}" type="pres">
      <dgm:prSet presAssocID="{68CE0E40-8A72-46D1-9FE3-E7FFDE1E84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C0CB3EDF-8A16-4A50-A318-FE2BA0C83CB5}" type="pres">
      <dgm:prSet presAssocID="{68CE0E40-8A72-46D1-9FE3-E7FFDE1E84B6}" presName="spaceRect" presStyleCnt="0"/>
      <dgm:spPr/>
    </dgm:pt>
    <dgm:pt modelId="{66A5BF88-5229-4CAF-B81C-AA1C82D93CB9}" type="pres">
      <dgm:prSet presAssocID="{68CE0E40-8A72-46D1-9FE3-E7FFDE1E84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2FBA60D-7B07-4E08-885E-3B50AC04A4A4}" type="presOf" srcId="{9AAABD24-2C7A-4907-8EFB-D45756DACD5C}" destId="{3273C72E-CC19-413E-8C5A-83D4DABCE2F1}" srcOrd="0" destOrd="0" presId="urn:microsoft.com/office/officeart/2018/2/layout/IconVerticalSolidList"/>
    <dgm:cxn modelId="{540D5720-F889-427A-AD7D-B43340D55564}" type="presOf" srcId="{AD71A365-45F5-4879-9ABD-24CA47B8F763}" destId="{810ED8C5-2241-47E2-A839-E0F959A36B93}" srcOrd="0" destOrd="0" presId="urn:microsoft.com/office/officeart/2018/2/layout/IconVerticalSolidList"/>
    <dgm:cxn modelId="{9C178424-34A6-4EBA-BA2F-846816538DED}" type="presOf" srcId="{8C7298B6-075A-44CC-BE90-C7D0CF1A4594}" destId="{B8197C8D-F0F9-49F9-A702-48A2F0C453E1}" srcOrd="0" destOrd="0" presId="urn:microsoft.com/office/officeart/2018/2/layout/IconVerticalSolidList"/>
    <dgm:cxn modelId="{DDF1DA34-D35E-4021-BAE8-A9A57B9D3F15}" srcId="{9AAABD24-2C7A-4907-8EFB-D45756DACD5C}" destId="{68CE0E40-8A72-46D1-9FE3-E7FFDE1E84B6}" srcOrd="3" destOrd="0" parTransId="{A0AFF12B-F0A1-47B6-A2E5-8D21DA3F7A9A}" sibTransId="{E8A254F6-8B15-4786-8983-37592BFABB73}"/>
    <dgm:cxn modelId="{F99AB744-B6D8-451F-9BC7-C85BD962DA91}" type="presOf" srcId="{701511D9-7993-4B68-86FC-70AD66483E4E}" destId="{54642089-1486-4BDD-B0D4-137BD8A8554A}" srcOrd="0" destOrd="0" presId="urn:microsoft.com/office/officeart/2018/2/layout/IconVerticalSolidList"/>
    <dgm:cxn modelId="{1F5E3665-7628-483D-A7B0-2479594C0BA6}" type="presOf" srcId="{68CE0E40-8A72-46D1-9FE3-E7FFDE1E84B6}" destId="{66A5BF88-5229-4CAF-B81C-AA1C82D93CB9}" srcOrd="0" destOrd="0" presId="urn:microsoft.com/office/officeart/2018/2/layout/IconVerticalSolidList"/>
    <dgm:cxn modelId="{6F937986-AA5A-403F-9B14-E941C460A128}" srcId="{9AAABD24-2C7A-4907-8EFB-D45756DACD5C}" destId="{8C7298B6-075A-44CC-BE90-C7D0CF1A4594}" srcOrd="2" destOrd="0" parTransId="{623A645D-3634-46EC-A0E2-9A26C961F68F}" sibTransId="{37048144-D2E1-4217-A12F-13DC47877525}"/>
    <dgm:cxn modelId="{5715AF8C-2BDB-4179-8A5B-9E42FB9818BE}" srcId="{9AAABD24-2C7A-4907-8EFB-D45756DACD5C}" destId="{AD71A365-45F5-4879-9ABD-24CA47B8F763}" srcOrd="0" destOrd="0" parTransId="{CFF89F9D-ED73-437F-9F9F-B5B511CFD526}" sibTransId="{30C38711-149F-4ACB-8A97-072538F6B13C}"/>
    <dgm:cxn modelId="{0942CBAA-7E3E-4DFC-99B4-2DCF97D3685D}" srcId="{9AAABD24-2C7A-4907-8EFB-D45756DACD5C}" destId="{701511D9-7993-4B68-86FC-70AD66483E4E}" srcOrd="1" destOrd="0" parTransId="{AEA771C9-2F34-4C5E-BDDA-B8F885F5757B}" sibTransId="{71BF572D-7FB8-475A-9A08-F7414F610F5F}"/>
    <dgm:cxn modelId="{338BEC61-9410-4E4D-A9B8-9793F19C412B}" type="presParOf" srcId="{3273C72E-CC19-413E-8C5A-83D4DABCE2F1}" destId="{972C4525-22C5-4FF7-BCFC-F08294A0A409}" srcOrd="0" destOrd="0" presId="urn:microsoft.com/office/officeart/2018/2/layout/IconVerticalSolidList"/>
    <dgm:cxn modelId="{3077788A-17AD-4821-B632-8971E2263E2A}" type="presParOf" srcId="{972C4525-22C5-4FF7-BCFC-F08294A0A409}" destId="{678F18ED-158E-4DD6-B497-33CC1E889E32}" srcOrd="0" destOrd="0" presId="urn:microsoft.com/office/officeart/2018/2/layout/IconVerticalSolidList"/>
    <dgm:cxn modelId="{B6E017D2-729D-48E8-8257-64FC10B4C6E9}" type="presParOf" srcId="{972C4525-22C5-4FF7-BCFC-F08294A0A409}" destId="{7402C9AD-4547-4865-B0BB-54B536B4DE3A}" srcOrd="1" destOrd="0" presId="urn:microsoft.com/office/officeart/2018/2/layout/IconVerticalSolidList"/>
    <dgm:cxn modelId="{8487803F-A9B9-432D-B698-834356668157}" type="presParOf" srcId="{972C4525-22C5-4FF7-BCFC-F08294A0A409}" destId="{A0216F96-B39E-4D24-98A4-BE83D8BA61A2}" srcOrd="2" destOrd="0" presId="urn:microsoft.com/office/officeart/2018/2/layout/IconVerticalSolidList"/>
    <dgm:cxn modelId="{5461DB2A-0461-4BDB-9889-249F6B0F54C3}" type="presParOf" srcId="{972C4525-22C5-4FF7-BCFC-F08294A0A409}" destId="{810ED8C5-2241-47E2-A839-E0F959A36B93}" srcOrd="3" destOrd="0" presId="urn:microsoft.com/office/officeart/2018/2/layout/IconVerticalSolidList"/>
    <dgm:cxn modelId="{D3438035-F47C-4E94-9BFF-3D088B4C097E}" type="presParOf" srcId="{3273C72E-CC19-413E-8C5A-83D4DABCE2F1}" destId="{70B16C3A-0DE3-4659-A06F-CF16E28426F2}" srcOrd="1" destOrd="0" presId="urn:microsoft.com/office/officeart/2018/2/layout/IconVerticalSolidList"/>
    <dgm:cxn modelId="{9DCB7C61-5D5D-4C98-9B3E-26C231CF24B1}" type="presParOf" srcId="{3273C72E-CC19-413E-8C5A-83D4DABCE2F1}" destId="{2C70BFD3-C601-409D-B1F9-1FE7B610B253}" srcOrd="2" destOrd="0" presId="urn:microsoft.com/office/officeart/2018/2/layout/IconVerticalSolidList"/>
    <dgm:cxn modelId="{A7762812-B8E5-450E-ACF5-D786EDE77277}" type="presParOf" srcId="{2C70BFD3-C601-409D-B1F9-1FE7B610B253}" destId="{DF45D459-17DD-46D5-A263-3284072B5DEC}" srcOrd="0" destOrd="0" presId="urn:microsoft.com/office/officeart/2018/2/layout/IconVerticalSolidList"/>
    <dgm:cxn modelId="{4BB445DE-C229-4D24-8F81-E5E24449395E}" type="presParOf" srcId="{2C70BFD3-C601-409D-B1F9-1FE7B610B253}" destId="{EDBFAC07-36B1-46AE-8E5F-FA4DF005ECDC}" srcOrd="1" destOrd="0" presId="urn:microsoft.com/office/officeart/2018/2/layout/IconVerticalSolidList"/>
    <dgm:cxn modelId="{98350047-3304-4CD3-8022-BF1B9B422FAB}" type="presParOf" srcId="{2C70BFD3-C601-409D-B1F9-1FE7B610B253}" destId="{50010734-6AE2-48A4-A661-1DA4AF92E0A1}" srcOrd="2" destOrd="0" presId="urn:microsoft.com/office/officeart/2018/2/layout/IconVerticalSolidList"/>
    <dgm:cxn modelId="{BE15C117-F779-4FE6-8274-0A24123282C1}" type="presParOf" srcId="{2C70BFD3-C601-409D-B1F9-1FE7B610B253}" destId="{54642089-1486-4BDD-B0D4-137BD8A8554A}" srcOrd="3" destOrd="0" presId="urn:microsoft.com/office/officeart/2018/2/layout/IconVerticalSolidList"/>
    <dgm:cxn modelId="{5430EE3D-DB46-4781-AAE9-698C88D2031E}" type="presParOf" srcId="{3273C72E-CC19-413E-8C5A-83D4DABCE2F1}" destId="{3EE909B1-18C0-45EB-B69D-8EACDA2F616E}" srcOrd="3" destOrd="0" presId="urn:microsoft.com/office/officeart/2018/2/layout/IconVerticalSolidList"/>
    <dgm:cxn modelId="{1B3DF145-227A-4617-9BCC-10DC07326C56}" type="presParOf" srcId="{3273C72E-CC19-413E-8C5A-83D4DABCE2F1}" destId="{C2BB08B2-EF27-43A0-8067-C5206712D78A}" srcOrd="4" destOrd="0" presId="urn:microsoft.com/office/officeart/2018/2/layout/IconVerticalSolidList"/>
    <dgm:cxn modelId="{F819C746-7364-4581-B6F1-98BB363956DA}" type="presParOf" srcId="{C2BB08B2-EF27-43A0-8067-C5206712D78A}" destId="{C7EB54A1-3B81-46B8-B542-F9744CB97D1B}" srcOrd="0" destOrd="0" presId="urn:microsoft.com/office/officeart/2018/2/layout/IconVerticalSolidList"/>
    <dgm:cxn modelId="{865F2236-0830-4FF2-B554-9AA093E35BA4}" type="presParOf" srcId="{C2BB08B2-EF27-43A0-8067-C5206712D78A}" destId="{12B2F2F6-6402-4969-8061-54058C06DAEC}" srcOrd="1" destOrd="0" presId="urn:microsoft.com/office/officeart/2018/2/layout/IconVerticalSolidList"/>
    <dgm:cxn modelId="{9E55135E-7EB8-4401-BB99-AEA08C5F0A66}" type="presParOf" srcId="{C2BB08B2-EF27-43A0-8067-C5206712D78A}" destId="{082E37EE-FD4A-4D4E-A444-D0D37E2B82ED}" srcOrd="2" destOrd="0" presId="urn:microsoft.com/office/officeart/2018/2/layout/IconVerticalSolidList"/>
    <dgm:cxn modelId="{77EECBFB-DED2-4A4E-B61F-9161C583E59D}" type="presParOf" srcId="{C2BB08B2-EF27-43A0-8067-C5206712D78A}" destId="{B8197C8D-F0F9-49F9-A702-48A2F0C453E1}" srcOrd="3" destOrd="0" presId="urn:microsoft.com/office/officeart/2018/2/layout/IconVerticalSolidList"/>
    <dgm:cxn modelId="{9E8E390B-D0E8-4CE8-B279-EEBB68B9ACE6}" type="presParOf" srcId="{3273C72E-CC19-413E-8C5A-83D4DABCE2F1}" destId="{7AF7F029-37BD-46ED-A0AF-9673F34D5FE7}" srcOrd="5" destOrd="0" presId="urn:microsoft.com/office/officeart/2018/2/layout/IconVerticalSolidList"/>
    <dgm:cxn modelId="{0ADE31CE-B781-4C7E-BD30-549895434771}" type="presParOf" srcId="{3273C72E-CC19-413E-8C5A-83D4DABCE2F1}" destId="{DF83AC6E-0A72-4B33-882B-826D33B15443}" srcOrd="6" destOrd="0" presId="urn:microsoft.com/office/officeart/2018/2/layout/IconVerticalSolidList"/>
    <dgm:cxn modelId="{D396008C-C4C3-45FB-8B8E-72C87089D08E}" type="presParOf" srcId="{DF83AC6E-0A72-4B33-882B-826D33B15443}" destId="{7F22AF2D-A649-4B68-994D-00D938EC9961}" srcOrd="0" destOrd="0" presId="urn:microsoft.com/office/officeart/2018/2/layout/IconVerticalSolidList"/>
    <dgm:cxn modelId="{BC118AC5-F626-451C-A613-80BD045C1AA1}" type="presParOf" srcId="{DF83AC6E-0A72-4B33-882B-826D33B15443}" destId="{EEFBBAFD-3638-4DB4-B234-EBEFCDADA72F}" srcOrd="1" destOrd="0" presId="urn:microsoft.com/office/officeart/2018/2/layout/IconVerticalSolidList"/>
    <dgm:cxn modelId="{992C7509-A3A7-4AAD-B707-798B759D67A3}" type="presParOf" srcId="{DF83AC6E-0A72-4B33-882B-826D33B15443}" destId="{C0CB3EDF-8A16-4A50-A318-FE2BA0C83CB5}" srcOrd="2" destOrd="0" presId="urn:microsoft.com/office/officeart/2018/2/layout/IconVerticalSolidList"/>
    <dgm:cxn modelId="{66C198C7-B520-4F3A-9D80-DDFB71F38FF8}" type="presParOf" srcId="{DF83AC6E-0A72-4B33-882B-826D33B15443}" destId="{66A5BF88-5229-4CAF-B81C-AA1C82D93C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72E22-D195-4798-BD99-9B00E6EC3B3C}">
      <dsp:nvSpPr>
        <dsp:cNvPr id="0" name=""/>
        <dsp:cNvSpPr/>
      </dsp:nvSpPr>
      <dsp:spPr>
        <a:xfrm>
          <a:off x="535587" y="2824"/>
          <a:ext cx="2160973" cy="12965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Obtaining eyewear online is an issue that faces many people who wear glasses.</a:t>
          </a:r>
        </a:p>
      </dsp:txBody>
      <dsp:txXfrm>
        <a:off x="535587" y="2824"/>
        <a:ext cx="2160973" cy="1296584"/>
      </dsp:txXfrm>
    </dsp:sp>
    <dsp:sp modelId="{826E04D9-0737-4E99-9AFA-F2B8BB277648}">
      <dsp:nvSpPr>
        <dsp:cNvPr id="0" name=""/>
        <dsp:cNvSpPr/>
      </dsp:nvSpPr>
      <dsp:spPr>
        <a:xfrm>
          <a:off x="2912658" y="2824"/>
          <a:ext cx="2160973" cy="12965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Going to the store has increasingly become a hassle, especially during a pandemic like COVID-19.</a:t>
          </a:r>
        </a:p>
      </dsp:txBody>
      <dsp:txXfrm>
        <a:off x="2912658" y="2824"/>
        <a:ext cx="2160973" cy="1296584"/>
      </dsp:txXfrm>
    </dsp:sp>
    <dsp:sp modelId="{90541683-074D-45D8-B0E9-14A9E793AE24}">
      <dsp:nvSpPr>
        <dsp:cNvPr id="0" name=""/>
        <dsp:cNvSpPr/>
      </dsp:nvSpPr>
      <dsp:spPr>
        <a:xfrm>
          <a:off x="535587" y="1515505"/>
          <a:ext cx="2160973" cy="12965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Multiple optics stores -outside of Egypt- have started to acquire virtual smart mirrors on their website to facilitate the purchase process. </a:t>
          </a:r>
        </a:p>
      </dsp:txBody>
      <dsp:txXfrm>
        <a:off x="535587" y="1515505"/>
        <a:ext cx="2160973" cy="1296584"/>
      </dsp:txXfrm>
    </dsp:sp>
    <dsp:sp modelId="{4C1AE48A-E248-4D12-89CA-03A7A1380370}">
      <dsp:nvSpPr>
        <dsp:cNvPr id="0" name=""/>
        <dsp:cNvSpPr/>
      </dsp:nvSpPr>
      <dsp:spPr>
        <a:xfrm>
          <a:off x="2912658" y="1515505"/>
          <a:ext cx="2160973" cy="12965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are no Egypt-based stores that have implemented such software. </a:t>
          </a:r>
        </a:p>
      </dsp:txBody>
      <dsp:txXfrm>
        <a:off x="2912658" y="1515505"/>
        <a:ext cx="2160973" cy="1296584"/>
      </dsp:txXfrm>
    </dsp:sp>
    <dsp:sp modelId="{A91AEBCB-55CF-4E19-9F2D-0E361958F257}">
      <dsp:nvSpPr>
        <dsp:cNvPr id="0" name=""/>
        <dsp:cNvSpPr/>
      </dsp:nvSpPr>
      <dsp:spPr>
        <a:xfrm>
          <a:off x="535587" y="3028187"/>
          <a:ext cx="2160973" cy="12965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idea of Magic Eyewear was presented to the team by the manager of EyeCare Optics -an Egyptian startup optics company. </a:t>
          </a:r>
        </a:p>
      </dsp:txBody>
      <dsp:txXfrm>
        <a:off x="535587" y="3028187"/>
        <a:ext cx="2160973" cy="1296584"/>
      </dsp:txXfrm>
    </dsp:sp>
    <dsp:sp modelId="{35381F6D-807A-44A5-A52F-3F15AB16E12C}">
      <dsp:nvSpPr>
        <dsp:cNvPr id="0" name=""/>
        <dsp:cNvSpPr/>
      </dsp:nvSpPr>
      <dsp:spPr>
        <a:xfrm>
          <a:off x="2912658" y="3028187"/>
          <a:ext cx="2160973" cy="12965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Magic Eyewear is a virtual smart mirror (virtual try-on software) implementation that allows customers to virtually view glasses on themselves.</a:t>
          </a:r>
        </a:p>
      </dsp:txBody>
      <dsp:txXfrm>
        <a:off x="2912658" y="3028187"/>
        <a:ext cx="2160973" cy="1296584"/>
      </dsp:txXfrm>
    </dsp:sp>
    <dsp:sp modelId="{E1129274-B6A7-4EDF-B572-6BD71BA4E9C1}">
      <dsp:nvSpPr>
        <dsp:cNvPr id="0" name=""/>
        <dsp:cNvSpPr/>
      </dsp:nvSpPr>
      <dsp:spPr>
        <a:xfrm>
          <a:off x="535587" y="4540869"/>
          <a:ext cx="2160973" cy="12965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shall be the first Egypt-based virtual eyewear try-on software. </a:t>
          </a:r>
        </a:p>
      </dsp:txBody>
      <dsp:txXfrm>
        <a:off x="535587" y="4540869"/>
        <a:ext cx="2160973" cy="1296584"/>
      </dsp:txXfrm>
    </dsp:sp>
    <dsp:sp modelId="{DCF3722B-787E-4476-BCA9-632300F52FA7}">
      <dsp:nvSpPr>
        <dsp:cNvPr id="0" name=""/>
        <dsp:cNvSpPr/>
      </dsp:nvSpPr>
      <dsp:spPr>
        <a:xfrm>
          <a:off x="2912658" y="4540869"/>
          <a:ext cx="2160973" cy="12965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Goals: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Tackle the issue of requiring to visit a physical store to find suitable glasses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Deliver more accessible eyewear shopping</a:t>
          </a:r>
        </a:p>
      </dsp:txBody>
      <dsp:txXfrm>
        <a:off x="2912658" y="4540869"/>
        <a:ext cx="2160973" cy="1296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16C0E-E4F3-4662-ABFC-A078E0113B88}">
      <dsp:nvSpPr>
        <dsp:cNvPr id="0" name=""/>
        <dsp:cNvSpPr/>
      </dsp:nvSpPr>
      <dsp:spPr>
        <a:xfrm>
          <a:off x="0" y="26363"/>
          <a:ext cx="718823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5521B9-1C38-49CD-BD74-DA2785A9ED09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0C9122-3C27-4B9B-A528-800D58D79FBC}">
      <dsp:nvSpPr>
        <dsp:cNvPr id="0" name=""/>
        <dsp:cNvSpPr/>
      </dsp:nvSpPr>
      <dsp:spPr>
        <a:xfrm>
          <a:off x="1057183" y="1805"/>
          <a:ext cx="613104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Visiting an on-ground store has become a hassle</a:t>
          </a:r>
        </a:p>
      </dsp:txBody>
      <dsp:txXfrm>
        <a:off x="1057183" y="1805"/>
        <a:ext cx="6131046" cy="915310"/>
      </dsp:txXfrm>
    </dsp:sp>
    <dsp:sp modelId="{7440AA38-493F-4926-9A7C-0BB46E4F896D}">
      <dsp:nvSpPr>
        <dsp:cNvPr id="0" name=""/>
        <dsp:cNvSpPr/>
      </dsp:nvSpPr>
      <dsp:spPr>
        <a:xfrm>
          <a:off x="0" y="1145944"/>
          <a:ext cx="718823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C54D2A-9210-437A-8FBF-95B5C2569F3C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838878-A379-4344-B8FF-4808E1E14D70}">
      <dsp:nvSpPr>
        <dsp:cNvPr id="0" name=""/>
        <dsp:cNvSpPr/>
      </dsp:nvSpPr>
      <dsp:spPr>
        <a:xfrm>
          <a:off x="1057183" y="1145944"/>
          <a:ext cx="613104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Online shopping for eyewear is risky</a:t>
          </a:r>
        </a:p>
      </dsp:txBody>
      <dsp:txXfrm>
        <a:off x="1057183" y="1145944"/>
        <a:ext cx="6131046" cy="915310"/>
      </dsp:txXfrm>
    </dsp:sp>
    <dsp:sp modelId="{7C9A5BF6-2C23-436A-9A78-F2B9366B161D}">
      <dsp:nvSpPr>
        <dsp:cNvPr id="0" name=""/>
        <dsp:cNvSpPr/>
      </dsp:nvSpPr>
      <dsp:spPr>
        <a:xfrm>
          <a:off x="0" y="2290082"/>
          <a:ext cx="718823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C13E47-1AED-4C5E-A23A-73A7185C9E0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124AE-086F-4ACF-BB7E-852338C22640}">
      <dsp:nvSpPr>
        <dsp:cNvPr id="0" name=""/>
        <dsp:cNvSpPr/>
      </dsp:nvSpPr>
      <dsp:spPr>
        <a:xfrm>
          <a:off x="1057183" y="2290082"/>
          <a:ext cx="613104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Product pictures may not match the customer's expectations upon delivery</a:t>
          </a:r>
        </a:p>
      </dsp:txBody>
      <dsp:txXfrm>
        <a:off x="1057183" y="2290082"/>
        <a:ext cx="6131046" cy="915310"/>
      </dsp:txXfrm>
    </dsp:sp>
    <dsp:sp modelId="{18887003-F7A9-4934-9D0F-1FE7D7F02ED8}">
      <dsp:nvSpPr>
        <dsp:cNvPr id="0" name=""/>
        <dsp:cNvSpPr/>
      </dsp:nvSpPr>
      <dsp:spPr>
        <a:xfrm>
          <a:off x="0" y="3434221"/>
          <a:ext cx="718823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3DE591-AB7C-47CB-8897-2E2DDB4FBE66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5A306B-4AE5-431F-BF69-876360839CB6}">
      <dsp:nvSpPr>
        <dsp:cNvPr id="0" name=""/>
        <dsp:cNvSpPr/>
      </dsp:nvSpPr>
      <dsp:spPr>
        <a:xfrm>
          <a:off x="1057183" y="3434221"/>
          <a:ext cx="613104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Goals:</a:t>
          </a:r>
        </a:p>
      </dsp:txBody>
      <dsp:txXfrm>
        <a:off x="1057183" y="3434221"/>
        <a:ext cx="613104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F18ED-158E-4DD6-B497-33CC1E889E32}">
      <dsp:nvSpPr>
        <dsp:cNvPr id="0" name=""/>
        <dsp:cNvSpPr/>
      </dsp:nvSpPr>
      <dsp:spPr>
        <a:xfrm>
          <a:off x="0" y="2013"/>
          <a:ext cx="6344529" cy="102052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02C9AD-4547-4865-B0BB-54B536B4DE3A}">
      <dsp:nvSpPr>
        <dsp:cNvPr id="0" name=""/>
        <dsp:cNvSpPr/>
      </dsp:nvSpPr>
      <dsp:spPr>
        <a:xfrm>
          <a:off x="308708" y="231631"/>
          <a:ext cx="561288" cy="561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0ED8C5-2241-47E2-A839-E0F959A36B93}">
      <dsp:nvSpPr>
        <dsp:cNvPr id="0" name=""/>
        <dsp:cNvSpPr/>
      </dsp:nvSpPr>
      <dsp:spPr>
        <a:xfrm>
          <a:off x="1178705" y="2013"/>
          <a:ext cx="5165823" cy="10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6" tIns="108006" rIns="108006" bIns="1080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Security:</a:t>
          </a:r>
        </a:p>
      </dsp:txBody>
      <dsp:txXfrm>
        <a:off x="1178705" y="2013"/>
        <a:ext cx="5165823" cy="1020524"/>
      </dsp:txXfrm>
    </dsp:sp>
    <dsp:sp modelId="{DF45D459-17DD-46D5-A263-3284072B5DEC}">
      <dsp:nvSpPr>
        <dsp:cNvPr id="0" name=""/>
        <dsp:cNvSpPr/>
      </dsp:nvSpPr>
      <dsp:spPr>
        <a:xfrm>
          <a:off x="0" y="1277669"/>
          <a:ext cx="6344529" cy="102052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BFAC07-36B1-46AE-8E5F-FA4DF005ECDC}">
      <dsp:nvSpPr>
        <dsp:cNvPr id="0" name=""/>
        <dsp:cNvSpPr/>
      </dsp:nvSpPr>
      <dsp:spPr>
        <a:xfrm>
          <a:off x="308708" y="1507287"/>
          <a:ext cx="561288" cy="561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642089-1486-4BDD-B0D4-137BD8A8554A}">
      <dsp:nvSpPr>
        <dsp:cNvPr id="0" name=""/>
        <dsp:cNvSpPr/>
      </dsp:nvSpPr>
      <dsp:spPr>
        <a:xfrm>
          <a:off x="1178705" y="1277669"/>
          <a:ext cx="5165823" cy="10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6" tIns="108006" rIns="108006" bIns="1080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Availability:</a:t>
          </a:r>
        </a:p>
      </dsp:txBody>
      <dsp:txXfrm>
        <a:off x="1178705" y="1277669"/>
        <a:ext cx="5165823" cy="1020524"/>
      </dsp:txXfrm>
    </dsp:sp>
    <dsp:sp modelId="{C7EB54A1-3B81-46B8-B542-F9744CB97D1B}">
      <dsp:nvSpPr>
        <dsp:cNvPr id="0" name=""/>
        <dsp:cNvSpPr/>
      </dsp:nvSpPr>
      <dsp:spPr>
        <a:xfrm>
          <a:off x="0" y="2553325"/>
          <a:ext cx="6344529" cy="102052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B2F2F6-6402-4969-8061-54058C06DAEC}">
      <dsp:nvSpPr>
        <dsp:cNvPr id="0" name=""/>
        <dsp:cNvSpPr/>
      </dsp:nvSpPr>
      <dsp:spPr>
        <a:xfrm>
          <a:off x="308708" y="2782943"/>
          <a:ext cx="561288" cy="561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97C8D-F0F9-49F9-A702-48A2F0C453E1}">
      <dsp:nvSpPr>
        <dsp:cNvPr id="0" name=""/>
        <dsp:cNvSpPr/>
      </dsp:nvSpPr>
      <dsp:spPr>
        <a:xfrm>
          <a:off x="1178705" y="2553325"/>
          <a:ext cx="5165823" cy="10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6" tIns="108006" rIns="108006" bIns="1080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Performance:</a:t>
          </a:r>
        </a:p>
      </dsp:txBody>
      <dsp:txXfrm>
        <a:off x="1178705" y="2553325"/>
        <a:ext cx="5165823" cy="1020524"/>
      </dsp:txXfrm>
    </dsp:sp>
    <dsp:sp modelId="{7F22AF2D-A649-4B68-994D-00D938EC9961}">
      <dsp:nvSpPr>
        <dsp:cNvPr id="0" name=""/>
        <dsp:cNvSpPr/>
      </dsp:nvSpPr>
      <dsp:spPr>
        <a:xfrm>
          <a:off x="0" y="3828980"/>
          <a:ext cx="6344529" cy="102052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FBBAFD-3638-4DB4-B234-EBEFCDADA72F}">
      <dsp:nvSpPr>
        <dsp:cNvPr id="0" name=""/>
        <dsp:cNvSpPr/>
      </dsp:nvSpPr>
      <dsp:spPr>
        <a:xfrm>
          <a:off x="308708" y="4058598"/>
          <a:ext cx="561288" cy="561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A5BF88-5229-4CAF-B81C-AA1C82D93CB9}">
      <dsp:nvSpPr>
        <dsp:cNvPr id="0" name=""/>
        <dsp:cNvSpPr/>
      </dsp:nvSpPr>
      <dsp:spPr>
        <a:xfrm>
          <a:off x="1178705" y="3828980"/>
          <a:ext cx="5165823" cy="10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6" tIns="108006" rIns="108006" bIns="1080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Usability:</a:t>
          </a:r>
        </a:p>
      </dsp:txBody>
      <dsp:txXfrm>
        <a:off x="1178705" y="3828980"/>
        <a:ext cx="5165823" cy="1020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F9F9A-6E02-4E88-A743-F9FCC663062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BCA31-1976-447F-BF6D-EC91E882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959B-86E7-47B3-9FB0-FCDEC658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16723-1153-4116-8973-DEC9BCA75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DE92-E4E9-46C1-BF6A-5D81371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D030F-120A-49FA-B6CE-FC28C38D81D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BEAD-FCB0-42AB-B89F-82B70011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A242-B872-44CD-AD5F-A98AC131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4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C423-F8FE-46CF-AA9A-B66104B7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AC5BE-5BAC-4CBC-AA93-1D5C537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FF336-8E69-4153-B48D-4E28F366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D030F-120A-49FA-B6CE-FC28C38D81D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4B52-1115-4F04-8D1C-9EE71A11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BC3C-6F32-4087-8F1D-BDE03702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A3E93-8DD9-4AA9-8DA6-38298D910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AE863-D6CF-4003-A5B2-6C694D92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6374-ED42-449C-87C5-52D885CB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D030F-120A-49FA-B6CE-FC28C38D81D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1065-40C4-42DF-ACC3-58D6076D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74BCD-1778-46FC-B8BF-92422541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791C-ECCD-4DDA-AD05-3BB611BC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961F-775F-4782-8AC9-DEBBB9CE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53028-D08C-4E08-BA78-3314AAAC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D030F-120A-49FA-B6CE-FC28C38D81D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FD2A-F398-41FE-8AA6-664F4FF9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6310-1C32-4E0B-BC4C-87955819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1977-8D13-4976-8DB6-56669287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92A97-6A35-4022-B2BD-54EC3793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1839-9675-41B6-82C9-FE023832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D030F-120A-49FA-B6CE-FC28C38D81D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839E-3C1D-40A0-8848-BDEC0F1E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09FF7-2164-44AE-B1A0-42DA9CA8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4E2A-DC66-4E48-B519-D0B5EA20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678C-7E0C-4512-AA31-16F4AAC90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59587-276D-46B0-94EA-4F3E1FBA0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07541-EC88-4911-AAC5-70CBD7DC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D030F-120A-49FA-B6CE-FC28C38D81D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CD7AB-581E-4EE0-8C19-EFDDE330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6A93-704C-4A94-804D-3AE007C6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3AF8-9B0C-4919-8DFA-714D93BF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4D60-FDA5-4EA7-9919-C6CE511A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5A331-7E11-4442-92FC-F9E323A3D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3C3C2-A2C6-457B-9BA7-B017B29E3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A25B7-DFC6-4E5D-89C9-EABC83842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4F380-1CC4-4541-B35F-69D73E1B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D030F-120A-49FA-B6CE-FC28C38D81D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5A7A0-2CB5-477A-BB7E-BEFB77F7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9E35B-F253-4E83-9352-6D02A9D2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7751-D40E-4709-A3CD-80BB42DF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AFEAC-14FA-4FBD-9380-831118E2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D030F-120A-49FA-B6CE-FC28C38D81D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2A6B7-A69D-43A9-9AD3-FE53EE43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5EB4B-CAAB-40AA-8DB0-9F7B1F22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FA25B-6EC5-45CE-82BF-3369B980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D030F-120A-49FA-B6CE-FC28C38D81D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7979D-5422-46BE-90B4-53A99542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91DA6-1FBA-4167-B949-9B11B623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145C-D689-4C54-A4ED-7DACA284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359B-FBF4-4CEA-B40D-33A5210D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7D63-9428-4185-9E93-BB18DB12C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AD4F2-C811-4FBA-9196-11F4BE54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D030F-120A-49FA-B6CE-FC28C38D81D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1B385-800B-43AF-BDD9-62263DBA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7261C-7009-423D-827C-A7473295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0FD8-80D3-46DA-BA45-5668EC87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4A692-373E-425B-A41C-79F336CC4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05CB8-BF90-4714-B417-C0A4475C9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DE7DD-6F60-46CA-AFAF-EBDF8183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D030F-120A-49FA-B6CE-FC28C38D81D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836F-087A-4178-BC64-FB351E06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C5872-F328-4C90-A71C-309F4943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6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Px22r0Rb1oKKEc9xb1Uce3kg-sFUS09NTqq6UCHWe80/prefill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etwallpapers.com/collection/thank-you-wallpaper" TargetMode="Externa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1964-A4D6-4A62-AA12-82F2A44DB294}"/>
              </a:ext>
            </a:extLst>
          </p:cNvPr>
          <p:cNvSpPr/>
          <p:nvPr/>
        </p:nvSpPr>
        <p:spPr>
          <a:xfrm>
            <a:off x="804672" y="962246"/>
            <a:ext cx="6437700" cy="2611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Magic Eyewear</a:t>
            </a:r>
            <a:br>
              <a:rPr lang="en-US" sz="5400" b="0" kern="1200" cap="none" spc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b="0" kern="1200" cap="none" spc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Virtual Try-On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09EA1-BFF4-44C3-8ADF-7339D8A3A2AA}"/>
              </a:ext>
            </a:extLst>
          </p:cNvPr>
          <p:cNvSpPr txBox="1"/>
          <p:nvPr/>
        </p:nvSpPr>
        <p:spPr>
          <a:xfrm>
            <a:off x="804672" y="3719618"/>
            <a:ext cx="4167376" cy="1155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Members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Farida Hesham, Ragaa Moustafa, Samiha Hussien, and Yara Amr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807E14-3839-4D43-AFDE-8F23FE9D82D2}"/>
              </a:ext>
            </a:extLst>
          </p:cNvPr>
          <p:cNvGrpSpPr/>
          <p:nvPr/>
        </p:nvGrpSpPr>
        <p:grpSpPr>
          <a:xfrm>
            <a:off x="7105628" y="1175188"/>
            <a:ext cx="4281700" cy="4281700"/>
            <a:chOff x="6374116" y="1071350"/>
            <a:chExt cx="4281700" cy="4281700"/>
          </a:xfrm>
        </p:grpSpPr>
        <p:pic>
          <p:nvPicPr>
            <p:cNvPr id="56" name="Graphic 55" descr="Robot">
              <a:extLst>
                <a:ext uri="{FF2B5EF4-FFF2-40B4-BE49-F238E27FC236}">
                  <a16:creationId xmlns:a16="http://schemas.microsoft.com/office/drawing/2014/main" id="{C73B6BAE-D652-47A2-983F-7903B48BE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4116" y="1071350"/>
              <a:ext cx="4281700" cy="4281700"/>
            </a:xfrm>
            <a:prstGeom prst="rect">
              <a:avLst/>
            </a:prstGeom>
          </p:spPr>
        </p:pic>
        <p:pic>
          <p:nvPicPr>
            <p:cNvPr id="58" name="Graphic 57" descr="Glasses with solid fill">
              <a:extLst>
                <a:ext uri="{FF2B5EF4-FFF2-40B4-BE49-F238E27FC236}">
                  <a16:creationId xmlns:a16="http://schemas.microsoft.com/office/drawing/2014/main" id="{FD21654B-1B1A-4C8D-85F9-4FAC977D5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52009" y="1928041"/>
              <a:ext cx="1884306" cy="1884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189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0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FE3CA44-4AFD-4153-BBBC-EE96EFABD59B}"/>
              </a:ext>
            </a:extLst>
          </p:cNvPr>
          <p:cNvSpPr/>
          <p:nvPr/>
        </p:nvSpPr>
        <p:spPr>
          <a:xfrm>
            <a:off x="1712915" y="1040400"/>
            <a:ext cx="7866060" cy="70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PACT Analysis</a:t>
            </a:r>
            <a:endParaRPr lang="en-US" sz="40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DF30A7-19CF-4171-BF39-4671144B2B30}"/>
              </a:ext>
            </a:extLst>
          </p:cNvPr>
          <p:cNvSpPr txBox="1"/>
          <p:nvPr/>
        </p:nvSpPr>
        <p:spPr>
          <a:xfrm>
            <a:off x="407804" y="2831661"/>
            <a:ext cx="2956145" cy="23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eople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Computer Knowledge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Cognitive Differences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Physical Differences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F5EB2-035D-4988-B6EC-66744DB88844}"/>
              </a:ext>
            </a:extLst>
          </p:cNvPr>
          <p:cNvSpPr txBox="1"/>
          <p:nvPr/>
        </p:nvSpPr>
        <p:spPr>
          <a:xfrm>
            <a:off x="3771755" y="2975573"/>
            <a:ext cx="2956144" cy="287771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ctivities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Browse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Filter Options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Virtual Try-on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Download PDF File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Reserve / Add to Cart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ABBB5-5BE6-433D-9DAD-63571DA43C6F}"/>
              </a:ext>
            </a:extLst>
          </p:cNvPr>
          <p:cNvSpPr txBox="1"/>
          <p:nvPr/>
        </p:nvSpPr>
        <p:spPr>
          <a:xfrm>
            <a:off x="6358410" y="2938550"/>
            <a:ext cx="2839129" cy="10926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ontext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spcAft>
                <a:spcPts val="600"/>
              </a:spcAft>
            </a:pPr>
            <a:r>
              <a:rPr lang="en-US" sz="2400" dirty="0"/>
              <a:t>Physical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C36C72-3AA9-416F-A778-410B4D88F36C}"/>
              </a:ext>
            </a:extLst>
          </p:cNvPr>
          <p:cNvSpPr txBox="1"/>
          <p:nvPr/>
        </p:nvSpPr>
        <p:spPr>
          <a:xfrm>
            <a:off x="9080089" y="2947753"/>
            <a:ext cx="2839129" cy="278537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echnology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Input 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Output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Content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Communications</a:t>
            </a:r>
          </a:p>
          <a:p>
            <a:pPr marL="285750" indent="-285750" algn="ctr">
              <a:spcAft>
                <a:spcPts val="60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1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F4596-BFDE-4216-A5A8-1B695C6DBDAF}"/>
              </a:ext>
            </a:extLst>
          </p:cNvPr>
          <p:cNvSpPr/>
          <p:nvPr/>
        </p:nvSpPr>
        <p:spPr>
          <a:xfrm>
            <a:off x="804672" y="1823107"/>
            <a:ext cx="6372742" cy="3431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Hierarchal Task Analysis (HTA) </a:t>
            </a:r>
          </a:p>
        </p:txBody>
      </p:sp>
    </p:spTree>
    <p:extLst>
      <p:ext uri="{BB962C8B-B14F-4D97-AF65-F5344CB8AC3E}">
        <p14:creationId xmlns:p14="http://schemas.microsoft.com/office/powerpoint/2010/main" val="363209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BACB742-92B8-47EF-89B5-A89F51576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5" y="621389"/>
            <a:ext cx="7486792" cy="56152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F70F36-0377-4438-8B11-40334BA5D3E9}"/>
              </a:ext>
            </a:extLst>
          </p:cNvPr>
          <p:cNvSpPr/>
          <p:nvPr/>
        </p:nvSpPr>
        <p:spPr>
          <a:xfrm>
            <a:off x="749273" y="2691763"/>
            <a:ext cx="1300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279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F4596-BFDE-4216-A5A8-1B695C6DBDAF}"/>
              </a:ext>
            </a:extLst>
          </p:cNvPr>
          <p:cNvSpPr/>
          <p:nvPr/>
        </p:nvSpPr>
        <p:spPr>
          <a:xfrm>
            <a:off x="804671" y="2425109"/>
            <a:ext cx="6777229" cy="3307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b="0" kern="1200" cap="none" spc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24795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417202-4F5D-49F9-A7A2-85B0A6704F3C}"/>
              </a:ext>
            </a:extLst>
          </p:cNvPr>
          <p:cNvGrpSpPr/>
          <p:nvPr/>
        </p:nvGrpSpPr>
        <p:grpSpPr>
          <a:xfrm>
            <a:off x="1158170" y="643467"/>
            <a:ext cx="9875659" cy="5571068"/>
            <a:chOff x="1165693" y="514271"/>
            <a:chExt cx="9859618" cy="55620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F1A237-FF82-4902-868E-D9CE9902BE50}"/>
                </a:ext>
              </a:extLst>
            </p:cNvPr>
            <p:cNvSpPr txBox="1"/>
            <p:nvPr/>
          </p:nvSpPr>
          <p:spPr>
            <a:xfrm>
              <a:off x="1165693" y="5433491"/>
              <a:ext cx="9859618" cy="6427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9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  <a:cs typeface="+mj-cs"/>
                </a:rPr>
                <a:t>Use Case Diagram</a:t>
              </a:r>
            </a:p>
          </p:txBody>
        </p:sp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7D7E207B-8136-4180-A5E7-3A43F1C8B7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9" b="12919"/>
            <a:stretch/>
          </p:blipFill>
          <p:spPr>
            <a:xfrm>
              <a:off x="1671721" y="514271"/>
              <a:ext cx="9234800" cy="46838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9166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F4596-BFDE-4216-A5A8-1B695C6DBDAF}"/>
              </a:ext>
            </a:extLst>
          </p:cNvPr>
          <p:cNvSpPr/>
          <p:nvPr/>
        </p:nvSpPr>
        <p:spPr>
          <a:xfrm>
            <a:off x="804672" y="1823107"/>
            <a:ext cx="6547742" cy="3431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5951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57C514-A3C1-4B7E-B335-B4370B0E3029}"/>
              </a:ext>
            </a:extLst>
          </p:cNvPr>
          <p:cNvSpPr/>
          <p:nvPr/>
        </p:nvSpPr>
        <p:spPr>
          <a:xfrm>
            <a:off x="594360" y="640263"/>
            <a:ext cx="3822192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Top 3 Functional Requirements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23216C-32BA-4FC0-BC59-0914AC793B8A}"/>
              </a:ext>
            </a:extLst>
          </p:cNvPr>
          <p:cNvSpPr txBox="1"/>
          <p:nvPr/>
        </p:nvSpPr>
        <p:spPr>
          <a:xfrm>
            <a:off x="5038344" y="1626600"/>
            <a:ext cx="681727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User can virtually try on any frame of their choice.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User can reserve frames to pick up later from store.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User can enter their frame measurements (e.g.: IPD).</a:t>
            </a:r>
          </a:p>
        </p:txBody>
      </p:sp>
    </p:spTree>
    <p:extLst>
      <p:ext uri="{BB962C8B-B14F-4D97-AF65-F5344CB8AC3E}">
        <p14:creationId xmlns:p14="http://schemas.microsoft.com/office/powerpoint/2010/main" val="140729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F4596-BFDE-4216-A5A8-1B695C6DBDAF}"/>
              </a:ext>
            </a:extLst>
          </p:cNvPr>
          <p:cNvSpPr/>
          <p:nvPr/>
        </p:nvSpPr>
        <p:spPr>
          <a:xfrm>
            <a:off x="804672" y="1823107"/>
            <a:ext cx="6547742" cy="3431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7984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57C514-A3C1-4B7E-B335-B4370B0E3029}"/>
              </a:ext>
            </a:extLst>
          </p:cNvPr>
          <p:cNvSpPr/>
          <p:nvPr/>
        </p:nvSpPr>
        <p:spPr>
          <a:xfrm>
            <a:off x="594360" y="640263"/>
            <a:ext cx="3822192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Non-Functional Requirements</a:t>
            </a:r>
            <a:endParaRPr lang="en-US" sz="3600" b="0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B39303-4F34-45B7-84F9-D97B06A9C66E}"/>
              </a:ext>
            </a:extLst>
          </p:cNvPr>
          <p:cNvGrpSpPr/>
          <p:nvPr/>
        </p:nvGrpSpPr>
        <p:grpSpPr>
          <a:xfrm>
            <a:off x="5143383" y="966704"/>
            <a:ext cx="6395619" cy="4997647"/>
            <a:chOff x="661588" y="1703539"/>
            <a:chExt cx="10600278" cy="4997647"/>
          </a:xfrm>
        </p:grpSpPr>
        <p:graphicFrame>
          <p:nvGraphicFramePr>
            <p:cNvPr id="16" name="TextBox 14">
              <a:extLst>
                <a:ext uri="{FF2B5EF4-FFF2-40B4-BE49-F238E27FC236}">
                  <a16:creationId xmlns:a16="http://schemas.microsoft.com/office/drawing/2014/main" id="{C6B8E60F-5EEF-4FF0-91A8-B580C027F316}"/>
                </a:ext>
              </a:extLst>
            </p:cNvPr>
            <p:cNvGraphicFramePr/>
            <p:nvPr/>
          </p:nvGraphicFramePr>
          <p:xfrm>
            <a:off x="661588" y="1703539"/>
            <a:ext cx="10515600" cy="485151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08C4F9-58B4-42C8-872F-DF4B719912A7}"/>
                </a:ext>
              </a:extLst>
            </p:cNvPr>
            <p:cNvSpPr txBox="1"/>
            <p:nvPr/>
          </p:nvSpPr>
          <p:spPr>
            <a:xfrm>
              <a:off x="4831382" y="1929971"/>
              <a:ext cx="50117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Tx/>
                <a:buChar char="-"/>
              </a:pPr>
              <a:r>
                <a:rPr lang="en-US" sz="1600" dirty="0"/>
                <a:t>Camera Access Request</a:t>
              </a:r>
            </a:p>
            <a:p>
              <a:pPr marL="285750" lvl="0" indent="-285750">
                <a:buFontTx/>
                <a:buChar char="-"/>
              </a:pPr>
              <a:r>
                <a:rPr lang="en-US" sz="1600" dirty="0"/>
                <a:t> Password-protected account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E4746C-047E-4F29-98A5-6C48BC2816C5}"/>
                </a:ext>
              </a:extLst>
            </p:cNvPr>
            <p:cNvSpPr txBox="1"/>
            <p:nvPr/>
          </p:nvSpPr>
          <p:spPr>
            <a:xfrm>
              <a:off x="5094015" y="3199352"/>
              <a:ext cx="56257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600" dirty="0"/>
                <a:t>Available 98% of the time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2% dedicated for maintenance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F5154E-2F2B-4EA2-BFFE-A4D285146377}"/>
                </a:ext>
              </a:extLst>
            </p:cNvPr>
            <p:cNvSpPr txBox="1"/>
            <p:nvPr/>
          </p:nvSpPr>
          <p:spPr>
            <a:xfrm>
              <a:off x="5375593" y="4354587"/>
              <a:ext cx="58862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600" dirty="0"/>
                <a:t>Web Pages: load time &lt;=5s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Order Reservation: &lt;=10s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Virtual Try-on: load time &lt;=10s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68438A-E674-4478-A787-2EA2F94FDE13}"/>
                </a:ext>
              </a:extLst>
            </p:cNvPr>
            <p:cNvSpPr txBox="1"/>
            <p:nvPr/>
          </p:nvSpPr>
          <p:spPr>
            <a:xfrm>
              <a:off x="4831382" y="5623968"/>
              <a:ext cx="532668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600" dirty="0"/>
                <a:t>Requires minimal to moderate tech-knowledge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Requires internet connection</a:t>
              </a:r>
            </a:p>
            <a:p>
              <a:pPr marL="285750" indent="-285750">
                <a:buFontTx/>
                <a:buChar char="-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40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F4596-BFDE-4216-A5A8-1B695C6DBDAF}"/>
              </a:ext>
            </a:extLst>
          </p:cNvPr>
          <p:cNvSpPr/>
          <p:nvPr/>
        </p:nvSpPr>
        <p:spPr>
          <a:xfrm>
            <a:off x="804672" y="1823107"/>
            <a:ext cx="6547742" cy="3431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7919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6F3714-0342-4C37-84C4-7FA41C903F23}"/>
              </a:ext>
            </a:extLst>
          </p:cNvPr>
          <p:cNvSpPr/>
          <p:nvPr/>
        </p:nvSpPr>
        <p:spPr>
          <a:xfrm>
            <a:off x="594360" y="640263"/>
            <a:ext cx="5239512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023" y="2050687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025890-1163-40BA-B4B7-D35CD7A5F3F2}"/>
              </a:ext>
            </a:extLst>
          </p:cNvPr>
          <p:cNvSpPr txBox="1"/>
          <p:nvPr/>
        </p:nvSpPr>
        <p:spPr>
          <a:xfrm>
            <a:off x="484632" y="2299758"/>
            <a:ext cx="5478364" cy="4078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Introduction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Problem Statement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System Overview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PACT Analysis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HTA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Case Diagram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Functional Requirements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Non-Functional Requirements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Database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Class Diagram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Survey Results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Prototype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E8776A21-7BF8-4306-9B51-2429D9E8D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0632" y="787907"/>
            <a:ext cx="5126736" cy="51267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0D64C5-465C-4AF0-8876-A9CED33E6212}"/>
              </a:ext>
            </a:extLst>
          </p:cNvPr>
          <p:cNvSpPr/>
          <p:nvPr/>
        </p:nvSpPr>
        <p:spPr>
          <a:xfrm>
            <a:off x="10891899" y="182520"/>
            <a:ext cx="1215988" cy="826024"/>
          </a:xfrm>
          <a:prstGeom prst="rect">
            <a:avLst/>
          </a:prstGeom>
          <a:blipFill dpi="0" rotWithShape="1">
            <a:blip r:embed="rId4">
              <a:alphaModFix amt="4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5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2E2602-3A91-4DF6-85FB-1F197D4EB00E}"/>
              </a:ext>
            </a:extLst>
          </p:cNvPr>
          <p:cNvGrpSpPr/>
          <p:nvPr/>
        </p:nvGrpSpPr>
        <p:grpSpPr>
          <a:xfrm>
            <a:off x="1786340" y="643467"/>
            <a:ext cx="9238298" cy="5571066"/>
            <a:chOff x="1542796" y="859298"/>
            <a:chExt cx="8582705" cy="5175717"/>
          </a:xfrm>
        </p:grpSpPr>
        <p:pic>
          <p:nvPicPr>
            <p:cNvPr id="3" name="Picture 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6453BBFB-76E9-478D-9A53-6025C19FB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796" y="859298"/>
              <a:ext cx="8582705" cy="44020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195251-3B04-4830-A8AE-C4BC548DBC2B}"/>
                </a:ext>
              </a:extLst>
            </p:cNvPr>
            <p:cNvSpPr txBox="1"/>
            <p:nvPr/>
          </p:nvSpPr>
          <p:spPr>
            <a:xfrm>
              <a:off x="4251532" y="5573350"/>
              <a:ext cx="3165232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/>
                <a:t>Initial Database Schema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649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F4596-BFDE-4216-A5A8-1B695C6DBDAF}"/>
              </a:ext>
            </a:extLst>
          </p:cNvPr>
          <p:cNvSpPr/>
          <p:nvPr/>
        </p:nvSpPr>
        <p:spPr>
          <a:xfrm>
            <a:off x="804671" y="2425109"/>
            <a:ext cx="6777229" cy="3307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b="0" kern="1200" cap="none" spc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047419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8B5A0A4-7109-443A-A889-80DB4C7D6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45" y="643467"/>
            <a:ext cx="4512563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801C119-0CEF-4334-8B58-77B558E15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152658"/>
            <a:ext cx="5129784" cy="45526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8305E5-58AA-4EA6-BCB4-D81802F0C7D7}"/>
              </a:ext>
            </a:extLst>
          </p:cNvPr>
          <p:cNvSpPr/>
          <p:nvPr/>
        </p:nvSpPr>
        <p:spPr>
          <a:xfrm>
            <a:off x="4062569" y="40988"/>
            <a:ext cx="4066861" cy="851297"/>
          </a:xfrm>
          <a:prstGeom prst="roundRect">
            <a:avLst/>
          </a:prstGeom>
          <a:solidFill>
            <a:schemeClr val="tx1">
              <a:alpha val="81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381895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F4596-BFDE-4216-A5A8-1B695C6DBDAF}"/>
              </a:ext>
            </a:extLst>
          </p:cNvPr>
          <p:cNvSpPr/>
          <p:nvPr/>
        </p:nvSpPr>
        <p:spPr>
          <a:xfrm>
            <a:off x="804671" y="2425109"/>
            <a:ext cx="6777229" cy="3307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b="0" kern="12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00422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57C514-A3C1-4B7E-B335-B4370B0E3029}"/>
              </a:ext>
            </a:extLst>
          </p:cNvPr>
          <p:cNvSpPr/>
          <p:nvPr/>
        </p:nvSpPr>
        <p:spPr>
          <a:xfrm>
            <a:off x="594360" y="640263"/>
            <a:ext cx="3822192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Collection</a:t>
            </a:r>
            <a:endParaRPr lang="en-US" sz="3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9BC661-63B6-4CCC-9FF8-A08F8B5CE639}"/>
              </a:ext>
            </a:extLst>
          </p:cNvPr>
          <p:cNvSpPr txBox="1"/>
          <p:nvPr/>
        </p:nvSpPr>
        <p:spPr>
          <a:xfrm>
            <a:off x="5187529" y="640263"/>
            <a:ext cx="6668087" cy="5556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0E101A"/>
                </a:solidFill>
                <a:effectLst/>
              </a:rPr>
              <a:t>Data Collection Method:</a:t>
            </a:r>
            <a:endParaRPr lang="en-US" sz="3200" dirty="0">
              <a:solidFill>
                <a:srgbClr val="0E101A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0E101A"/>
                </a:solidFill>
                <a:effectLst/>
              </a:rPr>
              <a:t> </a:t>
            </a:r>
            <a:r>
              <a:rPr lang="en-US" sz="2800" dirty="0">
                <a:solidFill>
                  <a:srgbClr val="0E101A"/>
                </a:solidFill>
                <a:effectLst/>
                <a:hlinkClick r:id="rId2"/>
              </a:rPr>
              <a:t>Google Form </a:t>
            </a:r>
            <a:r>
              <a:rPr lang="en-US" sz="2800" dirty="0">
                <a:solidFill>
                  <a:srgbClr val="0E101A"/>
                </a:solidFill>
                <a:effectLst/>
              </a:rPr>
              <a:t>instead of user interviews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0E101A"/>
                </a:solidFill>
                <a:effectLst/>
              </a:rPr>
              <a:t>Reasons: </a:t>
            </a:r>
            <a:endParaRPr lang="en-US" sz="3200" dirty="0">
              <a:solidFill>
                <a:srgbClr val="0E101A"/>
              </a:solidFill>
              <a:effectLst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E101A"/>
                </a:solidFill>
                <a:effectLst/>
              </a:rPr>
              <a:t>Higher reach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E101A"/>
                </a:solidFill>
                <a:effectLst/>
              </a:rPr>
              <a:t>More diverse answers 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E101A"/>
                </a:solidFill>
                <a:effectLst/>
              </a:rPr>
              <a:t>Question Types: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sz="2800" dirty="0">
                <a:solidFill>
                  <a:srgbClr val="0E101A"/>
                </a:solidFill>
              </a:rPr>
              <a:t>Qualitative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sz="2800" dirty="0">
                <a:solidFill>
                  <a:srgbClr val="0E101A"/>
                </a:solidFill>
                <a:effectLst/>
              </a:rPr>
              <a:t>Quantitative</a:t>
            </a:r>
            <a:endParaRPr lang="en-US" sz="3200" dirty="0">
              <a:solidFill>
                <a:srgbClr val="0E101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394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932F0A-14F2-4704-8EE5-A6B9FD3A2E36}"/>
              </a:ext>
            </a:extLst>
          </p:cNvPr>
          <p:cNvSpPr/>
          <p:nvPr/>
        </p:nvSpPr>
        <p:spPr>
          <a:xfrm>
            <a:off x="804672" y="1122363"/>
            <a:ext cx="330813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Qualitative Questions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E82D2CD-D933-47DF-8F72-5E80DD41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2158455"/>
            <a:ext cx="6274296" cy="25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62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355E5A-DD3F-48C0-8741-1F2793C2291C}"/>
              </a:ext>
            </a:extLst>
          </p:cNvPr>
          <p:cNvSpPr/>
          <p:nvPr/>
        </p:nvSpPr>
        <p:spPr>
          <a:xfrm>
            <a:off x="678323" y="1150498"/>
            <a:ext cx="364071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Quantitative Questions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C2499C2-29BD-4970-8AF0-3103FF847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2171085"/>
            <a:ext cx="6274296" cy="251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3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9A4740-086E-4B13-BECB-EC857EBA6789}"/>
              </a:ext>
            </a:extLst>
          </p:cNvPr>
          <p:cNvSpPr/>
          <p:nvPr/>
        </p:nvSpPr>
        <p:spPr>
          <a:xfrm>
            <a:off x="3168422" y="192910"/>
            <a:ext cx="5855155" cy="851297"/>
          </a:xfrm>
          <a:prstGeom prst="roundRect">
            <a:avLst/>
          </a:prstGeom>
          <a:solidFill>
            <a:schemeClr val="tx1">
              <a:alpha val="81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Quantitative </a:t>
            </a:r>
            <a:r>
              <a:rPr lang="en-US" sz="4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Responses</a:t>
            </a:r>
            <a:endParaRPr lang="en-US" sz="4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F0B83A-FC0F-491E-9B16-7BD8E1BC1F33}"/>
              </a:ext>
            </a:extLst>
          </p:cNvPr>
          <p:cNvGrpSpPr/>
          <p:nvPr/>
        </p:nvGrpSpPr>
        <p:grpSpPr>
          <a:xfrm>
            <a:off x="1071199" y="1850969"/>
            <a:ext cx="4269745" cy="3685038"/>
            <a:chOff x="394435" y="2540564"/>
            <a:chExt cx="5330182" cy="3685038"/>
          </a:xfrm>
        </p:grpSpPr>
        <p:pic>
          <p:nvPicPr>
            <p:cNvPr id="16" name="Picture 15" descr="Chart, pie chart&#10;&#10;Description automatically generated">
              <a:extLst>
                <a:ext uri="{FF2B5EF4-FFF2-40B4-BE49-F238E27FC236}">
                  <a16:creationId xmlns:a16="http://schemas.microsoft.com/office/drawing/2014/main" id="{1E183372-1A0B-48E5-8D15-A190CF016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35" y="2540564"/>
              <a:ext cx="5330182" cy="322337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F48C2B-9E35-4BF0-8310-30897C3741DF}"/>
                </a:ext>
              </a:extLst>
            </p:cNvPr>
            <p:cNvSpPr txBox="1"/>
            <p:nvPr/>
          </p:nvSpPr>
          <p:spPr>
            <a:xfrm>
              <a:off x="2230078" y="5763937"/>
              <a:ext cx="1520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Gender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B25535-0CAB-45B7-8A88-85D2090EEEB4}"/>
              </a:ext>
            </a:extLst>
          </p:cNvPr>
          <p:cNvGrpSpPr/>
          <p:nvPr/>
        </p:nvGrpSpPr>
        <p:grpSpPr>
          <a:xfrm>
            <a:off x="6591609" y="1850969"/>
            <a:ext cx="4863935" cy="3868731"/>
            <a:chOff x="6505493" y="2655980"/>
            <a:chExt cx="5330182" cy="3659124"/>
          </a:xfrm>
        </p:grpSpPr>
        <p:pic>
          <p:nvPicPr>
            <p:cNvPr id="19" name="Picture 18" descr="Chart, pie chart&#10;&#10;Description automatically generated">
              <a:extLst>
                <a:ext uri="{FF2B5EF4-FFF2-40B4-BE49-F238E27FC236}">
                  <a16:creationId xmlns:a16="http://schemas.microsoft.com/office/drawing/2014/main" id="{008AC821-4E23-45E0-A493-ABC78CBCE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493" y="2655980"/>
              <a:ext cx="5330182" cy="310795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B80CA5-59E7-4682-9C1A-EEFA84194C2D}"/>
                </a:ext>
              </a:extLst>
            </p:cNvPr>
            <p:cNvSpPr txBox="1"/>
            <p:nvPr/>
          </p:nvSpPr>
          <p:spPr>
            <a:xfrm>
              <a:off x="8441023" y="5853439"/>
              <a:ext cx="1520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45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ACEDB4-C8C2-4BE1-9A37-4BB5E62BA885}"/>
              </a:ext>
            </a:extLst>
          </p:cNvPr>
          <p:cNvGrpSpPr/>
          <p:nvPr/>
        </p:nvGrpSpPr>
        <p:grpSpPr>
          <a:xfrm>
            <a:off x="769734" y="1324387"/>
            <a:ext cx="4872675" cy="4209226"/>
            <a:chOff x="942978" y="2000766"/>
            <a:chExt cx="4872675" cy="4209226"/>
          </a:xfrm>
        </p:grpSpPr>
        <p:pic>
          <p:nvPicPr>
            <p:cNvPr id="9" name="Picture 8" descr="Chart, pie chart&#10;&#10;Description automatically generated">
              <a:extLst>
                <a:ext uri="{FF2B5EF4-FFF2-40B4-BE49-F238E27FC236}">
                  <a16:creationId xmlns:a16="http://schemas.microsoft.com/office/drawing/2014/main" id="{A701544D-E7CD-4F6D-BA53-BCA6AEB11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978" y="2000766"/>
              <a:ext cx="4872675" cy="372220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5F6D0A-5FAB-445A-AD59-99FBA41A4B1D}"/>
                </a:ext>
              </a:extLst>
            </p:cNvPr>
            <p:cNvSpPr txBox="1"/>
            <p:nvPr/>
          </p:nvSpPr>
          <p:spPr>
            <a:xfrm>
              <a:off x="2267211" y="5840660"/>
              <a:ext cx="254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you wear glasses?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4B61F-1B1D-46C2-A064-9D5127A8DA6C}"/>
              </a:ext>
            </a:extLst>
          </p:cNvPr>
          <p:cNvGrpSpPr/>
          <p:nvPr/>
        </p:nvGrpSpPr>
        <p:grpSpPr>
          <a:xfrm>
            <a:off x="6973726" y="1185887"/>
            <a:ext cx="4741262" cy="4486225"/>
            <a:chOff x="6758631" y="2000766"/>
            <a:chExt cx="4741262" cy="4486225"/>
          </a:xfrm>
        </p:grpSpPr>
        <p:pic>
          <p:nvPicPr>
            <p:cNvPr id="12" name="Picture 11" descr="Chart, pie chart&#10;&#10;Description automatically generated">
              <a:extLst>
                <a:ext uri="{FF2B5EF4-FFF2-40B4-BE49-F238E27FC236}">
                  <a16:creationId xmlns:a16="http://schemas.microsoft.com/office/drawing/2014/main" id="{6276C55A-F88E-4E62-9A05-9918729D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631" y="2000766"/>
              <a:ext cx="4741262" cy="38398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44B63B-46AA-43F4-88C2-7441D40CE5A2}"/>
                </a:ext>
              </a:extLst>
            </p:cNvPr>
            <p:cNvSpPr txBox="1"/>
            <p:nvPr/>
          </p:nvSpPr>
          <p:spPr>
            <a:xfrm>
              <a:off x="7252571" y="5840660"/>
              <a:ext cx="3232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you wear medical glasses, sunglasses, both, or neither?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0C0441-4B12-4B0F-8E0E-D2F9AA84DF3F}"/>
              </a:ext>
            </a:extLst>
          </p:cNvPr>
          <p:cNvSpPr/>
          <p:nvPr/>
        </p:nvSpPr>
        <p:spPr>
          <a:xfrm>
            <a:off x="3166897" y="185988"/>
            <a:ext cx="5855155" cy="851297"/>
          </a:xfrm>
          <a:prstGeom prst="roundRect">
            <a:avLst/>
          </a:prstGeom>
          <a:solidFill>
            <a:schemeClr val="tx1">
              <a:alpha val="81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Quantitative </a:t>
            </a:r>
            <a:r>
              <a:rPr lang="en-US" sz="4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Responses</a:t>
            </a:r>
            <a:endParaRPr lang="en-US" sz="4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4722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F4596-BFDE-4216-A5A8-1B695C6DBDAF}"/>
              </a:ext>
            </a:extLst>
          </p:cNvPr>
          <p:cNvSpPr/>
          <p:nvPr/>
        </p:nvSpPr>
        <p:spPr>
          <a:xfrm>
            <a:off x="804671" y="2425109"/>
            <a:ext cx="6777229" cy="3307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b="0" kern="1200" cap="none" spc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673939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F4596-BFDE-4216-A5A8-1B695C6DBDAF}"/>
              </a:ext>
            </a:extLst>
          </p:cNvPr>
          <p:cNvSpPr/>
          <p:nvPr/>
        </p:nvSpPr>
        <p:spPr>
          <a:xfrm>
            <a:off x="804671" y="2425109"/>
            <a:ext cx="6777229" cy="3307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b="0" kern="12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118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F4596-BFDE-4216-A5A8-1B695C6DBDAF}"/>
              </a:ext>
            </a:extLst>
          </p:cNvPr>
          <p:cNvSpPr/>
          <p:nvPr/>
        </p:nvSpPr>
        <p:spPr>
          <a:xfrm>
            <a:off x="804672" y="1823107"/>
            <a:ext cx="6547742" cy="3431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478484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25509-363F-4CB4-A388-B71C913FBEC9}"/>
              </a:ext>
            </a:extLst>
          </p:cNvPr>
          <p:cNvSpPr txBox="1"/>
          <p:nvPr/>
        </p:nvSpPr>
        <p:spPr>
          <a:xfrm>
            <a:off x="804671" y="1020102"/>
            <a:ext cx="39414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66550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77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F1FD3-1465-4990-9142-348E31036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442234" y="1322587"/>
            <a:ext cx="4581696" cy="2363147"/>
          </a:xfrm>
          <a:prstGeom prst="rect">
            <a:avLst/>
          </a:pr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816319A-0B33-4E58-8673-EF2EC7A21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756024"/>
              </p:ext>
            </p:extLst>
          </p:nvPr>
        </p:nvGraphicFramePr>
        <p:xfrm>
          <a:off x="168070" y="411480"/>
          <a:ext cx="5609220" cy="584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62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F4596-BFDE-4216-A5A8-1B695C6DBDAF}"/>
              </a:ext>
            </a:extLst>
          </p:cNvPr>
          <p:cNvSpPr/>
          <p:nvPr/>
        </p:nvSpPr>
        <p:spPr>
          <a:xfrm>
            <a:off x="804671" y="2425109"/>
            <a:ext cx="6777229" cy="3307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b="0" kern="1200" cap="none" spc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93324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97CBA8-C8A2-4A6F-9F69-43299AE295B9}"/>
              </a:ext>
            </a:extLst>
          </p:cNvPr>
          <p:cNvSpPr/>
          <p:nvPr/>
        </p:nvSpPr>
        <p:spPr>
          <a:xfrm>
            <a:off x="594360" y="640263"/>
            <a:ext cx="3822192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70" name="Straight Connector 6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54DD9-9470-4DD3-A511-86398C789736}"/>
              </a:ext>
            </a:extLst>
          </p:cNvPr>
          <p:cNvGrpSpPr/>
          <p:nvPr/>
        </p:nvGrpSpPr>
        <p:grpSpPr>
          <a:xfrm>
            <a:off x="4857204" y="1312750"/>
            <a:ext cx="7188230" cy="4487258"/>
            <a:chOff x="2121352" y="1076293"/>
            <a:chExt cx="10515600" cy="4487258"/>
          </a:xfrm>
        </p:grpSpPr>
        <p:graphicFrame>
          <p:nvGraphicFramePr>
            <p:cNvPr id="17" name="TextBox 14">
              <a:extLst>
                <a:ext uri="{FF2B5EF4-FFF2-40B4-BE49-F238E27FC236}">
                  <a16:creationId xmlns:a16="http://schemas.microsoft.com/office/drawing/2014/main" id="{D7025B6D-6755-4FD9-A435-122BFC1582C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55079504"/>
                </p:ext>
              </p:extLst>
            </p:nvPr>
          </p:nvGraphicFramePr>
          <p:xfrm>
            <a:off x="2121352" y="1076293"/>
            <a:ext cx="105156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315421-5211-4A2D-87D9-13FA5F2F10E5}"/>
                </a:ext>
              </a:extLst>
            </p:cNvPr>
            <p:cNvGrpSpPr/>
            <p:nvPr/>
          </p:nvGrpSpPr>
          <p:grpSpPr>
            <a:xfrm>
              <a:off x="6203690" y="4545611"/>
              <a:ext cx="5543834" cy="1017940"/>
              <a:chOff x="2401921" y="3206102"/>
              <a:chExt cx="6180415" cy="11452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96A9E4-E50A-4BF5-93FE-BAD5775007E0}"/>
                  </a:ext>
                </a:extLst>
              </p:cNvPr>
              <p:cNvSpPr/>
              <p:nvPr/>
            </p:nvSpPr>
            <p:spPr>
              <a:xfrm>
                <a:off x="3207795" y="3436921"/>
                <a:ext cx="4726396" cy="91441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EB31F6-67BA-4493-B88E-5EFB5788C7AF}"/>
                  </a:ext>
                </a:extLst>
              </p:cNvPr>
              <p:cNvSpPr txBox="1"/>
              <p:nvPr/>
            </p:nvSpPr>
            <p:spPr>
              <a:xfrm>
                <a:off x="2401921" y="3206102"/>
                <a:ext cx="6180415" cy="10687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6776" tIns="96776" rIns="96776" bIns="96776" numCol="1" spcCol="1270" anchor="ctr" anchorCtr="0">
                <a:normAutofit/>
              </a:bodyPr>
              <a:lstStyle/>
              <a:p>
                <a:pPr marL="285750" lvl="0" indent="-2857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en-US" sz="1600" kern="1200" dirty="0"/>
                  <a:t>Make the online shopping experience easier and more guaranteed</a:t>
                </a:r>
              </a:p>
              <a:p>
                <a:pPr marL="285750" lvl="0" indent="-2857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en-US" sz="1600" kern="1200" dirty="0"/>
                  <a:t>Make frames more accessible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453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F4596-BFDE-4216-A5A8-1B695C6DBDAF}"/>
              </a:ext>
            </a:extLst>
          </p:cNvPr>
          <p:cNvSpPr/>
          <p:nvPr/>
        </p:nvSpPr>
        <p:spPr>
          <a:xfrm>
            <a:off x="804672" y="1823107"/>
            <a:ext cx="6547742" cy="3431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10411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7E72A08C-193E-4225-A071-6D43FF34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73" y="338328"/>
            <a:ext cx="4494055" cy="6119058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99A15-1865-4615-BF41-0D3AE74AA184}"/>
              </a:ext>
            </a:extLst>
          </p:cNvPr>
          <p:cNvSpPr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3633962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F4596-BFDE-4216-A5A8-1B695C6DBDAF}"/>
              </a:ext>
            </a:extLst>
          </p:cNvPr>
          <p:cNvSpPr/>
          <p:nvPr/>
        </p:nvSpPr>
        <p:spPr>
          <a:xfrm>
            <a:off x="804672" y="1823107"/>
            <a:ext cx="6547742" cy="3431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PACT Analysis</a:t>
            </a:r>
          </a:p>
        </p:txBody>
      </p:sp>
    </p:spTree>
    <p:extLst>
      <p:ext uri="{BB962C8B-B14F-4D97-AF65-F5344CB8AC3E}">
        <p14:creationId xmlns:p14="http://schemas.microsoft.com/office/powerpoint/2010/main" val="48754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445</Words>
  <Application>Microsoft Office PowerPoint</Application>
  <PresentationFormat>Widescreen</PresentationFormat>
  <Paragraphs>105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yara</dc:creator>
  <cp:lastModifiedBy>yara</cp:lastModifiedBy>
  <cp:revision>31</cp:revision>
  <dcterms:created xsi:type="dcterms:W3CDTF">2021-04-10T16:42:40Z</dcterms:created>
  <dcterms:modified xsi:type="dcterms:W3CDTF">2021-05-10T17:33:22Z</dcterms:modified>
</cp:coreProperties>
</file>