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74" r:id="rId4"/>
    <p:sldId id="260" r:id="rId5"/>
    <p:sldId id="262" r:id="rId6"/>
    <p:sldId id="263" r:id="rId7"/>
    <p:sldId id="273" r:id="rId8"/>
    <p:sldId id="265" r:id="rId9"/>
    <p:sldId id="266" r:id="rId10"/>
    <p:sldId id="267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28374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24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BBF35-93DB-456A-A9E6-697FA3FBD8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036A54-D122-4240-A69A-E78E3A367DE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What is Magic Eyewear</a:t>
          </a:r>
        </a:p>
      </dgm:t>
    </dgm:pt>
    <dgm:pt modelId="{D7843167-16BA-461F-BA81-7AD279600DB5}" type="parTrans" cxnId="{612A218B-578F-4FCF-9E1A-DA91D6A30DCA}">
      <dgm:prSet/>
      <dgm:spPr/>
      <dgm:t>
        <a:bodyPr/>
        <a:lstStyle/>
        <a:p>
          <a:endParaRPr lang="en-US"/>
        </a:p>
      </dgm:t>
    </dgm:pt>
    <dgm:pt modelId="{17A3B41B-6816-4F37-BBE3-AD87F20A757E}" type="sibTrans" cxnId="{612A218B-578F-4FCF-9E1A-DA91D6A30DCA}">
      <dgm:prSet/>
      <dgm:spPr/>
      <dgm:t>
        <a:bodyPr/>
        <a:lstStyle/>
        <a:p>
          <a:endParaRPr lang="en-US"/>
        </a:p>
      </dgm:t>
    </dgm:pt>
    <dgm:pt modelId="{2F75E95D-04E0-408F-AFA5-F76A9611B95B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Face Detection</a:t>
          </a:r>
        </a:p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 vs </a:t>
          </a:r>
        </a:p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Face Recognition</a:t>
          </a:r>
        </a:p>
      </dgm:t>
    </dgm:pt>
    <dgm:pt modelId="{66F65B5F-F12E-49EC-A1D1-6694C6CC4D34}" type="parTrans" cxnId="{E931D143-D49C-4964-87DC-0A9C13419A9B}">
      <dgm:prSet/>
      <dgm:spPr/>
      <dgm:t>
        <a:bodyPr/>
        <a:lstStyle/>
        <a:p>
          <a:endParaRPr lang="en-US"/>
        </a:p>
      </dgm:t>
    </dgm:pt>
    <dgm:pt modelId="{5A162CF8-82A4-41AE-8373-B509B57687A2}" type="sibTrans" cxnId="{E931D143-D49C-4964-87DC-0A9C13419A9B}">
      <dgm:prSet/>
      <dgm:spPr/>
      <dgm:t>
        <a:bodyPr/>
        <a:lstStyle/>
        <a:p>
          <a:endParaRPr lang="en-US"/>
        </a:p>
      </dgm:t>
    </dgm:pt>
    <dgm:pt modelId="{13488F11-ADE8-41F6-AB04-24ACD3B837A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Applying Glasses on Face</a:t>
          </a:r>
        </a:p>
      </dgm:t>
    </dgm:pt>
    <dgm:pt modelId="{E5D83630-DE9E-4784-89ED-76425B870CA9}" type="parTrans" cxnId="{C0125B88-BFAF-4BE1-8B43-8D3EF4732610}">
      <dgm:prSet/>
      <dgm:spPr/>
      <dgm:t>
        <a:bodyPr/>
        <a:lstStyle/>
        <a:p>
          <a:endParaRPr lang="en-US"/>
        </a:p>
      </dgm:t>
    </dgm:pt>
    <dgm:pt modelId="{DCB57D74-713E-4888-A150-EED2F52CF6B8}" type="sibTrans" cxnId="{C0125B88-BFAF-4BE1-8B43-8D3EF4732610}">
      <dgm:prSet/>
      <dgm:spPr/>
      <dgm:t>
        <a:bodyPr/>
        <a:lstStyle/>
        <a:p>
          <a:endParaRPr lang="en-US"/>
        </a:p>
      </dgm:t>
    </dgm:pt>
    <dgm:pt modelId="{BC87F23C-7FCF-4F4D-A51C-619B37D1448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Demo</a:t>
          </a:r>
        </a:p>
      </dgm:t>
    </dgm:pt>
    <dgm:pt modelId="{1906D4CE-DE0E-402E-8D27-B367183D92E3}" type="parTrans" cxnId="{C3BC4744-FBF1-4156-BC4D-EB3172DEF06C}">
      <dgm:prSet/>
      <dgm:spPr/>
      <dgm:t>
        <a:bodyPr/>
        <a:lstStyle/>
        <a:p>
          <a:endParaRPr lang="en-US"/>
        </a:p>
      </dgm:t>
    </dgm:pt>
    <dgm:pt modelId="{C32951FD-4EB8-42DC-9813-84A82603EFBC}" type="sibTrans" cxnId="{C3BC4744-FBF1-4156-BC4D-EB3172DEF06C}">
      <dgm:prSet/>
      <dgm:spPr/>
      <dgm:t>
        <a:bodyPr/>
        <a:lstStyle/>
        <a:p>
          <a:endParaRPr lang="en-US"/>
        </a:p>
      </dgm:t>
    </dgm:pt>
    <dgm:pt modelId="{85DDBB0A-AEBB-4CAB-A117-8F7956DA66F8}" type="pres">
      <dgm:prSet presAssocID="{2A6BBF35-93DB-456A-A9E6-697FA3FBD89E}" presName="root" presStyleCnt="0">
        <dgm:presLayoutVars>
          <dgm:dir/>
          <dgm:resizeHandles val="exact"/>
        </dgm:presLayoutVars>
      </dgm:prSet>
      <dgm:spPr/>
    </dgm:pt>
    <dgm:pt modelId="{E79C23D5-A7AC-41BB-81CB-E6AC3CB38C25}" type="pres">
      <dgm:prSet presAssocID="{0E036A54-D122-4240-A69A-E78E3A367DE8}" presName="compNode" presStyleCnt="0"/>
      <dgm:spPr/>
    </dgm:pt>
    <dgm:pt modelId="{AD4B108A-253F-4CE7-8893-DEED70DC8F21}" type="pres">
      <dgm:prSet presAssocID="{0E036A54-D122-4240-A69A-E78E3A367DE8}" presName="iconBgRect" presStyleLbl="bgShp" presStyleIdx="0" presStyleCnt="4"/>
      <dgm:spPr/>
    </dgm:pt>
    <dgm:pt modelId="{3EAF0B5C-6B56-4778-BD12-3BD8783C7B29}" type="pres">
      <dgm:prSet presAssocID="{0E036A54-D122-4240-A69A-E78E3A367D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098302B5-586A-4B4C-A194-F5607DFF8FE1}" type="pres">
      <dgm:prSet presAssocID="{0E036A54-D122-4240-A69A-E78E3A367DE8}" presName="spaceRect" presStyleCnt="0"/>
      <dgm:spPr/>
    </dgm:pt>
    <dgm:pt modelId="{3EAD58E6-96C8-41D2-A906-34D7BC73D39C}" type="pres">
      <dgm:prSet presAssocID="{0E036A54-D122-4240-A69A-E78E3A367DE8}" presName="textRect" presStyleLbl="revTx" presStyleIdx="0" presStyleCnt="4">
        <dgm:presLayoutVars>
          <dgm:chMax val="1"/>
          <dgm:chPref val="1"/>
        </dgm:presLayoutVars>
      </dgm:prSet>
      <dgm:spPr/>
    </dgm:pt>
    <dgm:pt modelId="{C0F3572A-2599-4F3C-98FD-168BF0F3766D}" type="pres">
      <dgm:prSet presAssocID="{17A3B41B-6816-4F37-BBE3-AD87F20A757E}" presName="sibTrans" presStyleCnt="0"/>
      <dgm:spPr/>
    </dgm:pt>
    <dgm:pt modelId="{DDF92C04-1C43-491C-9DFB-AC637D9F5B01}" type="pres">
      <dgm:prSet presAssocID="{2F75E95D-04E0-408F-AFA5-F76A9611B95B}" presName="compNode" presStyleCnt="0"/>
      <dgm:spPr/>
    </dgm:pt>
    <dgm:pt modelId="{333E5203-22D3-4940-A5FF-0BCD6334F4EC}" type="pres">
      <dgm:prSet presAssocID="{2F75E95D-04E0-408F-AFA5-F76A9611B95B}" presName="iconBgRect" presStyleLbl="bgShp" presStyleIdx="1" presStyleCnt="4" custLinFactNeighborY="6891"/>
      <dgm:spPr/>
    </dgm:pt>
    <dgm:pt modelId="{6E2521AD-365E-419A-8B11-F9C888963FDF}" type="pres">
      <dgm:prSet presAssocID="{2F75E95D-04E0-408F-AFA5-F76A9611B95B}" presName="iconRect" presStyleLbl="node1" presStyleIdx="1" presStyleCnt="4" custLinFactNeighborY="84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8840B3-3951-463A-8276-CB9C36C67966}" type="pres">
      <dgm:prSet presAssocID="{2F75E95D-04E0-408F-AFA5-F76A9611B95B}" presName="spaceRect" presStyleCnt="0"/>
      <dgm:spPr/>
    </dgm:pt>
    <dgm:pt modelId="{1FB2D87D-7E0A-46BF-9DFA-A0CAEF037760}" type="pres">
      <dgm:prSet presAssocID="{2F75E95D-04E0-408F-AFA5-F76A9611B95B}" presName="textRect" presStyleLbl="revTx" presStyleIdx="1" presStyleCnt="4" custScaleX="143906" custScaleY="182500" custLinFactNeighborY="29631">
        <dgm:presLayoutVars>
          <dgm:chMax val="1"/>
          <dgm:chPref val="1"/>
        </dgm:presLayoutVars>
      </dgm:prSet>
      <dgm:spPr/>
    </dgm:pt>
    <dgm:pt modelId="{97670393-D9B1-489A-937A-4F5664693F29}" type="pres">
      <dgm:prSet presAssocID="{5A162CF8-82A4-41AE-8373-B509B57687A2}" presName="sibTrans" presStyleCnt="0"/>
      <dgm:spPr/>
    </dgm:pt>
    <dgm:pt modelId="{BF04D893-998F-472E-868E-A6DABC1A84AB}" type="pres">
      <dgm:prSet presAssocID="{13488F11-ADE8-41F6-AB04-24ACD3B837A8}" presName="compNode" presStyleCnt="0"/>
      <dgm:spPr/>
    </dgm:pt>
    <dgm:pt modelId="{3D0857D3-4222-43A7-B4CB-CD126B8C059D}" type="pres">
      <dgm:prSet presAssocID="{13488F11-ADE8-41F6-AB04-24ACD3B837A8}" presName="iconBgRect" presStyleLbl="bgShp" presStyleIdx="2" presStyleCnt="4" custLinFactNeighborX="-40358" custLinFactNeighborY="-3614"/>
      <dgm:spPr/>
    </dgm:pt>
    <dgm:pt modelId="{B0DC5805-1062-44C2-AAD6-F485AD100B0C}" type="pres">
      <dgm:prSet presAssocID="{13488F11-ADE8-41F6-AB04-24ACD3B837A8}" presName="iconRect" presStyleLbl="node1" presStyleIdx="2" presStyleCnt="4" custLinFactNeighborX="-68576" custLinFactNeighborY="-62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"/>
        </a:ext>
      </dgm:extLst>
    </dgm:pt>
    <dgm:pt modelId="{C23AC428-DD9B-4092-95C8-DC954F8A9DCD}" type="pres">
      <dgm:prSet presAssocID="{13488F11-ADE8-41F6-AB04-24ACD3B837A8}" presName="spaceRect" presStyleCnt="0"/>
      <dgm:spPr/>
    </dgm:pt>
    <dgm:pt modelId="{9F022880-0580-458C-8D3A-A38136768F0E}" type="pres">
      <dgm:prSet presAssocID="{13488F11-ADE8-41F6-AB04-24ACD3B837A8}" presName="textRect" presStyleLbl="revTx" presStyleIdx="2" presStyleCnt="4" custLinFactNeighborX="-20801" custLinFactNeighborY="-40142">
        <dgm:presLayoutVars>
          <dgm:chMax val="1"/>
          <dgm:chPref val="1"/>
        </dgm:presLayoutVars>
      </dgm:prSet>
      <dgm:spPr/>
    </dgm:pt>
    <dgm:pt modelId="{54F2E85C-8EBE-443F-A5C7-734E6C07114D}" type="pres">
      <dgm:prSet presAssocID="{DCB57D74-713E-4888-A150-EED2F52CF6B8}" presName="sibTrans" presStyleCnt="0"/>
      <dgm:spPr/>
    </dgm:pt>
    <dgm:pt modelId="{D554ACC3-7B91-4D6C-B379-2B673BF244DC}" type="pres">
      <dgm:prSet presAssocID="{BC87F23C-7FCF-4F4D-A51C-619B37D14488}" presName="compNode" presStyleCnt="0"/>
      <dgm:spPr/>
    </dgm:pt>
    <dgm:pt modelId="{B258A806-0DC1-40E5-AFE6-2BB97DA16ED9}" type="pres">
      <dgm:prSet presAssocID="{BC87F23C-7FCF-4F4D-A51C-619B37D14488}" presName="iconBgRect" presStyleLbl="bgShp" presStyleIdx="3" presStyleCnt="4"/>
      <dgm:spPr/>
    </dgm:pt>
    <dgm:pt modelId="{D243177A-1117-42F6-9B46-A2A72C5C7F3D}" type="pres">
      <dgm:prSet presAssocID="{BC87F23C-7FCF-4F4D-A51C-619B37D144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A3C0340-D96D-4647-A05D-8B639AD67376}" type="pres">
      <dgm:prSet presAssocID="{BC87F23C-7FCF-4F4D-A51C-619B37D14488}" presName="spaceRect" presStyleCnt="0"/>
      <dgm:spPr/>
    </dgm:pt>
    <dgm:pt modelId="{9CEFE7DA-9C3C-44E1-BD39-4F6799309E56}" type="pres">
      <dgm:prSet presAssocID="{BC87F23C-7FCF-4F4D-A51C-619B37D144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31D143-D49C-4964-87DC-0A9C13419A9B}" srcId="{2A6BBF35-93DB-456A-A9E6-697FA3FBD89E}" destId="{2F75E95D-04E0-408F-AFA5-F76A9611B95B}" srcOrd="1" destOrd="0" parTransId="{66F65B5F-F12E-49EC-A1D1-6694C6CC4D34}" sibTransId="{5A162CF8-82A4-41AE-8373-B509B57687A2}"/>
    <dgm:cxn modelId="{C3BC4744-FBF1-4156-BC4D-EB3172DEF06C}" srcId="{2A6BBF35-93DB-456A-A9E6-697FA3FBD89E}" destId="{BC87F23C-7FCF-4F4D-A51C-619B37D14488}" srcOrd="3" destOrd="0" parTransId="{1906D4CE-DE0E-402E-8D27-B367183D92E3}" sibTransId="{C32951FD-4EB8-42DC-9813-84A82603EFBC}"/>
    <dgm:cxn modelId="{56520354-25C0-4AFA-97FF-1485AE154A2C}" type="presOf" srcId="{2F75E95D-04E0-408F-AFA5-F76A9611B95B}" destId="{1FB2D87D-7E0A-46BF-9DFA-A0CAEF037760}" srcOrd="0" destOrd="0" presId="urn:microsoft.com/office/officeart/2018/5/layout/IconCircleLabelList"/>
    <dgm:cxn modelId="{C3C9E954-C439-4C61-BF91-D4F17B09D2E1}" type="presOf" srcId="{0E036A54-D122-4240-A69A-E78E3A367DE8}" destId="{3EAD58E6-96C8-41D2-A906-34D7BC73D39C}" srcOrd="0" destOrd="0" presId="urn:microsoft.com/office/officeart/2018/5/layout/IconCircleLabelList"/>
    <dgm:cxn modelId="{2DC3A77F-04FF-473B-ACBF-1F1C01853EAC}" type="presOf" srcId="{2A6BBF35-93DB-456A-A9E6-697FA3FBD89E}" destId="{85DDBB0A-AEBB-4CAB-A117-8F7956DA66F8}" srcOrd="0" destOrd="0" presId="urn:microsoft.com/office/officeart/2018/5/layout/IconCircleLabelList"/>
    <dgm:cxn modelId="{C0125B88-BFAF-4BE1-8B43-8D3EF4732610}" srcId="{2A6BBF35-93DB-456A-A9E6-697FA3FBD89E}" destId="{13488F11-ADE8-41F6-AB04-24ACD3B837A8}" srcOrd="2" destOrd="0" parTransId="{E5D83630-DE9E-4784-89ED-76425B870CA9}" sibTransId="{DCB57D74-713E-4888-A150-EED2F52CF6B8}"/>
    <dgm:cxn modelId="{612A218B-578F-4FCF-9E1A-DA91D6A30DCA}" srcId="{2A6BBF35-93DB-456A-A9E6-697FA3FBD89E}" destId="{0E036A54-D122-4240-A69A-E78E3A367DE8}" srcOrd="0" destOrd="0" parTransId="{D7843167-16BA-461F-BA81-7AD279600DB5}" sibTransId="{17A3B41B-6816-4F37-BBE3-AD87F20A757E}"/>
    <dgm:cxn modelId="{89DAFCE7-301F-4DD0-959B-0F234880F2DB}" type="presOf" srcId="{BC87F23C-7FCF-4F4D-A51C-619B37D14488}" destId="{9CEFE7DA-9C3C-44E1-BD39-4F6799309E56}" srcOrd="0" destOrd="0" presId="urn:microsoft.com/office/officeart/2018/5/layout/IconCircleLabelList"/>
    <dgm:cxn modelId="{6BCE00F5-1003-4847-AAEA-0FB7BFE06CAD}" type="presOf" srcId="{13488F11-ADE8-41F6-AB04-24ACD3B837A8}" destId="{9F022880-0580-458C-8D3A-A38136768F0E}" srcOrd="0" destOrd="0" presId="urn:microsoft.com/office/officeart/2018/5/layout/IconCircleLabelList"/>
    <dgm:cxn modelId="{79FF7F97-D27E-482D-B4DF-90BB3314E365}" type="presParOf" srcId="{85DDBB0A-AEBB-4CAB-A117-8F7956DA66F8}" destId="{E79C23D5-A7AC-41BB-81CB-E6AC3CB38C25}" srcOrd="0" destOrd="0" presId="urn:microsoft.com/office/officeart/2018/5/layout/IconCircleLabelList"/>
    <dgm:cxn modelId="{87B98BDD-8A29-4930-8DF7-77003D28564E}" type="presParOf" srcId="{E79C23D5-A7AC-41BB-81CB-E6AC3CB38C25}" destId="{AD4B108A-253F-4CE7-8893-DEED70DC8F21}" srcOrd="0" destOrd="0" presId="urn:microsoft.com/office/officeart/2018/5/layout/IconCircleLabelList"/>
    <dgm:cxn modelId="{1557F950-3D3B-4BB0-BDF7-A8A6766303C4}" type="presParOf" srcId="{E79C23D5-A7AC-41BB-81CB-E6AC3CB38C25}" destId="{3EAF0B5C-6B56-4778-BD12-3BD8783C7B29}" srcOrd="1" destOrd="0" presId="urn:microsoft.com/office/officeart/2018/5/layout/IconCircleLabelList"/>
    <dgm:cxn modelId="{3950AFF8-62FA-4CDB-B692-ADF049946114}" type="presParOf" srcId="{E79C23D5-A7AC-41BB-81CB-E6AC3CB38C25}" destId="{098302B5-586A-4B4C-A194-F5607DFF8FE1}" srcOrd="2" destOrd="0" presId="urn:microsoft.com/office/officeart/2018/5/layout/IconCircleLabelList"/>
    <dgm:cxn modelId="{4E4B1A1A-B313-4052-9973-A772BEB87187}" type="presParOf" srcId="{E79C23D5-A7AC-41BB-81CB-E6AC3CB38C25}" destId="{3EAD58E6-96C8-41D2-A906-34D7BC73D39C}" srcOrd="3" destOrd="0" presId="urn:microsoft.com/office/officeart/2018/5/layout/IconCircleLabelList"/>
    <dgm:cxn modelId="{1A4A88C0-8EBE-4003-8339-CD20FA216287}" type="presParOf" srcId="{85DDBB0A-AEBB-4CAB-A117-8F7956DA66F8}" destId="{C0F3572A-2599-4F3C-98FD-168BF0F3766D}" srcOrd="1" destOrd="0" presId="urn:microsoft.com/office/officeart/2018/5/layout/IconCircleLabelList"/>
    <dgm:cxn modelId="{E489A87C-8E13-4BDF-8C7F-DB6157F529EB}" type="presParOf" srcId="{85DDBB0A-AEBB-4CAB-A117-8F7956DA66F8}" destId="{DDF92C04-1C43-491C-9DFB-AC637D9F5B01}" srcOrd="2" destOrd="0" presId="urn:microsoft.com/office/officeart/2018/5/layout/IconCircleLabelList"/>
    <dgm:cxn modelId="{C80C3B5B-2785-43E8-BC40-3F94017C761A}" type="presParOf" srcId="{DDF92C04-1C43-491C-9DFB-AC637D9F5B01}" destId="{333E5203-22D3-4940-A5FF-0BCD6334F4EC}" srcOrd="0" destOrd="0" presId="urn:microsoft.com/office/officeart/2018/5/layout/IconCircleLabelList"/>
    <dgm:cxn modelId="{70FA5D95-7714-4306-9F56-A0C17D806D25}" type="presParOf" srcId="{DDF92C04-1C43-491C-9DFB-AC637D9F5B01}" destId="{6E2521AD-365E-419A-8B11-F9C888963FDF}" srcOrd="1" destOrd="0" presId="urn:microsoft.com/office/officeart/2018/5/layout/IconCircleLabelList"/>
    <dgm:cxn modelId="{BA8B391D-5454-48AE-AB50-FE1D4C927E43}" type="presParOf" srcId="{DDF92C04-1C43-491C-9DFB-AC637D9F5B01}" destId="{838840B3-3951-463A-8276-CB9C36C67966}" srcOrd="2" destOrd="0" presId="urn:microsoft.com/office/officeart/2018/5/layout/IconCircleLabelList"/>
    <dgm:cxn modelId="{4C5D65BB-85DB-4E73-BD6D-153E2010508A}" type="presParOf" srcId="{DDF92C04-1C43-491C-9DFB-AC637D9F5B01}" destId="{1FB2D87D-7E0A-46BF-9DFA-A0CAEF037760}" srcOrd="3" destOrd="0" presId="urn:microsoft.com/office/officeart/2018/5/layout/IconCircleLabelList"/>
    <dgm:cxn modelId="{2D9C9D52-A3F9-4BA2-9777-98BB3F6AF774}" type="presParOf" srcId="{85DDBB0A-AEBB-4CAB-A117-8F7956DA66F8}" destId="{97670393-D9B1-489A-937A-4F5664693F29}" srcOrd="3" destOrd="0" presId="urn:microsoft.com/office/officeart/2018/5/layout/IconCircleLabelList"/>
    <dgm:cxn modelId="{E2FAFB8C-E5A7-402B-A25A-CE47716CAD2C}" type="presParOf" srcId="{85DDBB0A-AEBB-4CAB-A117-8F7956DA66F8}" destId="{BF04D893-998F-472E-868E-A6DABC1A84AB}" srcOrd="4" destOrd="0" presId="urn:microsoft.com/office/officeart/2018/5/layout/IconCircleLabelList"/>
    <dgm:cxn modelId="{0FE5E7B0-10AB-45D3-95CB-E6DCCF1E09CD}" type="presParOf" srcId="{BF04D893-998F-472E-868E-A6DABC1A84AB}" destId="{3D0857D3-4222-43A7-B4CB-CD126B8C059D}" srcOrd="0" destOrd="0" presId="urn:microsoft.com/office/officeart/2018/5/layout/IconCircleLabelList"/>
    <dgm:cxn modelId="{020F82CA-864B-411F-87E8-DFC4FE9104A2}" type="presParOf" srcId="{BF04D893-998F-472E-868E-A6DABC1A84AB}" destId="{B0DC5805-1062-44C2-AAD6-F485AD100B0C}" srcOrd="1" destOrd="0" presId="urn:microsoft.com/office/officeart/2018/5/layout/IconCircleLabelList"/>
    <dgm:cxn modelId="{739A5C7E-809D-459F-90AD-FF101C4F9099}" type="presParOf" srcId="{BF04D893-998F-472E-868E-A6DABC1A84AB}" destId="{C23AC428-DD9B-4092-95C8-DC954F8A9DCD}" srcOrd="2" destOrd="0" presId="urn:microsoft.com/office/officeart/2018/5/layout/IconCircleLabelList"/>
    <dgm:cxn modelId="{E71ADB4F-55AF-44BC-82F9-718CE7AC44FA}" type="presParOf" srcId="{BF04D893-998F-472E-868E-A6DABC1A84AB}" destId="{9F022880-0580-458C-8D3A-A38136768F0E}" srcOrd="3" destOrd="0" presId="urn:microsoft.com/office/officeart/2018/5/layout/IconCircleLabelList"/>
    <dgm:cxn modelId="{33B880BD-659D-47CB-959F-BFF56FD93BBF}" type="presParOf" srcId="{85DDBB0A-AEBB-4CAB-A117-8F7956DA66F8}" destId="{54F2E85C-8EBE-443F-A5C7-734E6C07114D}" srcOrd="5" destOrd="0" presId="urn:microsoft.com/office/officeart/2018/5/layout/IconCircleLabelList"/>
    <dgm:cxn modelId="{704D4108-5DEF-45F4-897E-860773804FE5}" type="presParOf" srcId="{85DDBB0A-AEBB-4CAB-A117-8F7956DA66F8}" destId="{D554ACC3-7B91-4D6C-B379-2B673BF244DC}" srcOrd="6" destOrd="0" presId="urn:microsoft.com/office/officeart/2018/5/layout/IconCircleLabelList"/>
    <dgm:cxn modelId="{EE720283-0B37-43CA-A45C-586B69EC43D2}" type="presParOf" srcId="{D554ACC3-7B91-4D6C-B379-2B673BF244DC}" destId="{B258A806-0DC1-40E5-AFE6-2BB97DA16ED9}" srcOrd="0" destOrd="0" presId="urn:microsoft.com/office/officeart/2018/5/layout/IconCircleLabelList"/>
    <dgm:cxn modelId="{64AD71B7-D94A-44D2-9F7D-3E9213D22061}" type="presParOf" srcId="{D554ACC3-7B91-4D6C-B379-2B673BF244DC}" destId="{D243177A-1117-42F6-9B46-A2A72C5C7F3D}" srcOrd="1" destOrd="0" presId="urn:microsoft.com/office/officeart/2018/5/layout/IconCircleLabelList"/>
    <dgm:cxn modelId="{BE13E19F-DF12-4261-8C9C-85937150149A}" type="presParOf" srcId="{D554ACC3-7B91-4D6C-B379-2B673BF244DC}" destId="{AA3C0340-D96D-4647-A05D-8B639AD67376}" srcOrd="2" destOrd="0" presId="urn:microsoft.com/office/officeart/2018/5/layout/IconCircleLabelList"/>
    <dgm:cxn modelId="{288ED792-DFBD-46F4-8959-9D368F4B76FE}" type="presParOf" srcId="{D554ACC3-7B91-4D6C-B379-2B673BF244DC}" destId="{9CEFE7DA-9C3C-44E1-BD39-4F6799309E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B108A-253F-4CE7-8893-DEED70DC8F21}">
      <dsp:nvSpPr>
        <dsp:cNvPr id="0" name=""/>
        <dsp:cNvSpPr/>
      </dsp:nvSpPr>
      <dsp:spPr>
        <a:xfrm>
          <a:off x="1499333" y="172828"/>
          <a:ext cx="1473856" cy="14738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0B5C-6B56-4778-BD12-3BD8783C7B29}">
      <dsp:nvSpPr>
        <dsp:cNvPr id="0" name=""/>
        <dsp:cNvSpPr/>
      </dsp:nvSpPr>
      <dsp:spPr>
        <a:xfrm>
          <a:off x="1813434" y="486929"/>
          <a:ext cx="845655" cy="8456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58E6-96C8-41D2-A906-34D7BC73D39C}">
      <dsp:nvSpPr>
        <dsp:cNvPr id="0" name=""/>
        <dsp:cNvSpPr/>
      </dsp:nvSpPr>
      <dsp:spPr>
        <a:xfrm>
          <a:off x="1028183" y="2105754"/>
          <a:ext cx="24161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What is Magic Eyewear</a:t>
          </a:r>
        </a:p>
      </dsp:txBody>
      <dsp:txXfrm>
        <a:off x="1028183" y="2105754"/>
        <a:ext cx="2416157" cy="720000"/>
      </dsp:txXfrm>
    </dsp:sp>
    <dsp:sp modelId="{333E5203-22D3-4940-A5FF-0BCD6334F4EC}">
      <dsp:nvSpPr>
        <dsp:cNvPr id="0" name=""/>
        <dsp:cNvSpPr/>
      </dsp:nvSpPr>
      <dsp:spPr>
        <a:xfrm>
          <a:off x="4868738" y="125892"/>
          <a:ext cx="1473856" cy="14738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521AD-365E-419A-8B11-F9C888963FDF}">
      <dsp:nvSpPr>
        <dsp:cNvPr id="0" name=""/>
        <dsp:cNvSpPr/>
      </dsp:nvSpPr>
      <dsp:spPr>
        <a:xfrm>
          <a:off x="5182838" y="409523"/>
          <a:ext cx="845655" cy="8456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2D87D-7E0A-46BF-9DFA-A0CAEF037760}">
      <dsp:nvSpPr>
        <dsp:cNvPr id="0" name=""/>
        <dsp:cNvSpPr/>
      </dsp:nvSpPr>
      <dsp:spPr>
        <a:xfrm>
          <a:off x="3867168" y="1873598"/>
          <a:ext cx="3476995" cy="13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Face Detection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 vs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Face Recognition</a:t>
          </a:r>
        </a:p>
      </dsp:txBody>
      <dsp:txXfrm>
        <a:off x="3867168" y="1873598"/>
        <a:ext cx="3476995" cy="1314000"/>
      </dsp:txXfrm>
    </dsp:sp>
    <dsp:sp modelId="{3D0857D3-4222-43A7-B4CB-CD126B8C059D}">
      <dsp:nvSpPr>
        <dsp:cNvPr id="0" name=""/>
        <dsp:cNvSpPr/>
      </dsp:nvSpPr>
      <dsp:spPr>
        <a:xfrm>
          <a:off x="1434934" y="3525029"/>
          <a:ext cx="1473856" cy="14738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C5805-1062-44C2-AAD6-F485AD100B0C}">
      <dsp:nvSpPr>
        <dsp:cNvPr id="0" name=""/>
        <dsp:cNvSpPr/>
      </dsp:nvSpPr>
      <dsp:spPr>
        <a:xfrm>
          <a:off x="1763936" y="3839126"/>
          <a:ext cx="845655" cy="8456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22880-0580-458C-8D3A-A38136768F0E}">
      <dsp:nvSpPr>
        <dsp:cNvPr id="0" name=""/>
        <dsp:cNvSpPr/>
      </dsp:nvSpPr>
      <dsp:spPr>
        <a:xfrm>
          <a:off x="1056017" y="5222197"/>
          <a:ext cx="24161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Applying Glasses on Face</a:t>
          </a:r>
        </a:p>
      </dsp:txBody>
      <dsp:txXfrm>
        <a:off x="1056017" y="5222197"/>
        <a:ext cx="2416157" cy="720000"/>
      </dsp:txXfrm>
    </dsp:sp>
    <dsp:sp modelId="{B258A806-0DC1-40E5-AFE6-2BB97DA16ED9}">
      <dsp:nvSpPr>
        <dsp:cNvPr id="0" name=""/>
        <dsp:cNvSpPr/>
      </dsp:nvSpPr>
      <dsp:spPr>
        <a:xfrm>
          <a:off x="4868738" y="3578294"/>
          <a:ext cx="1473856" cy="14738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3177A-1117-42F6-9B46-A2A72C5C7F3D}">
      <dsp:nvSpPr>
        <dsp:cNvPr id="0" name=""/>
        <dsp:cNvSpPr/>
      </dsp:nvSpPr>
      <dsp:spPr>
        <a:xfrm>
          <a:off x="5182838" y="3892394"/>
          <a:ext cx="845655" cy="8456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FE7DA-9C3C-44E1-BD39-4F6799309E56}">
      <dsp:nvSpPr>
        <dsp:cNvPr id="0" name=""/>
        <dsp:cNvSpPr/>
      </dsp:nvSpPr>
      <dsp:spPr>
        <a:xfrm>
          <a:off x="4397587" y="5511220"/>
          <a:ext cx="24161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bg1"/>
              </a:solidFill>
            </a:rPr>
            <a:t>Demo</a:t>
          </a:r>
        </a:p>
      </dsp:txBody>
      <dsp:txXfrm>
        <a:off x="4397587" y="5511220"/>
        <a:ext cx="241615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24F-2E67-4573-8186-0C79E047D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D316-037A-4C9C-ABC2-FCC69091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EE38-FDD3-4C00-8525-F644036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BDFB-E5C1-4664-82E2-4265D795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AE20-7B6D-4778-84D0-69DA69B5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44D6-DAC1-41E1-B902-EF81D8EE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6D4F-46FF-47C0-8FCD-008A40DB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53AE-CAC6-456B-BA96-6A102C5F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DC28-7BCB-423E-B19A-285A964C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C75F-0439-4012-8ADC-BF371827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37185-2B5D-49A9-B43C-F93B61AF3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A452-200C-4BDC-8191-0E988AA9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A1EC-D89A-42BA-B101-A89D12DE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AB0B-6FF3-406E-A2BF-3E9AB6B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8159-4547-4CB1-BF26-C1F0AB3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D079-518C-4AC2-90D2-093AE668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8357-E369-46DA-854C-7074EF18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D859-B177-4819-89F8-A8D4669C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4EC4-D735-4AC6-9D84-B76FCF2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2F18-959C-4024-B490-9258699D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EC96-259D-4784-B0A8-82933CD0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A88E-64C8-44B7-9129-B7B36411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63C4-CA50-4F70-B382-70CD6AF7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5BC0-5DF2-4C5E-84B2-D635172B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3E1-741B-4AA7-8A16-144D27D0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D8D-4909-4F87-BCFB-6825233B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E0F8-49EB-4DF4-92D9-76BCE0A81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3C5D-F36F-4AB0-8D32-BC687B78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88F0E-92FE-40A5-9824-FBE57B4F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93E8-71EF-4E10-936F-5D616D3D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086F-BE45-4478-B19F-0A4DA12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F6C-302C-4C01-BF69-5B1EB309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29E8-5395-4852-89CE-44BEBC3A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97F4-5DFB-493B-9921-A2DD38C7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716FC-F632-488A-8483-5CA65DD09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CD553-6F81-4C16-BA53-70C61CDC8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9051B-EB95-49ED-AC3A-DBD3C37F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7EB7F-1B9E-4120-A830-F6A120D8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C0295-0E6B-463E-BB0C-F7CAEB8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6685-F71D-435D-B181-74128071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4F3B2-835F-49D8-A0F0-ACBC8F4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C9134-AB7E-45D3-BDF9-7303CEEC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055D4-BE06-4E58-9EC2-0A01BA16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E8FC-92C0-427D-AF08-D91C6A43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25BCD-1BA6-4F09-8F30-A96D14D7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26CC7-5DC0-4717-93E3-2D93195E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629-089D-476A-AF3E-02AE0D89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0DE2-6B8C-48F0-95CF-BE32C670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72944-9CC1-4DE7-8BAD-34AA31C0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C0EB-F502-4537-A0CA-8FA95EFD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AA6B-9113-4702-9DFD-C7E8790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761C-7EAE-43E3-816B-22DE914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AE05-A45E-4148-BFC4-F546D2A2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6D761-6249-41F0-8101-D54F73563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10EA-16D0-4C97-9E84-6D94D9615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C030-029F-4FE0-BD65-78DED4A2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248C-8EE3-4044-B591-592E7F2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5EB00-BF5A-4963-B08E-0A4DC209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644C2-0CF0-460F-A0A4-B313853F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B822-76C1-4A3C-B076-6E5E585A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B400-1610-44EA-B2BB-848C026AC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28EB-C6E0-4B7D-BBCC-6BA5F7CCE31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220D-794D-44D8-B364-F81B95AA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DB02-D9B6-471F-882E-67C6ECF5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A17D-814C-4DE8-A65A-2ED068F5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gain.ph/solutions/data-proces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gain.ph/solutions/data-proces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gain.ph/solutions/data-proces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gain.ph/solutions/data-proces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gain.ph/solutions/data-process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063C716-18CC-4CF8-803D-0B3158E1A7DC}"/>
              </a:ext>
            </a:extLst>
          </p:cNvPr>
          <p:cNvSpPr txBox="1"/>
          <p:nvPr/>
        </p:nvSpPr>
        <p:spPr>
          <a:xfrm>
            <a:off x="2509520" y="2245975"/>
            <a:ext cx="7172960" cy="1225868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Magic Eyewear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D00C5-F77E-4543-BBD8-EC61795F4F58}"/>
              </a:ext>
            </a:extLst>
          </p:cNvPr>
          <p:cNvSpPr txBox="1"/>
          <p:nvPr/>
        </p:nvSpPr>
        <p:spPr>
          <a:xfrm>
            <a:off x="3646158" y="3471843"/>
            <a:ext cx="4899684" cy="578882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Try Glasses on Virtually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6D32F-939C-4BDF-B4BD-BACD6AFA4F28}"/>
              </a:ext>
            </a:extLst>
          </p:cNvPr>
          <p:cNvSpPr txBox="1"/>
          <p:nvPr/>
        </p:nvSpPr>
        <p:spPr>
          <a:xfrm>
            <a:off x="161279" y="5289202"/>
            <a:ext cx="2300401" cy="1354217"/>
          </a:xfrm>
          <a:prstGeom prst="rect">
            <a:avLst/>
          </a:prstGeom>
          <a:solidFill>
            <a:srgbClr val="283743"/>
          </a:solidFill>
        </p:spPr>
        <p:txBody>
          <a:bodyPr wrap="square">
            <a:spAutoFit/>
          </a:bodyPr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Team Members</a:t>
            </a:r>
          </a:p>
          <a:p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Farida Hesham</a:t>
            </a:r>
          </a:p>
          <a:p>
            <a:r>
              <a:rPr lang="en-US" sz="16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Ragaa</a:t>
            </a:r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Moustafa</a:t>
            </a:r>
            <a:endParaRPr lang="en-US" sz="1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venir Next LT Pro" panose="020B0504020202020204" pitchFamily="34" charset="0"/>
            </a:endParaRPr>
          </a:p>
          <a:p>
            <a:r>
              <a:rPr lang="en-US" sz="16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Samiha</a:t>
            </a:r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Hussien</a:t>
            </a:r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</a:p>
          <a:p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" panose="020B0504020202020204" pitchFamily="34" charset="0"/>
              </a:rPr>
              <a:t>Yara Amr</a:t>
            </a:r>
          </a:p>
        </p:txBody>
      </p:sp>
    </p:spTree>
    <p:extLst>
      <p:ext uri="{BB962C8B-B14F-4D97-AF65-F5344CB8AC3E}">
        <p14:creationId xmlns:p14="http://schemas.microsoft.com/office/powerpoint/2010/main" val="182266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A697B-D828-4207-81E9-3AB519297A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3) Glasses On A Live Video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AFADA-64C9-4A49-AA2B-70549E473F07}"/>
              </a:ext>
            </a:extLst>
          </p:cNvPr>
          <p:cNvSpPr txBox="1"/>
          <p:nvPr/>
        </p:nvSpPr>
        <p:spPr>
          <a:xfrm>
            <a:off x="838200" y="2296160"/>
            <a:ext cx="9433560" cy="195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Based on landmarks.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Processes a person’s face, applies landmark points on the eyes area, then puts the frame on their face.</a:t>
            </a:r>
          </a:p>
        </p:txBody>
      </p:sp>
    </p:spTree>
    <p:extLst>
      <p:ext uri="{BB962C8B-B14F-4D97-AF65-F5344CB8AC3E}">
        <p14:creationId xmlns:p14="http://schemas.microsoft.com/office/powerpoint/2010/main" val="6981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063C716-18CC-4CF8-803D-0B3158E1A7DC}"/>
              </a:ext>
            </a:extLst>
          </p:cNvPr>
          <p:cNvSpPr txBox="1"/>
          <p:nvPr/>
        </p:nvSpPr>
        <p:spPr>
          <a:xfrm>
            <a:off x="2509520" y="2696884"/>
            <a:ext cx="7172960" cy="1464231"/>
          </a:xfrm>
          <a:prstGeom prst="roundRect">
            <a:avLst/>
          </a:prstGeom>
          <a:solidFill>
            <a:srgbClr val="F8F8F8">
              <a:alpha val="18824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87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22BB1-2F1E-47C7-B0A7-A4DB2F1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Avenir Next LT Pro" panose="020B0504020202020204" pitchFamily="34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4B955-5C47-4D91-ABDF-10B46CD89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29232"/>
              </p:ext>
            </p:extLst>
          </p:nvPr>
        </p:nvGraphicFramePr>
        <p:xfrm>
          <a:off x="3520391" y="182880"/>
          <a:ext cx="8372347" cy="625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708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063C716-18CC-4CF8-803D-0B3158E1A7DC}"/>
              </a:ext>
            </a:extLst>
          </p:cNvPr>
          <p:cNvSpPr txBox="1"/>
          <p:nvPr/>
        </p:nvSpPr>
        <p:spPr>
          <a:xfrm>
            <a:off x="2443480" y="2254210"/>
            <a:ext cx="7305040" cy="2349579"/>
          </a:xfrm>
          <a:prstGeom prst="roundRect">
            <a:avLst/>
          </a:prstGeom>
          <a:solidFill>
            <a:srgbClr val="F8F8F8">
              <a:alpha val="18824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Magic Eyewear</a:t>
            </a:r>
          </a:p>
        </p:txBody>
      </p:sp>
    </p:spTree>
    <p:extLst>
      <p:ext uri="{BB962C8B-B14F-4D97-AF65-F5344CB8AC3E}">
        <p14:creationId xmlns:p14="http://schemas.microsoft.com/office/powerpoint/2010/main" val="24216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4377-9C4E-4A7C-92AA-21AA1415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What is Magic Eyewear?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B066A-421E-490A-8132-938B51776E7F}"/>
              </a:ext>
            </a:extLst>
          </p:cNvPr>
          <p:cNvSpPr txBox="1"/>
          <p:nvPr/>
        </p:nvSpPr>
        <p:spPr>
          <a:xfrm>
            <a:off x="675640" y="1690688"/>
            <a:ext cx="10840720" cy="493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Magic Eyewear is a software that lets users try on glasses virtually.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Currently a prototype.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Tools used: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OpenCV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Dlib</a:t>
            </a:r>
            <a:endParaRPr lang="en-US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plans: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More advanced development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Integrating it with website created for EyeCare Optics</a:t>
            </a:r>
          </a:p>
        </p:txBody>
      </p:sp>
    </p:spTree>
    <p:extLst>
      <p:ext uri="{BB962C8B-B14F-4D97-AF65-F5344CB8AC3E}">
        <p14:creationId xmlns:p14="http://schemas.microsoft.com/office/powerpoint/2010/main" val="35619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063C716-18CC-4CF8-803D-0B3158E1A7DC}"/>
              </a:ext>
            </a:extLst>
          </p:cNvPr>
          <p:cNvSpPr txBox="1"/>
          <p:nvPr/>
        </p:nvSpPr>
        <p:spPr>
          <a:xfrm>
            <a:off x="2509520" y="2245975"/>
            <a:ext cx="7172960" cy="2860358"/>
          </a:xfrm>
          <a:prstGeom prst="roundRect">
            <a:avLst/>
          </a:prstGeom>
          <a:solidFill>
            <a:srgbClr val="F8F8F8">
              <a:alpha val="18824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Face Detection </a:t>
            </a:r>
            <a:b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vs </a:t>
            </a:r>
            <a:b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137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2AB44-C3AE-49EF-8A6E-3DEB083B3F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040" y="177331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Face Detection vs Face Recognition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497477-A9F1-4340-B35B-98214FA73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12592" r="57203" b="15704"/>
          <a:stretch/>
        </p:blipFill>
        <p:spPr bwMode="auto">
          <a:xfrm>
            <a:off x="6035039" y="1502894"/>
            <a:ext cx="1630602" cy="2194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A126C3-738C-4D59-A7B4-6382748BE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7" t="13629" r="10167" b="16230"/>
          <a:stretch/>
        </p:blipFill>
        <p:spPr bwMode="auto">
          <a:xfrm>
            <a:off x="5974081" y="4212105"/>
            <a:ext cx="1747459" cy="2194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2484B-4F2C-404F-87E5-2F7AEE7671E9}"/>
              </a:ext>
            </a:extLst>
          </p:cNvPr>
          <p:cNvSpPr txBox="1"/>
          <p:nvPr/>
        </p:nvSpPr>
        <p:spPr>
          <a:xfrm>
            <a:off x="388553" y="1648657"/>
            <a:ext cx="5626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Face Detection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Ability to recognize the presence of people’s faces.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Face Recognition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 LT Pro" panose="020B0504020202020204" pitchFamily="34" charset="0"/>
              </a:rPr>
              <a:t>Ability to not only detect a person’s face but also recognize their identity.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B5AF6-6F56-4072-950B-B6DD936215ED}"/>
              </a:ext>
            </a:extLst>
          </p:cNvPr>
          <p:cNvSpPr txBox="1"/>
          <p:nvPr/>
        </p:nvSpPr>
        <p:spPr>
          <a:xfrm>
            <a:off x="8981440" y="2509519"/>
            <a:ext cx="2651760" cy="1532334"/>
          </a:xfrm>
          <a:prstGeom prst="wedgeRoundRectCallout">
            <a:avLst/>
          </a:prstGeom>
          <a:solidFill>
            <a:srgbClr val="EAEAE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83743"/>
                </a:solidFill>
              </a:rPr>
              <a:t>Magic Eyewear only uses face </a:t>
            </a:r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detection</a:t>
            </a:r>
            <a:r>
              <a:rPr lang="en-US" sz="2800" dirty="0">
                <a:solidFill>
                  <a:srgbClr val="28374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4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063C716-18CC-4CF8-803D-0B3158E1A7DC}"/>
              </a:ext>
            </a:extLst>
          </p:cNvPr>
          <p:cNvSpPr txBox="1"/>
          <p:nvPr/>
        </p:nvSpPr>
        <p:spPr>
          <a:xfrm>
            <a:off x="2509520" y="2458521"/>
            <a:ext cx="7172960" cy="1940957"/>
          </a:xfrm>
          <a:prstGeom prst="roundRect">
            <a:avLst/>
          </a:prstGeom>
          <a:solidFill>
            <a:srgbClr val="F8F8F8">
              <a:alpha val="18824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Applying Glasses</a:t>
            </a:r>
          </a:p>
          <a:p>
            <a:pPr algn="ctr"/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Face</a:t>
            </a:r>
          </a:p>
        </p:txBody>
      </p:sp>
    </p:spTree>
    <p:extLst>
      <p:ext uri="{BB962C8B-B14F-4D97-AF65-F5344CB8AC3E}">
        <p14:creationId xmlns:p14="http://schemas.microsoft.com/office/powerpoint/2010/main" val="32233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A697B-D828-4207-81E9-3AB51929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1) Glasses On A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59C80-9DE6-4638-87AF-08495E206D8E}"/>
              </a:ext>
            </a:extLst>
          </p:cNvPr>
          <p:cNvSpPr txBox="1"/>
          <p:nvPr/>
        </p:nvSpPr>
        <p:spPr>
          <a:xfrm>
            <a:off x="1051560" y="2116781"/>
            <a:ext cx="6553200" cy="13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Based on OpenCV’s </a:t>
            </a:r>
            <a:r>
              <a:rPr lang="en-US" sz="28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haarcascades</a:t>
            </a: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Applies a frame on a still picture.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0C45E-27CC-46E7-807C-ACD5F520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759" y="1554480"/>
            <a:ext cx="4597591" cy="4734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8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A697B-D828-4207-81E9-3AB51929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venir Next LT Pro" panose="020B0504020202020204" pitchFamily="34" charset="0"/>
              </a:rPr>
              <a:t>2) Glasses On A Pre-Recorded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9C328-F240-4B2C-8061-F0DD9315605A}"/>
              </a:ext>
            </a:extLst>
          </p:cNvPr>
          <p:cNvSpPr txBox="1"/>
          <p:nvPr/>
        </p:nvSpPr>
        <p:spPr>
          <a:xfrm>
            <a:off x="838200" y="2296160"/>
            <a:ext cx="9433560" cy="195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Based on landmarks.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Uses </a:t>
            </a:r>
            <a:r>
              <a:rPr lang="en-US" sz="28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imutils</a:t>
            </a: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argparse</a:t>
            </a:r>
            <a:r>
              <a:rPr lang="en-US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 libraries to speed up the frames per second (FPS).</a:t>
            </a:r>
          </a:p>
        </p:txBody>
      </p:sp>
    </p:spTree>
    <p:extLst>
      <p:ext uri="{BB962C8B-B14F-4D97-AF65-F5344CB8AC3E}">
        <p14:creationId xmlns:p14="http://schemas.microsoft.com/office/powerpoint/2010/main" val="36126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Wingdings</vt:lpstr>
      <vt:lpstr>Office Theme</vt:lpstr>
      <vt:lpstr>PowerPoint Presentation</vt:lpstr>
      <vt:lpstr>Agenda</vt:lpstr>
      <vt:lpstr>PowerPoint Presentation</vt:lpstr>
      <vt:lpstr>What is Magic Eyewear?</vt:lpstr>
      <vt:lpstr>PowerPoint Presentation</vt:lpstr>
      <vt:lpstr>Face Detection vs Face Recognition </vt:lpstr>
      <vt:lpstr>PowerPoint Presentation</vt:lpstr>
      <vt:lpstr>1) Glasses On A Picture</vt:lpstr>
      <vt:lpstr>2) Glasses On A Pre-Recorded Video</vt:lpstr>
      <vt:lpstr>3) Glasses On A Live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amr</dc:creator>
  <cp:lastModifiedBy>yara amr</cp:lastModifiedBy>
  <cp:revision>13</cp:revision>
  <dcterms:created xsi:type="dcterms:W3CDTF">2021-06-23T10:33:04Z</dcterms:created>
  <dcterms:modified xsi:type="dcterms:W3CDTF">2021-06-23T12:34:13Z</dcterms:modified>
</cp:coreProperties>
</file>