
<file path=[Content_Types].xml><?xml version="1.0" encoding="utf-8"?>
<Types xmlns="http://schemas.openxmlformats.org/package/2006/content-types">
  <Default Extension="gif" ContentType="image/gi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AF2F9-C8AC-8F14-1221-7D0B3334F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8B2E14-CF29-7783-5201-5046750AD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FA2AE9-8517-BEAF-8623-3EC11227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FC8F-98F7-45CB-BAE2-11890AECC62E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08D382-9179-A23C-321F-EC5259C3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56ED3B-8788-5DB8-57BB-0BDEB249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9C62-B9C5-434B-AAE9-B5B58141D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55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2277A-E7D9-74D2-9B00-6ECC7544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43F9EE-5BFB-F210-F4B1-2D331566E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73E6FC-E660-5D07-6437-A3E17718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FC8F-98F7-45CB-BAE2-11890AECC62E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484EC3-8D6B-BF07-B6E5-77F1A1A8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005839-A4AF-CA86-BDE3-BD5F78A6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9C62-B9C5-434B-AAE9-B5B58141D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18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093BA2-F1B4-E96B-2C19-8186B2AF6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E15159-3A43-70FB-48AB-4921D602F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B26C28-AECB-33EA-1349-62D5BAF1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FC8F-98F7-45CB-BAE2-11890AECC62E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AC03C8-89C7-3C7C-0D3F-AA82F00A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2BA18C-09F4-5B9D-4205-3E2185EB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9C62-B9C5-434B-AAE9-B5B58141D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CA955-66D8-0533-1D12-4B72F489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DD8D60-95E2-40A2-34D7-BABBB7F0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20ED7D-1EAB-0EA8-2206-9D1F0A86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FC8F-98F7-45CB-BAE2-11890AECC62E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705E2B-A00F-25C4-2FF6-6C0CB6D6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2C4665-39F1-1A37-FEED-79BFEF1B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9C62-B9C5-434B-AAE9-B5B58141D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07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0292E-3411-92BA-F447-DBF718CE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2311AE-7395-F8FB-BEBE-275BB2E0C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329BE9-0EE0-65BA-3958-BCE68EF3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FC8F-98F7-45CB-BAE2-11890AECC62E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B966BE-25F8-2767-2966-7A6D20F6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1FFC5D-346C-78BF-0783-AB4AA713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9C62-B9C5-434B-AAE9-B5B58141D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4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05405-7E26-C365-8FC1-921A6026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40D31-5B74-8772-AFCD-080212E0E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18F9A7-7846-8F7A-D018-6DBE4653B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048B46-2CA4-422F-D3AF-E3CD57D9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FC8F-98F7-45CB-BAE2-11890AECC62E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433680-00AB-0F85-0C43-4925AAF2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F76A12-63CB-6492-B726-5F1AE4B5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9C62-B9C5-434B-AAE9-B5B58141D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91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8C072-E147-64A5-ECC8-B8A82B64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20A571-7F7F-92E4-9C58-8CC6997D2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6E4996-B00B-BC8E-477E-2866D8DAB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C5DBC4-9EDB-8BC1-C28F-9FB12FCB3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C2AE-0F0F-F102-FF08-4786A1D76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4D9A1D6-8EB3-C3A7-155A-A2F52F6B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FC8F-98F7-45CB-BAE2-11890AECC62E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8E8AD5-C11A-39D3-3BB4-057E4A3F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6A05B3E-41C6-2DB7-D1B8-D6445017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9C62-B9C5-434B-AAE9-B5B58141D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4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FFEE7-1BC5-7FB2-06A1-62641B89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B7B1FF-0847-B620-0B49-62D9C94B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FC8F-98F7-45CB-BAE2-11890AECC62E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0678FE-C46D-A000-7D9C-BE7B7855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151F3A-DD69-C5CC-E709-808ED874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9C62-B9C5-434B-AAE9-B5B58141D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42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72BC28-E866-8D09-6A9C-63D3341E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FC8F-98F7-45CB-BAE2-11890AECC62E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5B973B-A191-B213-8B1C-AE52F3D0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F93962-29F3-9C2B-DEC0-E6B3FDE4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9C62-B9C5-434B-AAE9-B5B58141D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72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39AA5-0157-0F75-A5E1-153A597E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7B22EF-8C70-7EFC-50E6-AC1A08F67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AE4581-DB62-2315-9082-144AAE923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5D9A47-5D43-3F65-BD73-A3CD4CBD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FC8F-98F7-45CB-BAE2-11890AECC62E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8BFA1E-A490-C35E-2F29-52EDFCA9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21C6AD-24BA-89D5-D198-E4AB7828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9C62-B9C5-434B-AAE9-B5B58141D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66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7978F4-95C0-813E-85A7-438CE6B9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D2022F-DC55-18F1-4517-753931EC1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D1DC3C-0D71-4161-A948-6E30085DE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0052AA-7EB8-CDDE-C38D-CC8D9756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FC8F-98F7-45CB-BAE2-11890AECC62E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1560E3-A0C2-07E7-471F-53426385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6A19C1-4DB7-0B65-39F2-793543D8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9C62-B9C5-434B-AAE9-B5B58141D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12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8F0DF3-7336-8621-C4AE-7CD01816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0FDC5A-C105-F729-4B77-D0EA108A0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0CD63E-A224-F37B-4680-D0F8DDC47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9FC8F-98F7-45CB-BAE2-11890AECC62E}" type="datetimeFigureOut">
              <a:rPr lang="fr-FR" smtClean="0"/>
              <a:t>10/06/2023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96A9D9-BDFB-8C8B-59E1-4FBBB0D04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8AAE86-8E00-475C-A8CB-B3FE640B6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E9C62-B9C5-434B-AAE9-B5B58141D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9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18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microsoft.com/office/2017/06/relationships/model3d" Target="../media/model3d2.glb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microsoft.com/office/2017/06/relationships/model3d" Target="../media/model3d2.glb"/><Relationship Id="rId7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17/06/relationships/model3d" Target="../media/model3d1.glb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17/06/relationships/model3d" Target="../media/model3d1.glb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FCA9B56-F436-464C-2265-810020A777D2}"/>
              </a:ext>
            </a:extLst>
          </p:cNvPr>
          <p:cNvSpPr txBox="1"/>
          <p:nvPr/>
        </p:nvSpPr>
        <p:spPr>
          <a:xfrm>
            <a:off x="4163833" y="2967335"/>
            <a:ext cx="386433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fr-FR" sz="5400" dirty="0">
                <a:solidFill>
                  <a:schemeClr val="accent5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reflection blurRad="6350" stA="60000" endA="900" endPos="60000" dist="29997" dir="5400000" sy="-100000" algn="bl" rotWithShape="0"/>
                </a:effectLst>
              </a:rPr>
              <a:t>Isaac</a:t>
            </a:r>
            <a:r>
              <a:rPr lang="fr-FR" sz="5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5400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60000" endA="900" endPos="60000" dist="29997" dir="5400000" sy="-100000" algn="bl" rotWithShape="0"/>
                </a:effectLst>
              </a:rPr>
              <a:t>Présent</a:t>
            </a:r>
          </a:p>
        </p:txBody>
      </p:sp>
    </p:spTree>
    <p:extLst>
      <p:ext uri="{BB962C8B-B14F-4D97-AF65-F5344CB8AC3E}">
        <p14:creationId xmlns:p14="http://schemas.microsoft.com/office/powerpoint/2010/main" val="55150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66DC91-2308-C05A-89E3-28136054A2EF}"/>
              </a:ext>
            </a:extLst>
          </p:cNvPr>
          <p:cNvSpPr/>
          <p:nvPr/>
        </p:nvSpPr>
        <p:spPr>
          <a:xfrm>
            <a:off x="0" y="6548034"/>
            <a:ext cx="12192000" cy="30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Modèle 3D 5">
                <a:extLst>
                  <a:ext uri="{FF2B5EF4-FFF2-40B4-BE49-F238E27FC236}">
                    <a16:creationId xmlns:a16="http://schemas.microsoft.com/office/drawing/2014/main" id="{2760027A-D053-8E96-EB67-733FF19222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184" y="6558990"/>
              <a:ext cx="273777" cy="29900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73777" cy="299007"/>
                    </a:xfrm>
                    <a:prstGeom prst="rect">
                      <a:avLst/>
                    </a:prstGeom>
                  </am3d:spPr>
                  <am3d:camera>
                    <am3d:pos x="0" y="0" z="7225774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140443" d="1000000"/>
                    <am3d:preTrans dx="2578583" dy="802867" dz="-16675783"/>
                    <am3d:scale>
                      <am3d:sx n="1000000" d="1000000"/>
                      <am3d:sy n="1000000" d="1000000"/>
                      <am3d:sz n="1000000" d="1000000"/>
                    </am3d:scale>
                    <am3d:rot ax="-933450" ay="-1167562" az="31793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8150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Modèle 3D 5">
                <a:extLst>
                  <a:ext uri="{FF2B5EF4-FFF2-40B4-BE49-F238E27FC236}">
                    <a16:creationId xmlns:a16="http://schemas.microsoft.com/office/drawing/2014/main" id="{2760027A-D053-8E96-EB67-733FF19222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84" y="6558990"/>
                <a:ext cx="273777" cy="29900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rganigramme : Terminateur 1">
            <a:extLst>
              <a:ext uri="{FF2B5EF4-FFF2-40B4-BE49-F238E27FC236}">
                <a16:creationId xmlns:a16="http://schemas.microsoft.com/office/drawing/2014/main" id="{EE0E6E40-20D7-070C-B5E9-0312CB7BBA24}"/>
              </a:ext>
            </a:extLst>
          </p:cNvPr>
          <p:cNvSpPr/>
          <p:nvPr/>
        </p:nvSpPr>
        <p:spPr>
          <a:xfrm>
            <a:off x="494295" y="6663261"/>
            <a:ext cx="11544371" cy="111318"/>
          </a:xfrm>
          <a:prstGeom prst="flowChartTermina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267BBA1-6740-D810-F67C-FBA09CF808D5}"/>
              </a:ext>
            </a:extLst>
          </p:cNvPr>
          <p:cNvSpPr/>
          <p:nvPr/>
        </p:nvSpPr>
        <p:spPr>
          <a:xfrm>
            <a:off x="-22860" y="-41711"/>
            <a:ext cx="12192000" cy="6559919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751C531-373C-033C-D4AB-58461C2468A9}"/>
              </a:ext>
            </a:extLst>
          </p:cNvPr>
          <p:cNvCxnSpPr>
            <a:cxnSpLocks/>
          </p:cNvCxnSpPr>
          <p:nvPr/>
        </p:nvCxnSpPr>
        <p:spPr>
          <a:xfrm>
            <a:off x="0" y="222637"/>
            <a:ext cx="11869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1D1B4A7-4163-DF61-8C00-50A6CDDECBCD}"/>
              </a:ext>
            </a:extLst>
          </p:cNvPr>
          <p:cNvSpPr txBox="1"/>
          <p:nvPr/>
        </p:nvSpPr>
        <p:spPr>
          <a:xfrm>
            <a:off x="0" y="-27696"/>
            <a:ext cx="122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Cube 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DF1A2A-2E70-892D-D26C-090A9077BE0F}"/>
              </a:ext>
            </a:extLst>
          </p:cNvPr>
          <p:cNvSpPr/>
          <p:nvPr/>
        </p:nvSpPr>
        <p:spPr>
          <a:xfrm>
            <a:off x="11854732" y="-41711"/>
            <a:ext cx="352508" cy="6589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4202398-7C22-A10F-CF51-6FDB4F66E9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732" y="29658"/>
            <a:ext cx="352508" cy="385958"/>
          </a:xfrm>
          <a:prstGeom prst="rect">
            <a:avLst/>
          </a:prstGeom>
        </p:spPr>
      </p:pic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7E1172BC-F8EB-B20B-646A-174CB902DEE1}"/>
              </a:ext>
            </a:extLst>
          </p:cNvPr>
          <p:cNvSpPr/>
          <p:nvPr/>
        </p:nvSpPr>
        <p:spPr>
          <a:xfrm rot="16200000">
            <a:off x="12066668" y="199777"/>
            <a:ext cx="250664" cy="4571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0FAABD6-BE90-6DF2-3F27-C085563B5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361" y="2197489"/>
            <a:ext cx="2249557" cy="246302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E409174-3437-354F-9F28-F0CB640244EF}"/>
              </a:ext>
            </a:extLst>
          </p:cNvPr>
          <p:cNvSpPr/>
          <p:nvPr/>
        </p:nvSpPr>
        <p:spPr>
          <a:xfrm>
            <a:off x="3543631" y="1654949"/>
            <a:ext cx="5104738" cy="3196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03F27B8-9F0D-C424-00DC-BE79080641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818" y="2612083"/>
            <a:ext cx="2226364" cy="1252330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9CF438D-A0A4-E9DF-FC53-BF11F2D8D29C}"/>
              </a:ext>
            </a:extLst>
          </p:cNvPr>
          <p:cNvSpPr/>
          <p:nvPr/>
        </p:nvSpPr>
        <p:spPr>
          <a:xfrm>
            <a:off x="4619708" y="4222143"/>
            <a:ext cx="3101009" cy="37371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696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267BBA1-6740-D810-F67C-FBA09CF808D5}"/>
              </a:ext>
            </a:extLst>
          </p:cNvPr>
          <p:cNvSpPr/>
          <p:nvPr/>
        </p:nvSpPr>
        <p:spPr>
          <a:xfrm>
            <a:off x="-22860" y="-41711"/>
            <a:ext cx="12192000" cy="6559919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6DC91-2308-C05A-89E3-28136054A2EF}"/>
              </a:ext>
            </a:extLst>
          </p:cNvPr>
          <p:cNvSpPr/>
          <p:nvPr/>
        </p:nvSpPr>
        <p:spPr>
          <a:xfrm>
            <a:off x="0" y="6548034"/>
            <a:ext cx="12192000" cy="30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Modèle 3D 5">
                <a:extLst>
                  <a:ext uri="{FF2B5EF4-FFF2-40B4-BE49-F238E27FC236}">
                    <a16:creationId xmlns:a16="http://schemas.microsoft.com/office/drawing/2014/main" id="{2760027A-D053-8E96-EB67-733FF19222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184" y="6558990"/>
              <a:ext cx="273777" cy="29900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73777" cy="299007"/>
                    </a:xfrm>
                    <a:prstGeom prst="rect">
                      <a:avLst/>
                    </a:prstGeom>
                  </am3d:spPr>
                  <am3d:camera>
                    <am3d:pos x="0" y="0" z="7225774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140443" d="1000000"/>
                    <am3d:preTrans dx="2578583" dy="802867" dz="-16675783"/>
                    <am3d:scale>
                      <am3d:sx n="1000000" d="1000000"/>
                      <am3d:sy n="1000000" d="1000000"/>
                      <am3d:sz n="1000000" d="1000000"/>
                    </am3d:scale>
                    <am3d:rot ax="-933450" ay="-1167562" az="31793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8150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Modèle 3D 5">
                <a:extLst>
                  <a:ext uri="{FF2B5EF4-FFF2-40B4-BE49-F238E27FC236}">
                    <a16:creationId xmlns:a16="http://schemas.microsoft.com/office/drawing/2014/main" id="{2760027A-D053-8E96-EB67-733FF19222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84" y="6558990"/>
                <a:ext cx="273777" cy="29900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rganigramme : Terminateur 1">
            <a:extLst>
              <a:ext uri="{FF2B5EF4-FFF2-40B4-BE49-F238E27FC236}">
                <a16:creationId xmlns:a16="http://schemas.microsoft.com/office/drawing/2014/main" id="{EE0E6E40-20D7-070C-B5E9-0312CB7BBA24}"/>
              </a:ext>
            </a:extLst>
          </p:cNvPr>
          <p:cNvSpPr/>
          <p:nvPr/>
        </p:nvSpPr>
        <p:spPr>
          <a:xfrm>
            <a:off x="494295" y="6663261"/>
            <a:ext cx="11544371" cy="111318"/>
          </a:xfrm>
          <a:prstGeom prst="flowChartTermina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751C531-373C-033C-D4AB-58461C2468A9}"/>
              </a:ext>
            </a:extLst>
          </p:cNvPr>
          <p:cNvCxnSpPr>
            <a:cxnSpLocks/>
          </p:cNvCxnSpPr>
          <p:nvPr/>
        </p:nvCxnSpPr>
        <p:spPr>
          <a:xfrm>
            <a:off x="0" y="222637"/>
            <a:ext cx="11869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1D1B4A7-4163-DF61-8C00-50A6CDDECBCD}"/>
              </a:ext>
            </a:extLst>
          </p:cNvPr>
          <p:cNvSpPr txBox="1"/>
          <p:nvPr/>
        </p:nvSpPr>
        <p:spPr>
          <a:xfrm>
            <a:off x="0" y="-27696"/>
            <a:ext cx="122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Cube 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DF1A2A-2E70-892D-D26C-090A9077BE0F}"/>
              </a:ext>
            </a:extLst>
          </p:cNvPr>
          <p:cNvSpPr/>
          <p:nvPr/>
        </p:nvSpPr>
        <p:spPr>
          <a:xfrm>
            <a:off x="11854732" y="-41711"/>
            <a:ext cx="352508" cy="6589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4202398-7C22-A10F-CF51-6FDB4F66E9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732" y="29658"/>
            <a:ext cx="352508" cy="385958"/>
          </a:xfrm>
          <a:prstGeom prst="rect">
            <a:avLst/>
          </a:prstGeom>
        </p:spPr>
      </p:pic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7E1172BC-F8EB-B20B-646A-174CB902DEE1}"/>
              </a:ext>
            </a:extLst>
          </p:cNvPr>
          <p:cNvSpPr/>
          <p:nvPr/>
        </p:nvSpPr>
        <p:spPr>
          <a:xfrm rot="16200000">
            <a:off x="12066668" y="199777"/>
            <a:ext cx="250664" cy="4571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0FAABD6-BE90-6DF2-3F27-C085563B5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361" y="2197489"/>
            <a:ext cx="2249557" cy="246302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19EBD4F-97A3-51F1-651C-2C473C2ED0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06" y="57800"/>
            <a:ext cx="954559" cy="715631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E409174-3437-354F-9F28-F0CB640244EF}"/>
              </a:ext>
            </a:extLst>
          </p:cNvPr>
          <p:cNvSpPr/>
          <p:nvPr/>
        </p:nvSpPr>
        <p:spPr>
          <a:xfrm>
            <a:off x="-37958" y="-27698"/>
            <a:ext cx="12199619" cy="6575732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7F1BA0B-6558-2298-404D-3D6AABE8CB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" y="1659337"/>
            <a:ext cx="4719099" cy="3539324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23926FB-0C2B-75D5-335C-6F81391F7C38}"/>
              </a:ext>
            </a:extLst>
          </p:cNvPr>
          <p:cNvSpPr/>
          <p:nvPr/>
        </p:nvSpPr>
        <p:spPr>
          <a:xfrm>
            <a:off x="5171093" y="3369827"/>
            <a:ext cx="4038410" cy="343892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3E6B78D-9278-946A-3B48-61E998677FA5}"/>
              </a:ext>
            </a:extLst>
          </p:cNvPr>
          <p:cNvSpPr/>
          <p:nvPr/>
        </p:nvSpPr>
        <p:spPr>
          <a:xfrm>
            <a:off x="5178713" y="3286406"/>
            <a:ext cx="4038410" cy="34389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Connexion au réseau…</a:t>
            </a:r>
          </a:p>
        </p:txBody>
      </p:sp>
    </p:spTree>
    <p:extLst>
      <p:ext uri="{BB962C8B-B14F-4D97-AF65-F5344CB8AC3E}">
        <p14:creationId xmlns:p14="http://schemas.microsoft.com/office/powerpoint/2010/main" val="291762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267BBA1-6740-D810-F67C-FBA09CF808D5}"/>
              </a:ext>
            </a:extLst>
          </p:cNvPr>
          <p:cNvSpPr/>
          <p:nvPr/>
        </p:nvSpPr>
        <p:spPr>
          <a:xfrm>
            <a:off x="0" y="0"/>
            <a:ext cx="12192000" cy="6559919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5FE14E-BD43-1E0A-E4EF-7D5DDC091A33}"/>
              </a:ext>
            </a:extLst>
          </p:cNvPr>
          <p:cNvSpPr/>
          <p:nvPr/>
        </p:nvSpPr>
        <p:spPr>
          <a:xfrm>
            <a:off x="11869971" y="0"/>
            <a:ext cx="344889" cy="654803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6DC91-2308-C05A-89E3-28136054A2EF}"/>
              </a:ext>
            </a:extLst>
          </p:cNvPr>
          <p:cNvSpPr/>
          <p:nvPr/>
        </p:nvSpPr>
        <p:spPr>
          <a:xfrm>
            <a:off x="0" y="6548034"/>
            <a:ext cx="12192000" cy="30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Modèle 3D 5">
                <a:extLst>
                  <a:ext uri="{FF2B5EF4-FFF2-40B4-BE49-F238E27FC236}">
                    <a16:creationId xmlns:a16="http://schemas.microsoft.com/office/drawing/2014/main" id="{2760027A-D053-8E96-EB67-733FF19222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184" y="6558990"/>
              <a:ext cx="273777" cy="29900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73777" cy="299007"/>
                    </a:xfrm>
                    <a:prstGeom prst="rect">
                      <a:avLst/>
                    </a:prstGeom>
                  </am3d:spPr>
                  <am3d:camera>
                    <am3d:pos x="0" y="0" z="7225774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140443" d="1000000"/>
                    <am3d:preTrans dx="2578583" dy="802867" dz="-16675783"/>
                    <am3d:scale>
                      <am3d:sx n="1000000" d="1000000"/>
                      <am3d:sy n="1000000" d="1000000"/>
                      <am3d:sz n="1000000" d="1000000"/>
                    </am3d:scale>
                    <am3d:rot ax="-933450" ay="-1167562" az="31793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8150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Modèle 3D 5">
                <a:extLst>
                  <a:ext uri="{FF2B5EF4-FFF2-40B4-BE49-F238E27FC236}">
                    <a16:creationId xmlns:a16="http://schemas.microsoft.com/office/drawing/2014/main" id="{2760027A-D053-8E96-EB67-733FF19222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84" y="6558990"/>
                <a:ext cx="273777" cy="29900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rganigramme : Terminateur 1">
            <a:extLst>
              <a:ext uri="{FF2B5EF4-FFF2-40B4-BE49-F238E27FC236}">
                <a16:creationId xmlns:a16="http://schemas.microsoft.com/office/drawing/2014/main" id="{EE0E6E40-20D7-070C-B5E9-0312CB7BBA24}"/>
              </a:ext>
            </a:extLst>
          </p:cNvPr>
          <p:cNvSpPr/>
          <p:nvPr/>
        </p:nvSpPr>
        <p:spPr>
          <a:xfrm>
            <a:off x="494295" y="6663261"/>
            <a:ext cx="11544371" cy="111318"/>
          </a:xfrm>
          <a:prstGeom prst="flowChartTermina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751C531-373C-033C-D4AB-58461C2468A9}"/>
              </a:ext>
            </a:extLst>
          </p:cNvPr>
          <p:cNvCxnSpPr>
            <a:cxnSpLocks/>
          </p:cNvCxnSpPr>
          <p:nvPr/>
        </p:nvCxnSpPr>
        <p:spPr>
          <a:xfrm>
            <a:off x="0" y="222637"/>
            <a:ext cx="11869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1D1B4A7-4163-DF61-8C00-50A6CDDECBCD}"/>
              </a:ext>
            </a:extLst>
          </p:cNvPr>
          <p:cNvSpPr txBox="1"/>
          <p:nvPr/>
        </p:nvSpPr>
        <p:spPr>
          <a:xfrm>
            <a:off x="0" y="-27696"/>
            <a:ext cx="122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Cube Web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4202398-7C22-A10F-CF51-6FDB4F66E9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732" y="29658"/>
            <a:ext cx="352508" cy="385958"/>
          </a:xfrm>
          <a:prstGeom prst="rect">
            <a:avLst/>
          </a:prstGeom>
        </p:spPr>
      </p:pic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7E1172BC-F8EB-B20B-646A-174CB902DEE1}"/>
              </a:ext>
            </a:extLst>
          </p:cNvPr>
          <p:cNvSpPr/>
          <p:nvPr/>
        </p:nvSpPr>
        <p:spPr>
          <a:xfrm rot="16200000">
            <a:off x="12066668" y="199777"/>
            <a:ext cx="250664" cy="4571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0FAABD6-BE90-6DF2-3F27-C085563B5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207" y="1356166"/>
            <a:ext cx="2249557" cy="2463021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FA9B799-4D9A-B03C-781B-963A4D00A97E}"/>
              </a:ext>
            </a:extLst>
          </p:cNvPr>
          <p:cNvSpPr/>
          <p:nvPr/>
        </p:nvSpPr>
        <p:spPr>
          <a:xfrm>
            <a:off x="3825903" y="4195597"/>
            <a:ext cx="4540194" cy="508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F92CA7B-7A5A-5AEC-61DF-25F26F7F86E0}"/>
              </a:ext>
            </a:extLst>
          </p:cNvPr>
          <p:cNvCxnSpPr>
            <a:cxnSpLocks/>
          </p:cNvCxnSpPr>
          <p:nvPr/>
        </p:nvCxnSpPr>
        <p:spPr>
          <a:xfrm>
            <a:off x="4126726" y="4395724"/>
            <a:ext cx="103368" cy="1365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68C9B2E6-FB0C-27C4-051A-E71EA01248D2}"/>
              </a:ext>
            </a:extLst>
          </p:cNvPr>
          <p:cNvSpPr/>
          <p:nvPr/>
        </p:nvSpPr>
        <p:spPr>
          <a:xfrm>
            <a:off x="3995530" y="4235351"/>
            <a:ext cx="182880" cy="181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96CA81E-B1C4-14CE-2DF4-5390D308D413}"/>
              </a:ext>
            </a:extLst>
          </p:cNvPr>
          <p:cNvCxnSpPr/>
          <p:nvPr/>
        </p:nvCxnSpPr>
        <p:spPr>
          <a:xfrm flipV="1">
            <a:off x="11561197" y="29658"/>
            <a:ext cx="174928" cy="12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EE4114A-26C3-C7DC-3A19-B05B464ED8BD}"/>
              </a:ext>
            </a:extLst>
          </p:cNvPr>
          <p:cNvCxnSpPr/>
          <p:nvPr/>
        </p:nvCxnSpPr>
        <p:spPr>
          <a:xfrm>
            <a:off x="11617684" y="47663"/>
            <a:ext cx="141965" cy="109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726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66DC91-2308-C05A-89E3-28136054A2EF}"/>
              </a:ext>
            </a:extLst>
          </p:cNvPr>
          <p:cNvSpPr/>
          <p:nvPr/>
        </p:nvSpPr>
        <p:spPr>
          <a:xfrm>
            <a:off x="0" y="6548034"/>
            <a:ext cx="12192000" cy="30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Modèle 3D 5">
                <a:extLst>
                  <a:ext uri="{FF2B5EF4-FFF2-40B4-BE49-F238E27FC236}">
                    <a16:creationId xmlns:a16="http://schemas.microsoft.com/office/drawing/2014/main" id="{2760027A-D053-8E96-EB67-733FF19222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184" y="6558990"/>
              <a:ext cx="273777" cy="29900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73777" cy="299007"/>
                    </a:xfrm>
                    <a:prstGeom prst="rect">
                      <a:avLst/>
                    </a:prstGeom>
                  </am3d:spPr>
                  <am3d:camera>
                    <am3d:pos x="0" y="0" z="7225774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140443" d="1000000"/>
                    <am3d:preTrans dx="2578583" dy="802867" dz="-16675783"/>
                    <am3d:scale>
                      <am3d:sx n="1000000" d="1000000"/>
                      <am3d:sy n="1000000" d="1000000"/>
                      <am3d:sz n="1000000" d="1000000"/>
                    </am3d:scale>
                    <am3d:rot ax="-933450" ay="-1167562" az="31793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8150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Modèle 3D 5">
                <a:extLst>
                  <a:ext uri="{FF2B5EF4-FFF2-40B4-BE49-F238E27FC236}">
                    <a16:creationId xmlns:a16="http://schemas.microsoft.com/office/drawing/2014/main" id="{2760027A-D053-8E96-EB67-733FF19222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84" y="6558990"/>
                <a:ext cx="273777" cy="29900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rganigramme : Terminateur 1">
            <a:extLst>
              <a:ext uri="{FF2B5EF4-FFF2-40B4-BE49-F238E27FC236}">
                <a16:creationId xmlns:a16="http://schemas.microsoft.com/office/drawing/2014/main" id="{EE0E6E40-20D7-070C-B5E9-0312CB7BBA24}"/>
              </a:ext>
            </a:extLst>
          </p:cNvPr>
          <p:cNvSpPr/>
          <p:nvPr/>
        </p:nvSpPr>
        <p:spPr>
          <a:xfrm>
            <a:off x="494295" y="6663261"/>
            <a:ext cx="11544371" cy="111318"/>
          </a:xfrm>
          <a:prstGeom prst="flowChartTermina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BE0DD6-18B4-5E03-3800-E3C811006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618" y="83421"/>
            <a:ext cx="520048" cy="520048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Modèle 3D 6">
                <a:extLst>
                  <a:ext uri="{FF2B5EF4-FFF2-40B4-BE49-F238E27FC236}">
                    <a16:creationId xmlns:a16="http://schemas.microsoft.com/office/drawing/2014/main" id="{8D752E3B-8E03-0283-CF12-16117623AA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69078792"/>
                  </p:ext>
                </p:extLst>
              </p:nvPr>
            </p:nvGraphicFramePr>
            <p:xfrm>
              <a:off x="-5223747" y="2226823"/>
              <a:ext cx="4966789" cy="2165068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4966789" cy="2165068"/>
                    </a:xfrm>
                    <a:prstGeom prst="rect">
                      <a:avLst/>
                    </a:prstGeom>
                  </am3d:spPr>
                  <am3d:camera>
                    <am3d:pos x="0" y="0" z="5525576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8297" d="1000000"/>
                    <am3d:preTrans dx="-2307901" dy="-496735" dz="-7260132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541866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Modèle 3D 6">
                <a:extLst>
                  <a:ext uri="{FF2B5EF4-FFF2-40B4-BE49-F238E27FC236}">
                    <a16:creationId xmlns:a16="http://schemas.microsoft.com/office/drawing/2014/main" id="{8D752E3B-8E03-0283-CF12-16117623AA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5223747" y="2226823"/>
                <a:ext cx="4966789" cy="21650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0416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0CFED05-6B27-5B83-2026-E081DF69FF5F}"/>
              </a:ext>
            </a:extLst>
          </p:cNvPr>
          <p:cNvSpPr/>
          <p:nvPr/>
        </p:nvSpPr>
        <p:spPr>
          <a:xfrm>
            <a:off x="3814563" y="2451592"/>
            <a:ext cx="4903831" cy="2124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Modèle 3D 6">
                <a:extLst>
                  <a:ext uri="{FF2B5EF4-FFF2-40B4-BE49-F238E27FC236}">
                    <a16:creationId xmlns:a16="http://schemas.microsoft.com/office/drawing/2014/main" id="{8D752E3B-8E03-0283-CF12-16117623AA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4186267"/>
                  </p:ext>
                </p:extLst>
              </p:nvPr>
            </p:nvGraphicFramePr>
            <p:xfrm>
              <a:off x="3770150" y="2399370"/>
              <a:ext cx="4992660" cy="2229129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992660" cy="2229129"/>
                    </a:xfrm>
                    <a:prstGeom prst="rect">
                      <a:avLst/>
                    </a:prstGeom>
                  </am3d:spPr>
                  <am3d:camera>
                    <am3d:pos x="0" y="0" z="5525576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8297" d="1000000"/>
                    <am3d:preTrans dx="-2307901" dy="-496735" dz="-7260132"/>
                    <am3d:scale>
                      <am3d:sx n="1000000" d="1000000"/>
                      <am3d:sy n="1000000" d="1000000"/>
                      <am3d:sz n="1000000" d="1000000"/>
                    </am3d:scale>
                    <am3d:rot ax="-10706217" ay="56249" az="-10798459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41866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Modèle 3D 6">
                <a:extLst>
                  <a:ext uri="{FF2B5EF4-FFF2-40B4-BE49-F238E27FC236}">
                    <a16:creationId xmlns:a16="http://schemas.microsoft.com/office/drawing/2014/main" id="{8D752E3B-8E03-0283-CF12-16117623AA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0150" y="2399370"/>
                <a:ext cx="4992660" cy="2229129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F66DC91-2308-C05A-89E3-28136054A2EF}"/>
              </a:ext>
            </a:extLst>
          </p:cNvPr>
          <p:cNvSpPr/>
          <p:nvPr/>
        </p:nvSpPr>
        <p:spPr>
          <a:xfrm>
            <a:off x="0" y="6548034"/>
            <a:ext cx="12192000" cy="30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Modèle 3D 5">
                <a:extLst>
                  <a:ext uri="{FF2B5EF4-FFF2-40B4-BE49-F238E27FC236}">
                    <a16:creationId xmlns:a16="http://schemas.microsoft.com/office/drawing/2014/main" id="{2760027A-D053-8E96-EB67-733FF19222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184" y="6558990"/>
              <a:ext cx="273777" cy="299007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273777" cy="299007"/>
                    </a:xfrm>
                    <a:prstGeom prst="rect">
                      <a:avLst/>
                    </a:prstGeom>
                  </am3d:spPr>
                  <am3d:camera>
                    <am3d:pos x="0" y="0" z="7225774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140443" d="1000000"/>
                    <am3d:preTrans dx="2578583" dy="802867" dz="-16675783"/>
                    <am3d:scale>
                      <am3d:sx n="1000000" d="1000000"/>
                      <am3d:sy n="1000000" d="1000000"/>
                      <am3d:sz n="1000000" d="1000000"/>
                    </am3d:scale>
                    <am3d:rot ax="-933450" ay="-1167562" az="31793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48150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Modèle 3D 5">
                <a:extLst>
                  <a:ext uri="{FF2B5EF4-FFF2-40B4-BE49-F238E27FC236}">
                    <a16:creationId xmlns:a16="http://schemas.microsoft.com/office/drawing/2014/main" id="{2760027A-D053-8E96-EB67-733FF19222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184" y="6558990"/>
                <a:ext cx="273777" cy="29900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rganigramme : Terminateur 1">
            <a:extLst>
              <a:ext uri="{FF2B5EF4-FFF2-40B4-BE49-F238E27FC236}">
                <a16:creationId xmlns:a16="http://schemas.microsoft.com/office/drawing/2014/main" id="{EE0E6E40-20D7-070C-B5E9-0312CB7BBA24}"/>
              </a:ext>
            </a:extLst>
          </p:cNvPr>
          <p:cNvSpPr/>
          <p:nvPr/>
        </p:nvSpPr>
        <p:spPr>
          <a:xfrm>
            <a:off x="494295" y="6663261"/>
            <a:ext cx="11544371" cy="111318"/>
          </a:xfrm>
          <a:prstGeom prst="flowChartTermina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BE0DD6-18B4-5E03-3800-E3C811006B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456" y="3253910"/>
            <a:ext cx="520048" cy="52004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943A7C5-0439-DC41-A7DB-3EE7469477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54" y="3895938"/>
            <a:ext cx="1116651" cy="6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1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0CFED05-6B27-5B83-2026-E081DF69FF5F}"/>
              </a:ext>
            </a:extLst>
          </p:cNvPr>
          <p:cNvSpPr/>
          <p:nvPr/>
        </p:nvSpPr>
        <p:spPr>
          <a:xfrm>
            <a:off x="1" y="0"/>
            <a:ext cx="12192000" cy="654803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6DC91-2308-C05A-89E3-28136054A2EF}"/>
              </a:ext>
            </a:extLst>
          </p:cNvPr>
          <p:cNvSpPr/>
          <p:nvPr/>
        </p:nvSpPr>
        <p:spPr>
          <a:xfrm>
            <a:off x="0" y="6548034"/>
            <a:ext cx="12192000" cy="30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Modèle 3D 5">
                <a:extLst>
                  <a:ext uri="{FF2B5EF4-FFF2-40B4-BE49-F238E27FC236}">
                    <a16:creationId xmlns:a16="http://schemas.microsoft.com/office/drawing/2014/main" id="{2760027A-D053-8E96-EB67-733FF19222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184" y="6558990"/>
              <a:ext cx="273777" cy="29900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73777" cy="299007"/>
                    </a:xfrm>
                    <a:prstGeom prst="rect">
                      <a:avLst/>
                    </a:prstGeom>
                  </am3d:spPr>
                  <am3d:camera>
                    <am3d:pos x="0" y="0" z="7225774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140443" d="1000000"/>
                    <am3d:preTrans dx="2578583" dy="802867" dz="-16675783"/>
                    <am3d:scale>
                      <am3d:sx n="1000000" d="1000000"/>
                      <am3d:sy n="1000000" d="1000000"/>
                      <am3d:sz n="1000000" d="1000000"/>
                    </am3d:scale>
                    <am3d:rot ax="-933450" ay="-1167562" az="31793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8150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Modèle 3D 5">
                <a:extLst>
                  <a:ext uri="{FF2B5EF4-FFF2-40B4-BE49-F238E27FC236}">
                    <a16:creationId xmlns:a16="http://schemas.microsoft.com/office/drawing/2014/main" id="{2760027A-D053-8E96-EB67-733FF19222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84" y="6558990"/>
                <a:ext cx="273777" cy="29900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rganigramme : Terminateur 1">
            <a:extLst>
              <a:ext uri="{FF2B5EF4-FFF2-40B4-BE49-F238E27FC236}">
                <a16:creationId xmlns:a16="http://schemas.microsoft.com/office/drawing/2014/main" id="{EE0E6E40-20D7-070C-B5E9-0312CB7BBA24}"/>
              </a:ext>
            </a:extLst>
          </p:cNvPr>
          <p:cNvSpPr/>
          <p:nvPr/>
        </p:nvSpPr>
        <p:spPr>
          <a:xfrm>
            <a:off x="494295" y="6663261"/>
            <a:ext cx="11544371" cy="111318"/>
          </a:xfrm>
          <a:prstGeom prst="flowChartTermina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BE0DD6-18B4-5E03-3800-E3C811006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825" y="2108630"/>
            <a:ext cx="1787308" cy="17873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943A7C5-0439-DC41-A7DB-3EE7469477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233" y="4194045"/>
            <a:ext cx="2146491" cy="120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32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FCA9B56-F436-464C-2265-810020A777D2}"/>
              </a:ext>
            </a:extLst>
          </p:cNvPr>
          <p:cNvSpPr txBox="1"/>
          <p:nvPr/>
        </p:nvSpPr>
        <p:spPr>
          <a:xfrm>
            <a:off x="3061252" y="2967335"/>
            <a:ext cx="606949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fr-FR" sz="5400" dirty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60000" endA="900" endPos="60000" dist="29997" dir="5400000" sy="-100000" algn="bl" rotWithShape="0"/>
                </a:effectLst>
              </a:rPr>
              <a:t>Explorer Cube OS 4.0</a:t>
            </a:r>
          </a:p>
        </p:txBody>
      </p:sp>
    </p:spTree>
    <p:extLst>
      <p:ext uri="{BB962C8B-B14F-4D97-AF65-F5344CB8AC3E}">
        <p14:creationId xmlns:p14="http://schemas.microsoft.com/office/powerpoint/2010/main" val="196672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F4D9928-D690-0861-5D8E-99963A444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52" y="2243352"/>
            <a:ext cx="2371295" cy="23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F4D9928-D690-0861-5D8E-99963A444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52" y="1376086"/>
            <a:ext cx="2371295" cy="237129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FB6278F-789F-EAF1-5EBE-EFD63B7E0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670" y="4500439"/>
            <a:ext cx="1960659" cy="14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63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èle 3D 3">
                <a:extLst>
                  <a:ext uri="{FF2B5EF4-FFF2-40B4-BE49-F238E27FC236}">
                    <a16:creationId xmlns:a16="http://schemas.microsoft.com/office/drawing/2014/main" id="{A19B5FF8-C4C9-559D-57CD-4FB803BF78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94261260"/>
                  </p:ext>
                </p:extLst>
              </p:nvPr>
            </p:nvGraphicFramePr>
            <p:xfrm>
              <a:off x="5331764" y="1823652"/>
              <a:ext cx="1528471" cy="1667549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528471" cy="1667549"/>
                    </a:xfrm>
                    <a:prstGeom prst="rect">
                      <a:avLst/>
                    </a:prstGeom>
                  </am3d:spPr>
                  <am3d:camera>
                    <am3d:pos x="0" y="0" z="7225774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140443" d="1000000"/>
                    <am3d:preTrans dx="2578583" dy="802867" dz="-1667578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5924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èle 3D 3">
                <a:extLst>
                  <a:ext uri="{FF2B5EF4-FFF2-40B4-BE49-F238E27FC236}">
                    <a16:creationId xmlns:a16="http://schemas.microsoft.com/office/drawing/2014/main" id="{A19B5FF8-C4C9-559D-57CD-4FB803BF78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1764" y="1823652"/>
                <a:ext cx="1528471" cy="1667549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71388569-0110-F2DB-7D4B-6C67059A035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78" y="4072560"/>
            <a:ext cx="619042" cy="61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66DC91-2308-C05A-89E3-28136054A2EF}"/>
              </a:ext>
            </a:extLst>
          </p:cNvPr>
          <p:cNvSpPr/>
          <p:nvPr/>
        </p:nvSpPr>
        <p:spPr>
          <a:xfrm>
            <a:off x="0" y="6548034"/>
            <a:ext cx="12192000" cy="30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Modèle 3D 5">
                <a:extLst>
                  <a:ext uri="{FF2B5EF4-FFF2-40B4-BE49-F238E27FC236}">
                    <a16:creationId xmlns:a16="http://schemas.microsoft.com/office/drawing/2014/main" id="{2760027A-D053-8E96-EB67-733FF19222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63070866"/>
                  </p:ext>
                </p:extLst>
              </p:nvPr>
            </p:nvGraphicFramePr>
            <p:xfrm>
              <a:off x="67184" y="6558990"/>
              <a:ext cx="273777" cy="29900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73777" cy="299007"/>
                    </a:xfrm>
                    <a:prstGeom prst="rect">
                      <a:avLst/>
                    </a:prstGeom>
                  </am3d:spPr>
                  <am3d:camera>
                    <am3d:pos x="0" y="0" z="7225774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140443" d="1000000"/>
                    <am3d:preTrans dx="2578583" dy="802867" dz="-16675783"/>
                    <am3d:scale>
                      <am3d:sx n="1000000" d="1000000"/>
                      <am3d:sy n="1000000" d="1000000"/>
                      <am3d:sz n="1000000" d="1000000"/>
                    </am3d:scale>
                    <am3d:rot ax="-933450" ay="-1167562" az="31793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8150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Modèle 3D 5">
                <a:extLst>
                  <a:ext uri="{FF2B5EF4-FFF2-40B4-BE49-F238E27FC236}">
                    <a16:creationId xmlns:a16="http://schemas.microsoft.com/office/drawing/2014/main" id="{2760027A-D053-8E96-EB67-733FF19222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84" y="6558990"/>
                <a:ext cx="273777" cy="29900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rganigramme : Terminateur 1">
            <a:extLst>
              <a:ext uri="{FF2B5EF4-FFF2-40B4-BE49-F238E27FC236}">
                <a16:creationId xmlns:a16="http://schemas.microsoft.com/office/drawing/2014/main" id="{EE0E6E40-20D7-070C-B5E9-0312CB7BBA24}"/>
              </a:ext>
            </a:extLst>
          </p:cNvPr>
          <p:cNvSpPr/>
          <p:nvPr/>
        </p:nvSpPr>
        <p:spPr>
          <a:xfrm>
            <a:off x="494295" y="6663261"/>
            <a:ext cx="11544371" cy="111318"/>
          </a:xfrm>
          <a:prstGeom prst="flowChartTermina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03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66DC91-2308-C05A-89E3-28136054A2EF}"/>
              </a:ext>
            </a:extLst>
          </p:cNvPr>
          <p:cNvSpPr/>
          <p:nvPr/>
        </p:nvSpPr>
        <p:spPr>
          <a:xfrm rot="16200000">
            <a:off x="8608018" y="3274015"/>
            <a:ext cx="6857997" cy="30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65152E-C5CA-3F35-828D-37E406EFE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699" y="3206364"/>
            <a:ext cx="222634" cy="2226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95E043-7409-3586-D4DE-4D24DB2597F1}"/>
              </a:ext>
            </a:extLst>
          </p:cNvPr>
          <p:cNvSpPr/>
          <p:nvPr/>
        </p:nvSpPr>
        <p:spPr>
          <a:xfrm>
            <a:off x="0" y="-91417"/>
            <a:ext cx="11882032" cy="694941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100 GO Libres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7D110DB-69C6-1CC9-1C6A-6EF99856A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8" y="300228"/>
            <a:ext cx="1019026" cy="101902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C30144-3E5D-ECF6-41F6-E757DCCFE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89" y="381000"/>
            <a:ext cx="938254" cy="93825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1AA3A05-7C0D-18D3-7988-59FE07DD30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88" y="189688"/>
            <a:ext cx="1132630" cy="124010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A4B5A1D-CB6B-1B9B-0F76-3FFF40BF65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18" y="381000"/>
            <a:ext cx="1075083" cy="107508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2AC84B5-7B44-EFFC-32E0-6756ADA128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76" y="-75736"/>
            <a:ext cx="1851726" cy="185172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2BDBCBA-E93A-A7BA-823B-EA1F16A2545A}"/>
              </a:ext>
            </a:extLst>
          </p:cNvPr>
          <p:cNvSpPr txBox="1"/>
          <p:nvPr/>
        </p:nvSpPr>
        <p:spPr>
          <a:xfrm>
            <a:off x="7768957" y="1100824"/>
            <a:ext cx="338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Nuageux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BB5AF12-00BB-8BAB-A1B9-600A76BAC127}"/>
              </a:ext>
            </a:extLst>
          </p:cNvPr>
          <p:cNvSpPr txBox="1"/>
          <p:nvPr/>
        </p:nvSpPr>
        <p:spPr>
          <a:xfrm>
            <a:off x="7707793" y="348076"/>
            <a:ext cx="2079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20°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5301033-94F4-B5A0-3AD3-23F7CF947C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469" y="252424"/>
            <a:ext cx="1332233" cy="1332233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398D8734-F745-DB04-17E8-9307B224F3F7}"/>
              </a:ext>
            </a:extLst>
          </p:cNvPr>
          <p:cNvSpPr txBox="1"/>
          <p:nvPr/>
        </p:nvSpPr>
        <p:spPr>
          <a:xfrm>
            <a:off x="10278491" y="475687"/>
            <a:ext cx="1391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1</a:t>
            </a:r>
            <a:r>
              <a:rPr lang="fr-FR" sz="2800" baseline="30000" dirty="0"/>
              <a:t>er</a:t>
            </a:r>
            <a:r>
              <a:rPr lang="fr-FR" sz="2800" dirty="0"/>
              <a:t> Juin 2023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07373E7-1E8B-94F3-7DD6-6A69FCD036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41" y="2263778"/>
            <a:ext cx="1560575" cy="1560575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Modèle 3D 21">
                <a:extLst>
                  <a:ext uri="{FF2B5EF4-FFF2-40B4-BE49-F238E27FC236}">
                    <a16:creationId xmlns:a16="http://schemas.microsoft.com/office/drawing/2014/main" id="{46BA26CB-D917-53DF-7105-C4C9207340E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09475020"/>
                  </p:ext>
                </p:extLst>
              </p:nvPr>
            </p:nvGraphicFramePr>
            <p:xfrm>
              <a:off x="1133003" y="2414069"/>
              <a:ext cx="642050" cy="663787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642050" cy="663787"/>
                    </a:xfrm>
                    <a:prstGeom prst="rect">
                      <a:avLst/>
                    </a:prstGeom>
                  </am3d:spPr>
                  <am3d:camera>
                    <am3d:pos x="0" y="0" z="7225774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140443" d="1000000"/>
                    <am3d:preTrans dx="2578583" dy="802867" dz="-1667578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03195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Modèle 3D 21">
                <a:extLst>
                  <a:ext uri="{FF2B5EF4-FFF2-40B4-BE49-F238E27FC236}">
                    <a16:creationId xmlns:a16="http://schemas.microsoft.com/office/drawing/2014/main" id="{46BA26CB-D917-53DF-7105-C4C9207340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33003" y="2414069"/>
                <a:ext cx="642050" cy="663787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6504CD59-8947-1C2B-4484-F1482C30CF02}"/>
              </a:ext>
            </a:extLst>
          </p:cNvPr>
          <p:cNvSpPr txBox="1"/>
          <p:nvPr/>
        </p:nvSpPr>
        <p:spPr>
          <a:xfrm>
            <a:off x="2404673" y="2752808"/>
            <a:ext cx="1658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Cube OS</a:t>
            </a:r>
          </a:p>
        </p:txBody>
      </p:sp>
      <p:sp>
        <p:nvSpPr>
          <p:cNvPr id="3" name="Organigramme : Connecteur 2">
            <a:extLst>
              <a:ext uri="{FF2B5EF4-FFF2-40B4-BE49-F238E27FC236}">
                <a16:creationId xmlns:a16="http://schemas.microsoft.com/office/drawing/2014/main" id="{E095ECA6-A5A8-2DC9-B18C-B1ECD99F4886}"/>
              </a:ext>
            </a:extLst>
          </p:cNvPr>
          <p:cNvSpPr/>
          <p:nvPr/>
        </p:nvSpPr>
        <p:spPr>
          <a:xfrm>
            <a:off x="4894954" y="2181462"/>
            <a:ext cx="1763072" cy="179278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Fusion 6">
            <a:extLst>
              <a:ext uri="{FF2B5EF4-FFF2-40B4-BE49-F238E27FC236}">
                <a16:creationId xmlns:a16="http://schemas.microsoft.com/office/drawing/2014/main" id="{406F0859-8C79-4C07-1E3B-090CF4BB8A35}"/>
              </a:ext>
            </a:extLst>
          </p:cNvPr>
          <p:cNvSpPr/>
          <p:nvPr/>
        </p:nvSpPr>
        <p:spPr>
          <a:xfrm rot="16200000">
            <a:off x="5203559" y="2471051"/>
            <a:ext cx="685800" cy="1099086"/>
          </a:xfrm>
          <a:prstGeom prst="flowChartMerg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AF1FF8-1023-E8B6-41CD-6886B1F10AE5}"/>
              </a:ext>
            </a:extLst>
          </p:cNvPr>
          <p:cNvSpPr txBox="1"/>
          <p:nvPr/>
        </p:nvSpPr>
        <p:spPr>
          <a:xfrm>
            <a:off x="4858653" y="5607450"/>
            <a:ext cx="216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Aucune  Notification.</a:t>
            </a:r>
          </a:p>
        </p:txBody>
      </p:sp>
    </p:spTree>
    <p:extLst>
      <p:ext uri="{BB962C8B-B14F-4D97-AF65-F5344CB8AC3E}">
        <p14:creationId xmlns:p14="http://schemas.microsoft.com/office/powerpoint/2010/main" val="1014174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66DC91-2308-C05A-89E3-28136054A2EF}"/>
              </a:ext>
            </a:extLst>
          </p:cNvPr>
          <p:cNvSpPr/>
          <p:nvPr/>
        </p:nvSpPr>
        <p:spPr>
          <a:xfrm>
            <a:off x="0" y="6548034"/>
            <a:ext cx="12192000" cy="30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Modèle 3D 5">
                <a:extLst>
                  <a:ext uri="{FF2B5EF4-FFF2-40B4-BE49-F238E27FC236}">
                    <a16:creationId xmlns:a16="http://schemas.microsoft.com/office/drawing/2014/main" id="{2760027A-D053-8E96-EB67-733FF19222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184" y="6558990"/>
              <a:ext cx="273777" cy="29900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73777" cy="299007"/>
                    </a:xfrm>
                    <a:prstGeom prst="rect">
                      <a:avLst/>
                    </a:prstGeom>
                  </am3d:spPr>
                  <am3d:camera>
                    <am3d:pos x="0" y="0" z="7225774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140443" d="1000000"/>
                    <am3d:preTrans dx="2578583" dy="802867" dz="-16675783"/>
                    <am3d:scale>
                      <am3d:sx n="1000000" d="1000000"/>
                      <am3d:sy n="1000000" d="1000000"/>
                      <am3d:sz n="1000000" d="1000000"/>
                    </am3d:scale>
                    <am3d:rot ax="-933450" ay="-1167562" az="31793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8150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Modèle 3D 5">
                <a:extLst>
                  <a:ext uri="{FF2B5EF4-FFF2-40B4-BE49-F238E27FC236}">
                    <a16:creationId xmlns:a16="http://schemas.microsoft.com/office/drawing/2014/main" id="{2760027A-D053-8E96-EB67-733FF19222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84" y="6558990"/>
                <a:ext cx="273777" cy="29900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rganigramme : Terminateur 1">
            <a:extLst>
              <a:ext uri="{FF2B5EF4-FFF2-40B4-BE49-F238E27FC236}">
                <a16:creationId xmlns:a16="http://schemas.microsoft.com/office/drawing/2014/main" id="{EE0E6E40-20D7-070C-B5E9-0312CB7BBA24}"/>
              </a:ext>
            </a:extLst>
          </p:cNvPr>
          <p:cNvSpPr/>
          <p:nvPr/>
        </p:nvSpPr>
        <p:spPr>
          <a:xfrm>
            <a:off x="494295" y="6663261"/>
            <a:ext cx="11544371" cy="111318"/>
          </a:xfrm>
          <a:prstGeom prst="flowChartTermina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267BBA1-6740-D810-F67C-FBA09CF808D5}"/>
              </a:ext>
            </a:extLst>
          </p:cNvPr>
          <p:cNvSpPr/>
          <p:nvPr/>
        </p:nvSpPr>
        <p:spPr>
          <a:xfrm>
            <a:off x="3857708" y="1914276"/>
            <a:ext cx="4476584" cy="3029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4F4897E-6744-1655-BC70-0EE60C843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95275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8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66DC91-2308-C05A-89E3-28136054A2EF}"/>
              </a:ext>
            </a:extLst>
          </p:cNvPr>
          <p:cNvSpPr/>
          <p:nvPr/>
        </p:nvSpPr>
        <p:spPr>
          <a:xfrm>
            <a:off x="0" y="6548034"/>
            <a:ext cx="12192000" cy="30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Modèle 3D 5">
                <a:extLst>
                  <a:ext uri="{FF2B5EF4-FFF2-40B4-BE49-F238E27FC236}">
                    <a16:creationId xmlns:a16="http://schemas.microsoft.com/office/drawing/2014/main" id="{2760027A-D053-8E96-EB67-733FF19222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184" y="6558990"/>
              <a:ext cx="273777" cy="29900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73777" cy="299007"/>
                    </a:xfrm>
                    <a:prstGeom prst="rect">
                      <a:avLst/>
                    </a:prstGeom>
                  </am3d:spPr>
                  <am3d:camera>
                    <am3d:pos x="0" y="0" z="7225774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140443" d="1000000"/>
                    <am3d:preTrans dx="2578583" dy="802867" dz="-16675783"/>
                    <am3d:scale>
                      <am3d:sx n="1000000" d="1000000"/>
                      <am3d:sy n="1000000" d="1000000"/>
                      <am3d:sz n="1000000" d="1000000"/>
                    </am3d:scale>
                    <am3d:rot ax="-933450" ay="-1167562" az="31793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8150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Modèle 3D 5">
                <a:extLst>
                  <a:ext uri="{FF2B5EF4-FFF2-40B4-BE49-F238E27FC236}">
                    <a16:creationId xmlns:a16="http://schemas.microsoft.com/office/drawing/2014/main" id="{2760027A-D053-8E96-EB67-733FF19222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84" y="6558990"/>
                <a:ext cx="273777" cy="29900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rganigramme : Terminateur 1">
            <a:extLst>
              <a:ext uri="{FF2B5EF4-FFF2-40B4-BE49-F238E27FC236}">
                <a16:creationId xmlns:a16="http://schemas.microsoft.com/office/drawing/2014/main" id="{EE0E6E40-20D7-070C-B5E9-0312CB7BBA24}"/>
              </a:ext>
            </a:extLst>
          </p:cNvPr>
          <p:cNvSpPr/>
          <p:nvPr/>
        </p:nvSpPr>
        <p:spPr>
          <a:xfrm>
            <a:off x="494295" y="6663261"/>
            <a:ext cx="11544371" cy="111318"/>
          </a:xfrm>
          <a:prstGeom prst="flowChartTermina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267BBA1-6740-D810-F67C-FBA09CF808D5}"/>
              </a:ext>
            </a:extLst>
          </p:cNvPr>
          <p:cNvSpPr/>
          <p:nvPr/>
        </p:nvSpPr>
        <p:spPr>
          <a:xfrm>
            <a:off x="0" y="-27696"/>
            <a:ext cx="12192000" cy="655991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751C531-373C-033C-D4AB-58461C2468A9}"/>
              </a:ext>
            </a:extLst>
          </p:cNvPr>
          <p:cNvCxnSpPr>
            <a:cxnSpLocks/>
          </p:cNvCxnSpPr>
          <p:nvPr/>
        </p:nvCxnSpPr>
        <p:spPr>
          <a:xfrm>
            <a:off x="0" y="222637"/>
            <a:ext cx="11869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1D1B4A7-4163-DF61-8C00-50A6CDDECBCD}"/>
              </a:ext>
            </a:extLst>
          </p:cNvPr>
          <p:cNvSpPr txBox="1"/>
          <p:nvPr/>
        </p:nvSpPr>
        <p:spPr>
          <a:xfrm>
            <a:off x="0" y="-27696"/>
            <a:ext cx="122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Cube 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DF1A2A-2E70-892D-D26C-090A9077BE0F}"/>
              </a:ext>
            </a:extLst>
          </p:cNvPr>
          <p:cNvSpPr/>
          <p:nvPr/>
        </p:nvSpPr>
        <p:spPr>
          <a:xfrm>
            <a:off x="11854732" y="-41711"/>
            <a:ext cx="352508" cy="6589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4202398-7C22-A10F-CF51-6FDB4F66E9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732" y="29658"/>
            <a:ext cx="352508" cy="385958"/>
          </a:xfrm>
          <a:prstGeom prst="rect">
            <a:avLst/>
          </a:prstGeom>
        </p:spPr>
      </p:pic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7E1172BC-F8EB-B20B-646A-174CB902DEE1}"/>
              </a:ext>
            </a:extLst>
          </p:cNvPr>
          <p:cNvSpPr/>
          <p:nvPr/>
        </p:nvSpPr>
        <p:spPr>
          <a:xfrm rot="16200000">
            <a:off x="12066668" y="199777"/>
            <a:ext cx="250664" cy="4571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0FAABD6-BE90-6DF2-3F27-C085563B5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588" y="799575"/>
            <a:ext cx="2249557" cy="246302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CA5D57A-C19E-DAF0-0CB8-CA5BA996F717}"/>
              </a:ext>
            </a:extLst>
          </p:cNvPr>
          <p:cNvSpPr txBox="1"/>
          <p:nvPr/>
        </p:nvSpPr>
        <p:spPr>
          <a:xfrm>
            <a:off x="5032183" y="3105834"/>
            <a:ext cx="291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Installation en cours…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6850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36</Words>
  <Application>Microsoft Office PowerPoint</Application>
  <PresentationFormat>Grand écran</PresentationFormat>
  <Paragraphs>20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eti azarty</dc:creator>
  <cp:lastModifiedBy>eti azarty</cp:lastModifiedBy>
  <cp:revision>9</cp:revision>
  <dcterms:created xsi:type="dcterms:W3CDTF">2023-05-28T11:00:14Z</dcterms:created>
  <dcterms:modified xsi:type="dcterms:W3CDTF">2023-06-10T08:52:39Z</dcterms:modified>
</cp:coreProperties>
</file>