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0" r:id="rId3"/>
    <p:sldId id="262" r:id="rId4"/>
    <p:sldId id="271" r:id="rId5"/>
    <p:sldId id="259" r:id="rId6"/>
    <p:sldId id="258" r:id="rId7"/>
    <p:sldId id="261" r:id="rId8"/>
    <p:sldId id="263" r:id="rId9"/>
    <p:sldId id="264" r:id="rId10"/>
    <p:sldId id="266" r:id="rId11"/>
    <p:sldId id="265" r:id="rId12"/>
    <p:sldId id="260" r:id="rId13"/>
    <p:sldId id="25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1769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6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6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6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6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6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6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6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6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6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6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6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6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6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6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6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2B97C19-34EF-44C1-B5FD-49E61DD568E8}" type="pres">
      <dgm:prSet presAssocID="{83C8A754-B822-4C27-9268-26FE57AF5D97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773F7BE-438D-44C6-99F1-65D3180A5062}" srcId="{68D1C401-DF17-42EB-8F32-CB92EDBA7007}" destId="{83C8A754-B822-4C27-9268-26FE57AF5D97}" srcOrd="6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98AD3257-D906-4FBD-98B8-68DC5F21248B}" type="presParOf" srcId="{F9559215-102B-4A8D-A9CC-1D39603F6CE8}" destId="{F2B97C19-34EF-44C1-B5FD-49E61DD568E8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5246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9878" y="1859968"/>
        <a:ext cx="3368507" cy="473191"/>
      </dsp:txXfrm>
    </dsp:sp>
    <dsp:sp modelId="{4492ED30-DFB6-444B-9874-430B1F4733BE}">
      <dsp:nvSpPr>
        <dsp:cNvPr id="0" name=""/>
        <dsp:cNvSpPr/>
      </dsp:nvSpPr>
      <dsp:spPr>
        <a:xfrm>
          <a:off x="4995156" y="2425211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9878" y="2439933"/>
        <a:ext cx="3368507" cy="473191"/>
      </dsp:txXfrm>
    </dsp:sp>
    <dsp:sp modelId="{4C68117D-1B78-4E72-B96B-76D4AAA8557F}">
      <dsp:nvSpPr>
        <dsp:cNvPr id="0" name=""/>
        <dsp:cNvSpPr/>
      </dsp:nvSpPr>
      <dsp:spPr>
        <a:xfrm>
          <a:off x="4995156" y="3005175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9878" y="3019897"/>
        <a:ext cx="3368507" cy="473191"/>
      </dsp:txXfrm>
    </dsp:sp>
    <dsp:sp modelId="{90ADC1F3-502B-4014-A291-38CDEF5CE6EC}">
      <dsp:nvSpPr>
        <dsp:cNvPr id="0" name=""/>
        <dsp:cNvSpPr/>
      </dsp:nvSpPr>
      <dsp:spPr>
        <a:xfrm>
          <a:off x="4995156" y="3585140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9878" y="3599862"/>
        <a:ext cx="3368507" cy="473191"/>
      </dsp:txXfrm>
    </dsp:sp>
    <dsp:sp modelId="{4141599E-0812-496F-A28B-BD72EDF5B1FC}">
      <dsp:nvSpPr>
        <dsp:cNvPr id="0" name=""/>
        <dsp:cNvSpPr/>
      </dsp:nvSpPr>
      <dsp:spPr>
        <a:xfrm>
          <a:off x="4995156" y="4165104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9878" y="4179826"/>
        <a:ext cx="3368507" cy="473191"/>
      </dsp:txXfrm>
    </dsp:sp>
    <dsp:sp modelId="{8D6D6A04-763C-4908-8FF2-39B3F47F9F35}">
      <dsp:nvSpPr>
        <dsp:cNvPr id="0" name=""/>
        <dsp:cNvSpPr/>
      </dsp:nvSpPr>
      <dsp:spPr>
        <a:xfrm>
          <a:off x="4995156" y="4745069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9878" y="4759791"/>
        <a:ext cx="3368507" cy="473191"/>
      </dsp:txXfrm>
    </dsp:sp>
    <dsp:sp modelId="{F2B97C19-34EF-44C1-B5FD-49E61DD568E8}">
      <dsp:nvSpPr>
        <dsp:cNvPr id="0" name=""/>
        <dsp:cNvSpPr/>
      </dsp:nvSpPr>
      <dsp:spPr>
        <a:xfrm>
          <a:off x="4995156" y="5325033"/>
          <a:ext cx="3397951" cy="502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9878" y="5339755"/>
        <a:ext cx="3368507" cy="47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0024783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9760" y="2837527"/>
            <a:ext cx="103672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114" y="4148666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7672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9354</TotalTime>
  <Words>352</Words>
  <Application>Microsoft Office PowerPoint</Application>
  <PresentationFormat>Widescreen</PresentationFormat>
  <Paragraphs>154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</vt:lpstr>
      <vt:lpstr>Demo Data Model</vt:lpstr>
      <vt:lpstr>Configuration</vt:lpstr>
      <vt:lpstr>Construction</vt:lpstr>
      <vt:lpstr>Migrations</vt:lpstr>
      <vt:lpstr>Scaffolding</vt:lpstr>
      <vt:lpstr>Performance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36</cp:revision>
  <dcterms:created xsi:type="dcterms:W3CDTF">2016-08-28T19:50:39Z</dcterms:created>
  <dcterms:modified xsi:type="dcterms:W3CDTF">2016-09-30T15:22:03Z</dcterms:modified>
</cp:coreProperties>
</file>