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7"/>
  </p:notesMasterIdLst>
  <p:sldIdLst>
    <p:sldId id="263" r:id="rId3"/>
    <p:sldId id="269" r:id="rId4"/>
    <p:sldId id="287" r:id="rId5"/>
    <p:sldId id="262" r:id="rId6"/>
    <p:sldId id="266" r:id="rId7"/>
    <p:sldId id="267" r:id="rId8"/>
    <p:sldId id="286" r:id="rId9"/>
    <p:sldId id="268" r:id="rId10"/>
    <p:sldId id="260" r:id="rId11"/>
    <p:sldId id="283" r:id="rId12"/>
    <p:sldId id="282" r:id="rId13"/>
    <p:sldId id="285" r:id="rId14"/>
    <p:sldId id="284" r:id="rId15"/>
    <p:sldId id="288"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1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14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E74761-F3A8-47D2-9A4D-C4C50B5E4B3B}" type="datetimeFigureOut">
              <a:rPr lang="zh-CN" altLang="en-US" smtClean="0"/>
              <a:t>2019/9/4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8F20AD-110F-4416-A878-B8ABCCD97612}" type="slidenum">
              <a:rPr lang="zh-CN" altLang="en-US" smtClean="0"/>
              <a:t>‹#›</a:t>
            </a:fld>
            <a:endParaRPr lang="zh-CN" altLang="en-US"/>
          </a:p>
        </p:txBody>
      </p:sp>
    </p:spTree>
    <p:extLst>
      <p:ext uri="{BB962C8B-B14F-4D97-AF65-F5344CB8AC3E}">
        <p14:creationId xmlns:p14="http://schemas.microsoft.com/office/powerpoint/2010/main" val="3286597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7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122FBB0-F91D-461D-BDAC-4A3F185463A1}"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4856333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5" descr="a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05238" y="549275"/>
            <a:ext cx="31242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ABC0759D-D178-4D5F-8E3B-DF57DD262344}" type="slidenum">
              <a:rPr lang="en-US" altLang="zh-CN"/>
              <a:pPr>
                <a:defRPr/>
              </a:pPr>
              <a:t>‹#›</a:t>
            </a:fld>
            <a:endParaRPr lang="en-US" altLang="zh-CN"/>
          </a:p>
        </p:txBody>
      </p:sp>
    </p:spTree>
    <p:extLst>
      <p:ext uri="{BB962C8B-B14F-4D97-AF65-F5344CB8AC3E}">
        <p14:creationId xmlns:p14="http://schemas.microsoft.com/office/powerpoint/2010/main" val="4022325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962949A-7FA6-4576-942B-FB28C7401C00}" type="slidenum">
              <a:rPr lang="en-US" altLang="zh-CN"/>
              <a:pPr>
                <a:defRPr/>
              </a:pPr>
              <a:t>‹#›</a:t>
            </a:fld>
            <a:endParaRPr lang="en-US" altLang="zh-CN"/>
          </a:p>
        </p:txBody>
      </p:sp>
    </p:spTree>
    <p:extLst>
      <p:ext uri="{BB962C8B-B14F-4D97-AF65-F5344CB8AC3E}">
        <p14:creationId xmlns:p14="http://schemas.microsoft.com/office/powerpoint/2010/main" val="2520450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BA28B73-CBFA-4826-A9A5-D7BA6615AB86}" type="slidenum">
              <a:rPr lang="en-US" altLang="zh-CN"/>
              <a:pPr>
                <a:defRPr/>
              </a:pPr>
              <a:t>‹#›</a:t>
            </a:fld>
            <a:endParaRPr lang="en-US" altLang="zh-CN"/>
          </a:p>
        </p:txBody>
      </p:sp>
    </p:spTree>
    <p:extLst>
      <p:ext uri="{BB962C8B-B14F-4D97-AF65-F5344CB8AC3E}">
        <p14:creationId xmlns:p14="http://schemas.microsoft.com/office/powerpoint/2010/main" val="1610755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5" descr="a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05238" y="549275"/>
            <a:ext cx="31242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6" name="Rectangle 4">
            <a:extLst>
              <a:ext uri="{FF2B5EF4-FFF2-40B4-BE49-F238E27FC236}">
                <a16:creationId xmlns:a16="http://schemas.microsoft.com/office/drawing/2014/main" id="{AC30956D-9F39-477D-ADBC-A8558DA96C2A}"/>
              </a:ext>
            </a:extLst>
          </p:cNvPr>
          <p:cNvSpPr>
            <a:spLocks noGrp="1" noChangeArrowheads="1"/>
          </p:cNvSpPr>
          <p:nvPr>
            <p:ph type="dt" sz="half" idx="10"/>
          </p:nvPr>
        </p:nvSpPr>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CA8DEABB-2E66-4C4A-8744-A5EFE842AFC9}"/>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08681C83-BBD8-49AE-BF7C-A0EA2C015CFD}"/>
              </a:ext>
            </a:extLst>
          </p:cNvPr>
          <p:cNvSpPr>
            <a:spLocks noGrp="1" noChangeArrowheads="1"/>
          </p:cNvSpPr>
          <p:nvPr>
            <p:ph type="sldNum" sz="quarter" idx="12"/>
          </p:nvPr>
        </p:nvSpPr>
        <p:spPr/>
        <p:txBody>
          <a:bodyPr/>
          <a:lstStyle>
            <a:lvl1pPr>
              <a:defRPr/>
            </a:lvl1pPr>
          </a:lstStyle>
          <a:p>
            <a:pPr>
              <a:defRPr/>
            </a:pPr>
            <a:fld id="{01C8C625-9D55-4EA2-A480-D1F642D1F95C}" type="slidenum">
              <a:rPr lang="en-US" altLang="zh-CN"/>
              <a:pPr>
                <a:defRPr/>
              </a:pPr>
              <a:t>‹#›</a:t>
            </a:fld>
            <a:endParaRPr lang="en-US" altLang="zh-CN"/>
          </a:p>
        </p:txBody>
      </p:sp>
    </p:spTree>
    <p:extLst>
      <p:ext uri="{BB962C8B-B14F-4D97-AF65-F5344CB8AC3E}">
        <p14:creationId xmlns:p14="http://schemas.microsoft.com/office/powerpoint/2010/main" val="297181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5" descr="a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57200" y="939768"/>
            <a:ext cx="8229600" cy="560406"/>
          </a:xfrm>
        </p:spPr>
        <p:txBody>
          <a:bodyPr/>
          <a:lstStyle>
            <a:lvl1pPr>
              <a:defRPr sz="3600"/>
            </a:lvl1p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28334214-B654-4EA6-A271-1F210248634C}"/>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E0B4E555-A91B-4033-8077-6F4F17F06726}"/>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A6BA19F-33BC-4AD3-93A6-9C5DF06EC978}"/>
              </a:ext>
            </a:extLst>
          </p:cNvPr>
          <p:cNvSpPr>
            <a:spLocks noGrp="1" noChangeArrowheads="1"/>
          </p:cNvSpPr>
          <p:nvPr>
            <p:ph type="sldNum" sz="quarter" idx="12"/>
          </p:nvPr>
        </p:nvSpPr>
        <p:spPr/>
        <p:txBody>
          <a:bodyPr/>
          <a:lstStyle>
            <a:lvl1pPr>
              <a:defRPr/>
            </a:lvl1pPr>
          </a:lstStyle>
          <a:p>
            <a:pPr>
              <a:defRPr/>
            </a:pPr>
            <a:fld id="{ED3FDB6C-59D0-4964-A678-B5A9C12B3A7A}" type="slidenum">
              <a:rPr lang="en-US" altLang="zh-CN"/>
              <a:pPr>
                <a:defRPr/>
              </a:pPr>
              <a:t>‹#›</a:t>
            </a:fld>
            <a:endParaRPr lang="en-US" altLang="zh-CN"/>
          </a:p>
        </p:txBody>
      </p:sp>
    </p:spTree>
    <p:extLst>
      <p:ext uri="{BB962C8B-B14F-4D97-AF65-F5344CB8AC3E}">
        <p14:creationId xmlns:p14="http://schemas.microsoft.com/office/powerpoint/2010/main" val="3959773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BB847EBB-B27F-40FB-825A-3225DDF55D0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7032599-A3CF-4B95-A424-D3566B31891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9E43464-F5FA-4413-B21F-C1AD9E025876}"/>
              </a:ext>
            </a:extLst>
          </p:cNvPr>
          <p:cNvSpPr>
            <a:spLocks noGrp="1" noChangeArrowheads="1"/>
          </p:cNvSpPr>
          <p:nvPr>
            <p:ph type="sldNum" sz="quarter" idx="12"/>
          </p:nvPr>
        </p:nvSpPr>
        <p:spPr>
          <a:ln/>
        </p:spPr>
        <p:txBody>
          <a:bodyPr/>
          <a:lstStyle>
            <a:lvl1pPr>
              <a:defRPr/>
            </a:lvl1pPr>
          </a:lstStyle>
          <a:p>
            <a:pPr>
              <a:defRPr/>
            </a:pPr>
            <a:fld id="{9B74B648-D40D-48EB-AB8D-DBBF32DFE426}" type="slidenum">
              <a:rPr lang="en-US" altLang="zh-CN"/>
              <a:pPr>
                <a:defRPr/>
              </a:pPr>
              <a:t>‹#›</a:t>
            </a:fld>
            <a:endParaRPr lang="en-US" altLang="zh-CN"/>
          </a:p>
        </p:txBody>
      </p:sp>
    </p:spTree>
    <p:extLst>
      <p:ext uri="{BB962C8B-B14F-4D97-AF65-F5344CB8AC3E}">
        <p14:creationId xmlns:p14="http://schemas.microsoft.com/office/powerpoint/2010/main" val="198342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BB847EBB-B27F-40FB-825A-3225DDF55D0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7032599-A3CF-4B95-A424-D3566B31891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9E43464-F5FA-4413-B21F-C1AD9E025876}"/>
              </a:ext>
            </a:extLst>
          </p:cNvPr>
          <p:cNvSpPr>
            <a:spLocks noGrp="1" noChangeArrowheads="1"/>
          </p:cNvSpPr>
          <p:nvPr>
            <p:ph type="sldNum" sz="quarter" idx="12"/>
          </p:nvPr>
        </p:nvSpPr>
        <p:spPr>
          <a:ln/>
        </p:spPr>
        <p:txBody>
          <a:bodyPr/>
          <a:lstStyle>
            <a:lvl1pPr>
              <a:defRPr/>
            </a:lvl1pPr>
          </a:lstStyle>
          <a:p>
            <a:pPr>
              <a:defRPr/>
            </a:pPr>
            <a:fld id="{BEF7931A-1211-48B1-9260-6933ED6A6380}" type="slidenum">
              <a:rPr lang="en-US" altLang="zh-CN"/>
              <a:pPr>
                <a:defRPr/>
              </a:pPr>
              <a:t>‹#›</a:t>
            </a:fld>
            <a:endParaRPr lang="en-US" altLang="zh-CN"/>
          </a:p>
        </p:txBody>
      </p:sp>
    </p:spTree>
    <p:extLst>
      <p:ext uri="{BB962C8B-B14F-4D97-AF65-F5344CB8AC3E}">
        <p14:creationId xmlns:p14="http://schemas.microsoft.com/office/powerpoint/2010/main" val="35179693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BB847EBB-B27F-40FB-825A-3225DDF55D0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B7032599-A3CF-4B95-A424-D3566B31891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B9E43464-F5FA-4413-B21F-C1AD9E025876}"/>
              </a:ext>
            </a:extLst>
          </p:cNvPr>
          <p:cNvSpPr>
            <a:spLocks noGrp="1" noChangeArrowheads="1"/>
          </p:cNvSpPr>
          <p:nvPr>
            <p:ph type="sldNum" sz="quarter" idx="12"/>
          </p:nvPr>
        </p:nvSpPr>
        <p:spPr>
          <a:ln/>
        </p:spPr>
        <p:txBody>
          <a:bodyPr/>
          <a:lstStyle>
            <a:lvl1pPr>
              <a:defRPr/>
            </a:lvl1pPr>
          </a:lstStyle>
          <a:p>
            <a:pPr>
              <a:defRPr/>
            </a:pPr>
            <a:fld id="{8FCEBC5E-DE9F-4578-A35F-BE54AE4AC1A3}" type="slidenum">
              <a:rPr lang="en-US" altLang="zh-CN"/>
              <a:pPr>
                <a:defRPr/>
              </a:pPr>
              <a:t>‹#›</a:t>
            </a:fld>
            <a:endParaRPr lang="en-US" altLang="zh-CN"/>
          </a:p>
        </p:txBody>
      </p:sp>
    </p:spTree>
    <p:extLst>
      <p:ext uri="{BB962C8B-B14F-4D97-AF65-F5344CB8AC3E}">
        <p14:creationId xmlns:p14="http://schemas.microsoft.com/office/powerpoint/2010/main" val="3715563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BB847EBB-B27F-40FB-825A-3225DDF55D0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B7032599-A3CF-4B95-A424-D3566B31891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B9E43464-F5FA-4413-B21F-C1AD9E025876}"/>
              </a:ext>
            </a:extLst>
          </p:cNvPr>
          <p:cNvSpPr>
            <a:spLocks noGrp="1" noChangeArrowheads="1"/>
          </p:cNvSpPr>
          <p:nvPr>
            <p:ph type="sldNum" sz="quarter" idx="12"/>
          </p:nvPr>
        </p:nvSpPr>
        <p:spPr>
          <a:ln/>
        </p:spPr>
        <p:txBody>
          <a:bodyPr/>
          <a:lstStyle>
            <a:lvl1pPr>
              <a:defRPr/>
            </a:lvl1pPr>
          </a:lstStyle>
          <a:p>
            <a:pPr>
              <a:defRPr/>
            </a:pPr>
            <a:fld id="{99AD885C-B3D5-448D-804F-63696073239D}" type="slidenum">
              <a:rPr lang="en-US" altLang="zh-CN"/>
              <a:pPr>
                <a:defRPr/>
              </a:pPr>
              <a:t>‹#›</a:t>
            </a:fld>
            <a:endParaRPr lang="en-US" altLang="zh-CN"/>
          </a:p>
        </p:txBody>
      </p:sp>
    </p:spTree>
    <p:extLst>
      <p:ext uri="{BB962C8B-B14F-4D97-AF65-F5344CB8AC3E}">
        <p14:creationId xmlns:p14="http://schemas.microsoft.com/office/powerpoint/2010/main" val="34569178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B847EBB-B27F-40FB-825A-3225DDF55D0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B7032599-A3CF-4B95-A424-D3566B31891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B9E43464-F5FA-4413-B21F-C1AD9E025876}"/>
              </a:ext>
            </a:extLst>
          </p:cNvPr>
          <p:cNvSpPr>
            <a:spLocks noGrp="1" noChangeArrowheads="1"/>
          </p:cNvSpPr>
          <p:nvPr>
            <p:ph type="sldNum" sz="quarter" idx="12"/>
          </p:nvPr>
        </p:nvSpPr>
        <p:spPr>
          <a:ln/>
        </p:spPr>
        <p:txBody>
          <a:bodyPr/>
          <a:lstStyle>
            <a:lvl1pPr>
              <a:defRPr/>
            </a:lvl1pPr>
          </a:lstStyle>
          <a:p>
            <a:pPr>
              <a:defRPr/>
            </a:pPr>
            <a:fld id="{B8745775-6787-4D35-9330-A9309E48FE95}" type="slidenum">
              <a:rPr lang="en-US" altLang="zh-CN"/>
              <a:pPr>
                <a:defRPr/>
              </a:pPr>
              <a:t>‹#›</a:t>
            </a:fld>
            <a:endParaRPr lang="en-US" altLang="zh-CN"/>
          </a:p>
        </p:txBody>
      </p:sp>
    </p:spTree>
    <p:extLst>
      <p:ext uri="{BB962C8B-B14F-4D97-AF65-F5344CB8AC3E}">
        <p14:creationId xmlns:p14="http://schemas.microsoft.com/office/powerpoint/2010/main" val="29606445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BB847EBB-B27F-40FB-825A-3225DDF55D0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7032599-A3CF-4B95-A424-D3566B31891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9E43464-F5FA-4413-B21F-C1AD9E025876}"/>
              </a:ext>
            </a:extLst>
          </p:cNvPr>
          <p:cNvSpPr>
            <a:spLocks noGrp="1" noChangeArrowheads="1"/>
          </p:cNvSpPr>
          <p:nvPr>
            <p:ph type="sldNum" sz="quarter" idx="12"/>
          </p:nvPr>
        </p:nvSpPr>
        <p:spPr>
          <a:ln/>
        </p:spPr>
        <p:txBody>
          <a:bodyPr/>
          <a:lstStyle>
            <a:lvl1pPr>
              <a:defRPr/>
            </a:lvl1pPr>
          </a:lstStyle>
          <a:p>
            <a:pPr>
              <a:defRPr/>
            </a:pPr>
            <a:fld id="{C22BB640-A6DD-4BBF-AC72-FEEF75E10F9A}" type="slidenum">
              <a:rPr lang="en-US" altLang="zh-CN"/>
              <a:pPr>
                <a:defRPr/>
              </a:pPr>
              <a:t>‹#›</a:t>
            </a:fld>
            <a:endParaRPr lang="en-US" altLang="zh-CN"/>
          </a:p>
        </p:txBody>
      </p:sp>
    </p:spTree>
    <p:extLst>
      <p:ext uri="{BB962C8B-B14F-4D97-AF65-F5344CB8AC3E}">
        <p14:creationId xmlns:p14="http://schemas.microsoft.com/office/powerpoint/2010/main" val="600052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5" descr="a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57200" y="939768"/>
            <a:ext cx="8229600" cy="560406"/>
          </a:xfrm>
        </p:spPr>
        <p:txBody>
          <a:bodyPr/>
          <a:lstStyle>
            <a:lvl1pPr>
              <a:defRPr sz="2700"/>
            </a:lvl1p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E95D7784-37AA-4C1D-9ADA-40EC741CE6B9}" type="slidenum">
              <a:rPr lang="en-US" altLang="zh-CN"/>
              <a:pPr>
                <a:defRPr/>
              </a:pPr>
              <a:t>‹#›</a:t>
            </a:fld>
            <a:endParaRPr lang="en-US" altLang="zh-CN"/>
          </a:p>
        </p:txBody>
      </p:sp>
    </p:spTree>
    <p:extLst>
      <p:ext uri="{BB962C8B-B14F-4D97-AF65-F5344CB8AC3E}">
        <p14:creationId xmlns:p14="http://schemas.microsoft.com/office/powerpoint/2010/main" val="13729258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BB847EBB-B27F-40FB-825A-3225DDF55D0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7032599-A3CF-4B95-A424-D3566B31891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9E43464-F5FA-4413-B21F-C1AD9E025876}"/>
              </a:ext>
            </a:extLst>
          </p:cNvPr>
          <p:cNvSpPr>
            <a:spLocks noGrp="1" noChangeArrowheads="1"/>
          </p:cNvSpPr>
          <p:nvPr>
            <p:ph type="sldNum" sz="quarter" idx="12"/>
          </p:nvPr>
        </p:nvSpPr>
        <p:spPr>
          <a:ln/>
        </p:spPr>
        <p:txBody>
          <a:bodyPr/>
          <a:lstStyle>
            <a:lvl1pPr>
              <a:defRPr/>
            </a:lvl1pPr>
          </a:lstStyle>
          <a:p>
            <a:pPr>
              <a:defRPr/>
            </a:pPr>
            <a:fld id="{1E905643-EB80-48DA-A1A4-573FF7F41947}" type="slidenum">
              <a:rPr lang="en-US" altLang="zh-CN"/>
              <a:pPr>
                <a:defRPr/>
              </a:pPr>
              <a:t>‹#›</a:t>
            </a:fld>
            <a:endParaRPr lang="en-US" altLang="zh-CN"/>
          </a:p>
        </p:txBody>
      </p:sp>
    </p:spTree>
    <p:extLst>
      <p:ext uri="{BB962C8B-B14F-4D97-AF65-F5344CB8AC3E}">
        <p14:creationId xmlns:p14="http://schemas.microsoft.com/office/powerpoint/2010/main" val="27950170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BB847EBB-B27F-40FB-825A-3225DDF55D0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7032599-A3CF-4B95-A424-D3566B31891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9E43464-F5FA-4413-B21F-C1AD9E025876}"/>
              </a:ext>
            </a:extLst>
          </p:cNvPr>
          <p:cNvSpPr>
            <a:spLocks noGrp="1" noChangeArrowheads="1"/>
          </p:cNvSpPr>
          <p:nvPr>
            <p:ph type="sldNum" sz="quarter" idx="12"/>
          </p:nvPr>
        </p:nvSpPr>
        <p:spPr>
          <a:ln/>
        </p:spPr>
        <p:txBody>
          <a:bodyPr/>
          <a:lstStyle>
            <a:lvl1pPr>
              <a:defRPr/>
            </a:lvl1pPr>
          </a:lstStyle>
          <a:p>
            <a:pPr>
              <a:defRPr/>
            </a:pPr>
            <a:fld id="{83DF7F15-49B6-4568-8C32-5DDF40E94C8F}" type="slidenum">
              <a:rPr lang="en-US" altLang="zh-CN"/>
              <a:pPr>
                <a:defRPr/>
              </a:pPr>
              <a:t>‹#›</a:t>
            </a:fld>
            <a:endParaRPr lang="en-US" altLang="zh-CN"/>
          </a:p>
        </p:txBody>
      </p:sp>
    </p:spTree>
    <p:extLst>
      <p:ext uri="{BB962C8B-B14F-4D97-AF65-F5344CB8AC3E}">
        <p14:creationId xmlns:p14="http://schemas.microsoft.com/office/powerpoint/2010/main" val="36952390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BB847EBB-B27F-40FB-825A-3225DDF55D0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7032599-A3CF-4B95-A424-D3566B31891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9E43464-F5FA-4413-B21F-C1AD9E025876}"/>
              </a:ext>
            </a:extLst>
          </p:cNvPr>
          <p:cNvSpPr>
            <a:spLocks noGrp="1" noChangeArrowheads="1"/>
          </p:cNvSpPr>
          <p:nvPr>
            <p:ph type="sldNum" sz="quarter" idx="12"/>
          </p:nvPr>
        </p:nvSpPr>
        <p:spPr>
          <a:ln/>
        </p:spPr>
        <p:txBody>
          <a:bodyPr/>
          <a:lstStyle>
            <a:lvl1pPr>
              <a:defRPr/>
            </a:lvl1pPr>
          </a:lstStyle>
          <a:p>
            <a:pPr>
              <a:defRPr/>
            </a:pPr>
            <a:fld id="{8E267572-3312-49AF-8715-8BBF176D8664}" type="slidenum">
              <a:rPr lang="en-US" altLang="zh-CN"/>
              <a:pPr>
                <a:defRPr/>
              </a:pPr>
              <a:t>‹#›</a:t>
            </a:fld>
            <a:endParaRPr lang="en-US" altLang="zh-CN"/>
          </a:p>
        </p:txBody>
      </p:sp>
    </p:spTree>
    <p:extLst>
      <p:ext uri="{BB962C8B-B14F-4D97-AF65-F5344CB8AC3E}">
        <p14:creationId xmlns:p14="http://schemas.microsoft.com/office/powerpoint/2010/main" val="154428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150B836-B2E1-4EE9-AE14-CBE9D04543DF}" type="slidenum">
              <a:rPr lang="en-US" altLang="zh-CN"/>
              <a:pPr>
                <a:defRPr/>
              </a:pPr>
              <a:t>‹#›</a:t>
            </a:fld>
            <a:endParaRPr lang="en-US" altLang="zh-CN"/>
          </a:p>
        </p:txBody>
      </p:sp>
    </p:spTree>
    <p:extLst>
      <p:ext uri="{BB962C8B-B14F-4D97-AF65-F5344CB8AC3E}">
        <p14:creationId xmlns:p14="http://schemas.microsoft.com/office/powerpoint/2010/main" val="1832686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6A6E378-B501-4F70-98D6-4C552E7B8197}" type="slidenum">
              <a:rPr lang="en-US" altLang="zh-CN"/>
              <a:pPr>
                <a:defRPr/>
              </a:pPr>
              <a:t>‹#›</a:t>
            </a:fld>
            <a:endParaRPr lang="en-US" altLang="zh-CN"/>
          </a:p>
        </p:txBody>
      </p:sp>
    </p:spTree>
    <p:extLst>
      <p:ext uri="{BB962C8B-B14F-4D97-AF65-F5344CB8AC3E}">
        <p14:creationId xmlns:p14="http://schemas.microsoft.com/office/powerpoint/2010/main" val="258081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225E05AE-8C1E-4F6A-BB00-6E4C8E5A5019}" type="slidenum">
              <a:rPr lang="en-US" altLang="zh-CN"/>
              <a:pPr>
                <a:defRPr/>
              </a:pPr>
              <a:t>‹#›</a:t>
            </a:fld>
            <a:endParaRPr lang="en-US" altLang="zh-CN"/>
          </a:p>
        </p:txBody>
      </p:sp>
    </p:spTree>
    <p:extLst>
      <p:ext uri="{BB962C8B-B14F-4D97-AF65-F5344CB8AC3E}">
        <p14:creationId xmlns:p14="http://schemas.microsoft.com/office/powerpoint/2010/main" val="729187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D46A2FEA-AFFC-4E9F-A6C4-B697B9F53352}" type="slidenum">
              <a:rPr lang="en-US" altLang="zh-CN"/>
              <a:pPr>
                <a:defRPr/>
              </a:pPr>
              <a:t>‹#›</a:t>
            </a:fld>
            <a:endParaRPr lang="en-US" altLang="zh-CN"/>
          </a:p>
        </p:txBody>
      </p:sp>
    </p:spTree>
    <p:extLst>
      <p:ext uri="{BB962C8B-B14F-4D97-AF65-F5344CB8AC3E}">
        <p14:creationId xmlns:p14="http://schemas.microsoft.com/office/powerpoint/2010/main" val="1484310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A4C248B2-2264-479C-AE7D-CDA93307D18F}" type="slidenum">
              <a:rPr lang="en-US" altLang="zh-CN"/>
              <a:pPr>
                <a:defRPr/>
              </a:pPr>
              <a:t>‹#›</a:t>
            </a:fld>
            <a:endParaRPr lang="en-US" altLang="zh-CN"/>
          </a:p>
        </p:txBody>
      </p:sp>
    </p:spTree>
    <p:extLst>
      <p:ext uri="{BB962C8B-B14F-4D97-AF65-F5344CB8AC3E}">
        <p14:creationId xmlns:p14="http://schemas.microsoft.com/office/powerpoint/2010/main" val="4288056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063D585-D7F1-4E32-987C-E98EC1EB0ED2}" type="slidenum">
              <a:rPr lang="en-US" altLang="zh-CN"/>
              <a:pPr>
                <a:defRPr/>
              </a:pPr>
              <a:t>‹#›</a:t>
            </a:fld>
            <a:endParaRPr lang="en-US" altLang="zh-CN"/>
          </a:p>
        </p:txBody>
      </p:sp>
    </p:spTree>
    <p:extLst>
      <p:ext uri="{BB962C8B-B14F-4D97-AF65-F5344CB8AC3E}">
        <p14:creationId xmlns:p14="http://schemas.microsoft.com/office/powerpoint/2010/main" val="2082271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9B2C32A-0FCF-459A-8699-34B7C2006827}" type="slidenum">
              <a:rPr lang="en-US" altLang="zh-CN"/>
              <a:pPr>
                <a:defRPr/>
              </a:pPr>
              <a:t>‹#›</a:t>
            </a:fld>
            <a:endParaRPr lang="en-US" altLang="zh-CN"/>
          </a:p>
        </p:txBody>
      </p:sp>
    </p:spTree>
    <p:extLst>
      <p:ext uri="{BB962C8B-B14F-4D97-AF65-F5344CB8AC3E}">
        <p14:creationId xmlns:p14="http://schemas.microsoft.com/office/powerpoint/2010/main" val="1750946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5" descr="a4"/>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7200" y="939800"/>
            <a:ext cx="82296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3"/>
          <p:cNvSpPr>
            <a:spLocks noGrp="1" noChangeArrowheads="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50">
                <a:latin typeface="Arial" charset="0"/>
                <a:ea typeface="宋体"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50">
                <a:latin typeface="Arial" charset="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50">
                <a:latin typeface="Arial" charset="0"/>
                <a:ea typeface="宋体" charset="-122"/>
              </a:defRPr>
            </a:lvl1pPr>
          </a:lstStyle>
          <a:p>
            <a:pPr>
              <a:defRPr/>
            </a:pPr>
            <a:fld id="{79448695-DA74-4705-A73A-DBEDA425ACF7}" type="slidenum">
              <a:rPr lang="en-US" altLang="zh-CN"/>
              <a:pPr>
                <a:defRPr/>
              </a:pPr>
              <a:t>‹#›</a:t>
            </a:fld>
            <a:endParaRPr lang="en-US" altLang="zh-CN"/>
          </a:p>
        </p:txBody>
      </p:sp>
    </p:spTree>
    <p:extLst>
      <p:ext uri="{BB962C8B-B14F-4D97-AF65-F5344CB8AC3E}">
        <p14:creationId xmlns:p14="http://schemas.microsoft.com/office/powerpoint/2010/main" val="1931186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charset="0"/>
          <a:ea typeface="宋体" charset="-122"/>
        </a:defRPr>
      </a:lvl2pPr>
      <a:lvl3pPr algn="ctr" rtl="0" eaLnBrk="0" fontAlgn="base" hangingPunct="0">
        <a:spcBef>
          <a:spcPct val="0"/>
        </a:spcBef>
        <a:spcAft>
          <a:spcPct val="0"/>
        </a:spcAft>
        <a:defRPr sz="3300">
          <a:solidFill>
            <a:schemeClr val="tx2"/>
          </a:solidFill>
          <a:latin typeface="Arial" charset="0"/>
          <a:ea typeface="宋体" charset="-122"/>
        </a:defRPr>
      </a:lvl3pPr>
      <a:lvl4pPr algn="ctr" rtl="0" eaLnBrk="0" fontAlgn="base" hangingPunct="0">
        <a:spcBef>
          <a:spcPct val="0"/>
        </a:spcBef>
        <a:spcAft>
          <a:spcPct val="0"/>
        </a:spcAft>
        <a:defRPr sz="3300">
          <a:solidFill>
            <a:schemeClr val="tx2"/>
          </a:solidFill>
          <a:latin typeface="Arial" charset="0"/>
          <a:ea typeface="宋体" charset="-122"/>
        </a:defRPr>
      </a:lvl4pPr>
      <a:lvl5pPr algn="ctr" rtl="0" eaLnBrk="0" fontAlgn="base" hangingPunct="0">
        <a:spcBef>
          <a:spcPct val="0"/>
        </a:spcBef>
        <a:spcAft>
          <a:spcPct val="0"/>
        </a:spcAft>
        <a:defRPr sz="3300">
          <a:solidFill>
            <a:schemeClr val="tx2"/>
          </a:solidFill>
          <a:latin typeface="Arial" charset="0"/>
          <a:ea typeface="宋体" charset="-122"/>
        </a:defRPr>
      </a:lvl5pPr>
      <a:lvl6pPr marL="342900" algn="ctr" rtl="0" fontAlgn="base">
        <a:spcBef>
          <a:spcPct val="0"/>
        </a:spcBef>
        <a:spcAft>
          <a:spcPct val="0"/>
        </a:spcAft>
        <a:defRPr sz="3300">
          <a:solidFill>
            <a:schemeClr val="tx2"/>
          </a:solidFill>
          <a:latin typeface="Arial" charset="0"/>
          <a:ea typeface="宋体" charset="-122"/>
        </a:defRPr>
      </a:lvl6pPr>
      <a:lvl7pPr marL="685800" algn="ctr" rtl="0" fontAlgn="base">
        <a:spcBef>
          <a:spcPct val="0"/>
        </a:spcBef>
        <a:spcAft>
          <a:spcPct val="0"/>
        </a:spcAft>
        <a:defRPr sz="3300">
          <a:solidFill>
            <a:schemeClr val="tx2"/>
          </a:solidFill>
          <a:latin typeface="Arial" charset="0"/>
          <a:ea typeface="宋体" charset="-122"/>
        </a:defRPr>
      </a:lvl7pPr>
      <a:lvl8pPr marL="1028700" algn="ctr" rtl="0" fontAlgn="base">
        <a:spcBef>
          <a:spcPct val="0"/>
        </a:spcBef>
        <a:spcAft>
          <a:spcPct val="0"/>
        </a:spcAft>
        <a:defRPr sz="3300">
          <a:solidFill>
            <a:schemeClr val="tx2"/>
          </a:solidFill>
          <a:latin typeface="Arial" charset="0"/>
          <a:ea typeface="宋体" charset="-122"/>
        </a:defRPr>
      </a:lvl8pPr>
      <a:lvl9pPr marL="1371600" algn="ctr" rtl="0" fontAlgn="base">
        <a:spcBef>
          <a:spcPct val="0"/>
        </a:spcBef>
        <a:spcAft>
          <a:spcPct val="0"/>
        </a:spcAft>
        <a:defRPr sz="3300">
          <a:solidFill>
            <a:schemeClr val="tx2"/>
          </a:solidFill>
          <a:latin typeface="Arial" charset="0"/>
          <a:ea typeface="宋体" charset="-122"/>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ea typeface="+mn-ea"/>
        </a:defRPr>
      </a:lvl2pPr>
      <a:lvl3pPr marL="857250" indent="-171450" algn="l" rtl="0" eaLnBrk="0" fontAlgn="base" hangingPunct="0">
        <a:spcBef>
          <a:spcPct val="20000"/>
        </a:spcBef>
        <a:spcAft>
          <a:spcPct val="0"/>
        </a:spcAft>
        <a:buChar char="•"/>
        <a:defRPr sz="1800">
          <a:solidFill>
            <a:schemeClr val="tx1"/>
          </a:solidFill>
          <a:latin typeface="+mn-lt"/>
          <a:ea typeface="+mn-ea"/>
        </a:defRPr>
      </a:lvl3pPr>
      <a:lvl4pPr marL="1200150" indent="-171450" algn="l" rtl="0" eaLnBrk="0" fontAlgn="base" hangingPunct="0">
        <a:spcBef>
          <a:spcPct val="20000"/>
        </a:spcBef>
        <a:spcAft>
          <a:spcPct val="0"/>
        </a:spcAft>
        <a:buChar char="–"/>
        <a:defRPr sz="1500">
          <a:solidFill>
            <a:schemeClr val="tx1"/>
          </a:solidFill>
          <a:latin typeface="+mn-lt"/>
          <a:ea typeface="+mn-ea"/>
        </a:defRPr>
      </a:lvl4pPr>
      <a:lvl5pPr marL="1543050" indent="-171450" algn="l" rtl="0" eaLnBrk="0" fontAlgn="base" hangingPunct="0">
        <a:spcBef>
          <a:spcPct val="20000"/>
        </a:spcBef>
        <a:spcAft>
          <a:spcPct val="0"/>
        </a:spcAft>
        <a:buChar char="»"/>
        <a:defRPr sz="1500">
          <a:solidFill>
            <a:schemeClr val="tx1"/>
          </a:solidFill>
          <a:latin typeface="+mn-lt"/>
          <a:ea typeface="+mn-ea"/>
        </a:defRPr>
      </a:lvl5pPr>
      <a:lvl6pPr marL="1885950" indent="-171450" algn="l" rtl="0" fontAlgn="base">
        <a:spcBef>
          <a:spcPct val="20000"/>
        </a:spcBef>
        <a:spcAft>
          <a:spcPct val="0"/>
        </a:spcAft>
        <a:buChar char="»"/>
        <a:defRPr sz="1500">
          <a:solidFill>
            <a:schemeClr val="tx1"/>
          </a:solidFill>
          <a:latin typeface="+mn-lt"/>
          <a:ea typeface="+mn-ea"/>
        </a:defRPr>
      </a:lvl6pPr>
      <a:lvl7pPr marL="2228850" indent="-171450" algn="l" rtl="0" fontAlgn="base">
        <a:spcBef>
          <a:spcPct val="20000"/>
        </a:spcBef>
        <a:spcAft>
          <a:spcPct val="0"/>
        </a:spcAft>
        <a:buChar char="»"/>
        <a:defRPr sz="1500">
          <a:solidFill>
            <a:schemeClr val="tx1"/>
          </a:solidFill>
          <a:latin typeface="+mn-lt"/>
          <a:ea typeface="+mn-ea"/>
        </a:defRPr>
      </a:lvl7pPr>
      <a:lvl8pPr marL="2571750" indent="-171450" algn="l" rtl="0" fontAlgn="base">
        <a:spcBef>
          <a:spcPct val="20000"/>
        </a:spcBef>
        <a:spcAft>
          <a:spcPct val="0"/>
        </a:spcAft>
        <a:buChar char="»"/>
        <a:defRPr sz="1500">
          <a:solidFill>
            <a:schemeClr val="tx1"/>
          </a:solidFill>
          <a:latin typeface="+mn-lt"/>
          <a:ea typeface="+mn-ea"/>
        </a:defRPr>
      </a:lvl8pPr>
      <a:lvl9pPr marL="2914650" indent="-171450" algn="l" rtl="0" fontAlgn="base">
        <a:spcBef>
          <a:spcPct val="20000"/>
        </a:spcBef>
        <a:spcAft>
          <a:spcPct val="0"/>
        </a:spcAft>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5" descr="a4"/>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7200" y="939800"/>
            <a:ext cx="82296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Rectangle 4">
            <a:extLst>
              <a:ext uri="{FF2B5EF4-FFF2-40B4-BE49-F238E27FC236}">
                <a16:creationId xmlns:a16="http://schemas.microsoft.com/office/drawing/2014/main" id="{BB847EBB-B27F-40FB-825A-3225DDF55D05}"/>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endParaRPr lang="en-US" altLang="zh-CN"/>
          </a:p>
        </p:txBody>
      </p:sp>
      <p:sp>
        <p:nvSpPr>
          <p:cNvPr id="1029" name="Rectangle 5">
            <a:extLst>
              <a:ext uri="{FF2B5EF4-FFF2-40B4-BE49-F238E27FC236}">
                <a16:creationId xmlns:a16="http://schemas.microsoft.com/office/drawing/2014/main" id="{B7032599-A3CF-4B95-A424-D3566B318916}"/>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endParaRPr lang="en-US" altLang="zh-CN"/>
          </a:p>
        </p:txBody>
      </p:sp>
      <p:sp>
        <p:nvSpPr>
          <p:cNvPr id="1030" name="Rectangle 6">
            <a:extLst>
              <a:ext uri="{FF2B5EF4-FFF2-40B4-BE49-F238E27FC236}">
                <a16:creationId xmlns:a16="http://schemas.microsoft.com/office/drawing/2014/main" id="{B9E43464-F5FA-4413-B21F-C1AD9E025876}"/>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charset="0"/>
                <a:ea typeface="宋体" charset="-122"/>
              </a:defRPr>
            </a:lvl1pPr>
          </a:lstStyle>
          <a:p>
            <a:pPr>
              <a:defRPr/>
            </a:pPr>
            <a:fld id="{BAE63810-7431-4270-A350-415CCECC19C7}" type="slidenum">
              <a:rPr lang="en-US" altLang="zh-CN"/>
              <a:pPr>
                <a:defRPr/>
              </a:pPr>
              <a:t>‹#›</a:t>
            </a:fld>
            <a:endParaRPr lang="en-US" altLang="zh-CN"/>
          </a:p>
        </p:txBody>
      </p:sp>
    </p:spTree>
    <p:extLst>
      <p:ext uri="{BB962C8B-B14F-4D97-AF65-F5344CB8AC3E}">
        <p14:creationId xmlns:p14="http://schemas.microsoft.com/office/powerpoint/2010/main" val="2400587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5238" y="549275"/>
            <a:ext cx="31242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472796" y="2070100"/>
            <a:ext cx="8361947" cy="2717799"/>
          </a:xfrm>
        </p:spPr>
        <p:style>
          <a:lnRef idx="2">
            <a:schemeClr val="dk1"/>
          </a:lnRef>
          <a:fillRef idx="1">
            <a:schemeClr val="lt1"/>
          </a:fillRef>
          <a:effectRef idx="0">
            <a:schemeClr val="dk1"/>
          </a:effectRef>
          <a:fontRef idx="minor">
            <a:schemeClr val="dk1"/>
          </a:fontRef>
        </p:style>
        <p:txBody>
          <a:bodyPr/>
          <a:lstStyle/>
          <a:p>
            <a:r>
              <a:rPr lang="en-US" altLang="zh-CN" dirty="0"/>
              <a:t>EEG Emotion Recognition Using Dynamical Graph</a:t>
            </a:r>
            <a:br>
              <a:rPr lang="en-US" altLang="zh-CN" dirty="0"/>
            </a:br>
            <a:r>
              <a:rPr lang="en-US" altLang="zh-CN" dirty="0"/>
              <a:t>Convolutional Neural Networks </a:t>
            </a:r>
            <a:endParaRPr lang="zh-CN" altLang="en-US" sz="2800" dirty="0"/>
          </a:p>
        </p:txBody>
      </p:sp>
      <p:sp>
        <p:nvSpPr>
          <p:cNvPr id="3" name="文本框 2"/>
          <p:cNvSpPr txBox="1"/>
          <p:nvPr/>
        </p:nvSpPr>
        <p:spPr>
          <a:xfrm>
            <a:off x="6346371" y="5606143"/>
            <a:ext cx="1709058" cy="369332"/>
          </a:xfrm>
          <a:prstGeom prst="rect">
            <a:avLst/>
          </a:prstGeom>
          <a:noFill/>
        </p:spPr>
        <p:txBody>
          <a:bodyPr wrap="square" rtlCol="0">
            <a:spAutoFit/>
          </a:bodyPr>
          <a:lstStyle/>
          <a:p>
            <a:pPr algn="r"/>
            <a:r>
              <a:rPr lang="en-US" altLang="zh-CN" dirty="0"/>
              <a:t>2019/9/5</a:t>
            </a:r>
            <a:endParaRPr lang="zh-CN" altLang="en-US" dirty="0"/>
          </a:p>
        </p:txBody>
      </p:sp>
    </p:spTree>
    <p:extLst>
      <p:ext uri="{BB962C8B-B14F-4D97-AF65-F5344CB8AC3E}">
        <p14:creationId xmlns:p14="http://schemas.microsoft.com/office/powerpoint/2010/main" val="1632622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6CC82-BD14-4CA4-BD0F-F276CC3D5657}"/>
              </a:ext>
            </a:extLst>
          </p:cNvPr>
          <p:cNvSpPr>
            <a:spLocks noGrp="1"/>
          </p:cNvSpPr>
          <p:nvPr>
            <p:ph type="title"/>
          </p:nvPr>
        </p:nvSpPr>
        <p:spPr/>
        <p:txBody>
          <a:bodyPr/>
          <a:lstStyle/>
          <a:p>
            <a:endParaRPr lang="zh-CN" altLang="en-US"/>
          </a:p>
        </p:txBody>
      </p:sp>
      <p:sp>
        <p:nvSpPr>
          <p:cNvPr id="4" name="矩形 3">
            <a:extLst>
              <a:ext uri="{FF2B5EF4-FFF2-40B4-BE49-F238E27FC236}">
                <a16:creationId xmlns:a16="http://schemas.microsoft.com/office/drawing/2014/main" id="{FA6D55D3-D0ED-48FC-BDB0-1A93B5257B17}"/>
              </a:ext>
            </a:extLst>
          </p:cNvPr>
          <p:cNvSpPr/>
          <p:nvPr/>
        </p:nvSpPr>
        <p:spPr>
          <a:xfrm>
            <a:off x="5534773" y="171229"/>
            <a:ext cx="992579" cy="369332"/>
          </a:xfrm>
          <a:prstGeom prst="rect">
            <a:avLst/>
          </a:prstGeom>
        </p:spPr>
        <p:txBody>
          <a:bodyPr wrap="none">
            <a:spAutoFit/>
          </a:bodyPr>
          <a:lstStyle/>
          <a:p>
            <a:pPr algn="ctr"/>
            <a:r>
              <a:rPr lang="en-US" altLang="zh-CN" b="1" i="1" dirty="0">
                <a:solidFill>
                  <a:schemeClr val="bg1"/>
                </a:solidFill>
              </a:rPr>
              <a:t>ISICDM</a:t>
            </a:r>
            <a:endParaRPr lang="zh-CN" altLang="en-US" b="1" i="1" dirty="0">
              <a:solidFill>
                <a:schemeClr val="bg1"/>
              </a:solidFill>
            </a:endParaRPr>
          </a:p>
        </p:txBody>
      </p:sp>
      <p:sp>
        <p:nvSpPr>
          <p:cNvPr id="3" name="内容占位符 2">
            <a:extLst>
              <a:ext uri="{FF2B5EF4-FFF2-40B4-BE49-F238E27FC236}">
                <a16:creationId xmlns:a16="http://schemas.microsoft.com/office/drawing/2014/main" id="{061ADFA6-84D4-4E51-AF68-A80D1CF04E3F}"/>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FF50C76B-64C2-496A-A516-43D4AAA5F857}"/>
              </a:ext>
            </a:extLst>
          </p:cNvPr>
          <p:cNvPicPr>
            <a:picLocks noChangeAspect="1"/>
          </p:cNvPicPr>
          <p:nvPr/>
        </p:nvPicPr>
        <p:blipFill>
          <a:blip r:embed="rId2"/>
          <a:stretch>
            <a:fillRect/>
          </a:stretch>
        </p:blipFill>
        <p:spPr>
          <a:xfrm>
            <a:off x="571500" y="910973"/>
            <a:ext cx="8001000" cy="5775798"/>
          </a:xfrm>
          <a:prstGeom prst="rect">
            <a:avLst/>
          </a:prstGeom>
        </p:spPr>
      </p:pic>
    </p:spTree>
    <p:extLst>
      <p:ext uri="{BB962C8B-B14F-4D97-AF65-F5344CB8AC3E}">
        <p14:creationId xmlns:p14="http://schemas.microsoft.com/office/powerpoint/2010/main" val="272600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6CC82-BD14-4CA4-BD0F-F276CC3D5657}"/>
              </a:ext>
            </a:extLst>
          </p:cNvPr>
          <p:cNvSpPr>
            <a:spLocks noGrp="1"/>
          </p:cNvSpPr>
          <p:nvPr>
            <p:ph type="title"/>
          </p:nvPr>
        </p:nvSpPr>
        <p:spPr/>
        <p:txBody>
          <a:bodyPr/>
          <a:lstStyle/>
          <a:p>
            <a:endParaRPr lang="zh-CN" altLang="en-US"/>
          </a:p>
        </p:txBody>
      </p:sp>
      <p:sp>
        <p:nvSpPr>
          <p:cNvPr id="4" name="矩形 3">
            <a:extLst>
              <a:ext uri="{FF2B5EF4-FFF2-40B4-BE49-F238E27FC236}">
                <a16:creationId xmlns:a16="http://schemas.microsoft.com/office/drawing/2014/main" id="{FA6D55D3-D0ED-48FC-BDB0-1A93B5257B17}"/>
              </a:ext>
            </a:extLst>
          </p:cNvPr>
          <p:cNvSpPr/>
          <p:nvPr/>
        </p:nvSpPr>
        <p:spPr>
          <a:xfrm>
            <a:off x="5500906" y="187982"/>
            <a:ext cx="992579" cy="369332"/>
          </a:xfrm>
          <a:prstGeom prst="rect">
            <a:avLst/>
          </a:prstGeom>
        </p:spPr>
        <p:txBody>
          <a:bodyPr wrap="none">
            <a:spAutoFit/>
          </a:bodyPr>
          <a:lstStyle/>
          <a:p>
            <a:pPr algn="ctr"/>
            <a:r>
              <a:rPr lang="en-US" altLang="zh-CN" b="1" i="1" dirty="0">
                <a:solidFill>
                  <a:schemeClr val="bg1"/>
                </a:solidFill>
              </a:rPr>
              <a:t>ISICDM</a:t>
            </a:r>
            <a:endParaRPr lang="zh-CN" altLang="en-US" b="1" i="1" dirty="0">
              <a:solidFill>
                <a:schemeClr val="bg1"/>
              </a:solidFill>
            </a:endParaRPr>
          </a:p>
        </p:txBody>
      </p:sp>
      <p:sp>
        <p:nvSpPr>
          <p:cNvPr id="3" name="内容占位符 2">
            <a:extLst>
              <a:ext uri="{FF2B5EF4-FFF2-40B4-BE49-F238E27FC236}">
                <a16:creationId xmlns:a16="http://schemas.microsoft.com/office/drawing/2014/main" id="{D91B3EC7-E0AB-4FC5-8073-D50732E1299E}"/>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C061AC36-7BDE-487A-98B5-1BF28247A388}"/>
              </a:ext>
            </a:extLst>
          </p:cNvPr>
          <p:cNvPicPr>
            <a:picLocks noChangeAspect="1"/>
          </p:cNvPicPr>
          <p:nvPr/>
        </p:nvPicPr>
        <p:blipFill>
          <a:blip r:embed="rId3"/>
          <a:stretch>
            <a:fillRect/>
          </a:stretch>
        </p:blipFill>
        <p:spPr>
          <a:xfrm>
            <a:off x="606954" y="923713"/>
            <a:ext cx="7930092" cy="5878940"/>
          </a:xfrm>
          <a:prstGeom prst="rect">
            <a:avLst/>
          </a:prstGeom>
        </p:spPr>
      </p:pic>
    </p:spTree>
    <p:extLst>
      <p:ext uri="{BB962C8B-B14F-4D97-AF65-F5344CB8AC3E}">
        <p14:creationId xmlns:p14="http://schemas.microsoft.com/office/powerpoint/2010/main" val="300943098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6CC82-BD14-4CA4-BD0F-F276CC3D5657}"/>
              </a:ext>
            </a:extLst>
          </p:cNvPr>
          <p:cNvSpPr>
            <a:spLocks noGrp="1"/>
          </p:cNvSpPr>
          <p:nvPr>
            <p:ph type="title"/>
          </p:nvPr>
        </p:nvSpPr>
        <p:spPr/>
        <p:txBody>
          <a:bodyPr/>
          <a:lstStyle/>
          <a:p>
            <a:endParaRPr lang="zh-CN" altLang="en-US"/>
          </a:p>
        </p:txBody>
      </p:sp>
      <p:sp>
        <p:nvSpPr>
          <p:cNvPr id="5" name="矩形 4">
            <a:extLst>
              <a:ext uri="{FF2B5EF4-FFF2-40B4-BE49-F238E27FC236}">
                <a16:creationId xmlns:a16="http://schemas.microsoft.com/office/drawing/2014/main" id="{A695D3C5-2EF0-4F91-9015-30BA2E5CB83F}"/>
              </a:ext>
            </a:extLst>
          </p:cNvPr>
          <p:cNvSpPr/>
          <p:nvPr/>
        </p:nvSpPr>
        <p:spPr>
          <a:xfrm>
            <a:off x="5500906" y="187982"/>
            <a:ext cx="992579" cy="369332"/>
          </a:xfrm>
          <a:prstGeom prst="rect">
            <a:avLst/>
          </a:prstGeom>
        </p:spPr>
        <p:txBody>
          <a:bodyPr wrap="none">
            <a:spAutoFit/>
          </a:bodyPr>
          <a:lstStyle/>
          <a:p>
            <a:pPr algn="ctr"/>
            <a:r>
              <a:rPr lang="en-US" altLang="zh-CN" b="1" i="1" dirty="0">
                <a:solidFill>
                  <a:schemeClr val="bg1"/>
                </a:solidFill>
              </a:rPr>
              <a:t>ISICDM</a:t>
            </a:r>
            <a:endParaRPr lang="zh-CN" altLang="en-US" b="1" i="1" dirty="0">
              <a:solidFill>
                <a:schemeClr val="bg1"/>
              </a:solidFill>
            </a:endParaRPr>
          </a:p>
        </p:txBody>
      </p:sp>
      <p:sp>
        <p:nvSpPr>
          <p:cNvPr id="3" name="内容占位符 2">
            <a:extLst>
              <a:ext uri="{FF2B5EF4-FFF2-40B4-BE49-F238E27FC236}">
                <a16:creationId xmlns:a16="http://schemas.microsoft.com/office/drawing/2014/main" id="{0F5A975D-C767-45D9-8C8F-16AC5541668E}"/>
              </a:ext>
            </a:extLst>
          </p:cNvPr>
          <p:cNvSpPr>
            <a:spLocks noGrp="1"/>
          </p:cNvSpPr>
          <p:nvPr>
            <p:ph idx="1"/>
          </p:nvPr>
        </p:nvSpPr>
        <p:spPr/>
        <p:txBody>
          <a:bodyPr/>
          <a:lstStyle/>
          <a:p>
            <a:endParaRPr lang="zh-CN" altLang="en-US"/>
          </a:p>
        </p:txBody>
      </p:sp>
      <p:pic>
        <p:nvPicPr>
          <p:cNvPr id="6" name="图片 5">
            <a:extLst>
              <a:ext uri="{FF2B5EF4-FFF2-40B4-BE49-F238E27FC236}">
                <a16:creationId xmlns:a16="http://schemas.microsoft.com/office/drawing/2014/main" id="{DDA1C64F-D147-4233-9E5C-D1766EAD30B3}"/>
              </a:ext>
            </a:extLst>
          </p:cNvPr>
          <p:cNvPicPr>
            <a:picLocks noChangeAspect="1"/>
          </p:cNvPicPr>
          <p:nvPr/>
        </p:nvPicPr>
        <p:blipFill>
          <a:blip r:embed="rId2"/>
          <a:stretch>
            <a:fillRect/>
          </a:stretch>
        </p:blipFill>
        <p:spPr>
          <a:xfrm>
            <a:off x="1091935" y="830262"/>
            <a:ext cx="6960130" cy="5737549"/>
          </a:xfrm>
          <a:prstGeom prst="rect">
            <a:avLst/>
          </a:prstGeom>
        </p:spPr>
      </p:pic>
    </p:spTree>
    <p:extLst>
      <p:ext uri="{BB962C8B-B14F-4D97-AF65-F5344CB8AC3E}">
        <p14:creationId xmlns:p14="http://schemas.microsoft.com/office/powerpoint/2010/main" val="4015412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6CC82-BD14-4CA4-BD0F-F276CC3D5657}"/>
              </a:ext>
            </a:extLst>
          </p:cNvPr>
          <p:cNvSpPr>
            <a:spLocks noGrp="1"/>
          </p:cNvSpPr>
          <p:nvPr>
            <p:ph type="title"/>
          </p:nvPr>
        </p:nvSpPr>
        <p:spPr/>
        <p:txBody>
          <a:bodyPr/>
          <a:lstStyle/>
          <a:p>
            <a:endParaRPr lang="zh-CN" altLang="en-US"/>
          </a:p>
        </p:txBody>
      </p:sp>
      <p:sp>
        <p:nvSpPr>
          <p:cNvPr id="5" name="矩形 4">
            <a:extLst>
              <a:ext uri="{FF2B5EF4-FFF2-40B4-BE49-F238E27FC236}">
                <a16:creationId xmlns:a16="http://schemas.microsoft.com/office/drawing/2014/main" id="{F224D494-783A-44A8-B35A-6A6B572BD465}"/>
              </a:ext>
            </a:extLst>
          </p:cNvPr>
          <p:cNvSpPr/>
          <p:nvPr/>
        </p:nvSpPr>
        <p:spPr>
          <a:xfrm>
            <a:off x="5500906" y="187982"/>
            <a:ext cx="992579" cy="369332"/>
          </a:xfrm>
          <a:prstGeom prst="rect">
            <a:avLst/>
          </a:prstGeom>
        </p:spPr>
        <p:txBody>
          <a:bodyPr wrap="none">
            <a:spAutoFit/>
          </a:bodyPr>
          <a:lstStyle/>
          <a:p>
            <a:pPr algn="ctr"/>
            <a:r>
              <a:rPr lang="en-US" altLang="zh-CN" b="1" i="1" dirty="0">
                <a:solidFill>
                  <a:schemeClr val="bg1"/>
                </a:solidFill>
              </a:rPr>
              <a:t>ISICDM</a:t>
            </a:r>
            <a:endParaRPr lang="zh-CN" altLang="en-US" b="1" i="1" dirty="0">
              <a:solidFill>
                <a:schemeClr val="bg1"/>
              </a:solidFill>
            </a:endParaRPr>
          </a:p>
        </p:txBody>
      </p:sp>
      <p:sp>
        <p:nvSpPr>
          <p:cNvPr id="3" name="内容占位符 2">
            <a:extLst>
              <a:ext uri="{FF2B5EF4-FFF2-40B4-BE49-F238E27FC236}">
                <a16:creationId xmlns:a16="http://schemas.microsoft.com/office/drawing/2014/main" id="{0EE00269-AE49-4B01-B94B-29F86A50654A}"/>
              </a:ext>
            </a:extLst>
          </p:cNvPr>
          <p:cNvSpPr>
            <a:spLocks noGrp="1"/>
          </p:cNvSpPr>
          <p:nvPr>
            <p:ph idx="1"/>
          </p:nvPr>
        </p:nvSpPr>
        <p:spPr/>
        <p:txBody>
          <a:bodyPr/>
          <a:lstStyle/>
          <a:p>
            <a:endParaRPr lang="zh-CN" altLang="en-US"/>
          </a:p>
        </p:txBody>
      </p:sp>
      <p:pic>
        <p:nvPicPr>
          <p:cNvPr id="7" name="图片 6">
            <a:extLst>
              <a:ext uri="{FF2B5EF4-FFF2-40B4-BE49-F238E27FC236}">
                <a16:creationId xmlns:a16="http://schemas.microsoft.com/office/drawing/2014/main" id="{37247A2B-ECCF-43E2-9F92-4103C509CEE9}"/>
              </a:ext>
            </a:extLst>
          </p:cNvPr>
          <p:cNvPicPr>
            <a:picLocks noChangeAspect="1"/>
          </p:cNvPicPr>
          <p:nvPr/>
        </p:nvPicPr>
        <p:blipFill>
          <a:blip r:embed="rId2"/>
          <a:stretch>
            <a:fillRect/>
          </a:stretch>
        </p:blipFill>
        <p:spPr>
          <a:xfrm>
            <a:off x="783960" y="913961"/>
            <a:ext cx="7576080" cy="5898443"/>
          </a:xfrm>
          <a:prstGeom prst="rect">
            <a:avLst/>
          </a:prstGeom>
        </p:spPr>
      </p:pic>
    </p:spTree>
    <p:extLst>
      <p:ext uri="{BB962C8B-B14F-4D97-AF65-F5344CB8AC3E}">
        <p14:creationId xmlns:p14="http://schemas.microsoft.com/office/powerpoint/2010/main" val="1095682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F0AAE5-A1A9-4535-84CF-710D169D284E}"/>
              </a:ext>
            </a:extLst>
          </p:cNvPr>
          <p:cNvSpPr>
            <a:spLocks noGrp="1"/>
          </p:cNvSpPr>
          <p:nvPr>
            <p:ph type="title"/>
          </p:nvPr>
        </p:nvSpPr>
        <p:spPr/>
        <p:txBody>
          <a:bodyPr/>
          <a:lstStyle/>
          <a:p>
            <a:r>
              <a:rPr lang="en-US" altLang="zh-CN" dirty="0" err="1"/>
              <a:t>EEGnet</a:t>
            </a:r>
            <a:r>
              <a:rPr lang="zh-CN" altLang="en-US" dirty="0"/>
              <a:t>实际结果</a:t>
            </a:r>
          </a:p>
        </p:txBody>
      </p:sp>
      <p:sp>
        <p:nvSpPr>
          <p:cNvPr id="3" name="内容占位符 2">
            <a:extLst>
              <a:ext uri="{FF2B5EF4-FFF2-40B4-BE49-F238E27FC236}">
                <a16:creationId xmlns:a16="http://schemas.microsoft.com/office/drawing/2014/main" id="{523719F9-5107-4C3E-B143-8F7EF8D8C0E3}"/>
              </a:ext>
            </a:extLst>
          </p:cNvPr>
          <p:cNvSpPr>
            <a:spLocks noGrp="1"/>
          </p:cNvSpPr>
          <p:nvPr>
            <p:ph idx="1"/>
          </p:nvPr>
        </p:nvSpPr>
        <p:spPr/>
        <p:txBody>
          <a:bodyPr/>
          <a:lstStyle/>
          <a:p>
            <a:r>
              <a:rPr lang="en-US" altLang="zh-CN" dirty="0">
                <a:solidFill>
                  <a:schemeClr val="bg1"/>
                </a:solidFill>
              </a:rPr>
              <a:t>Result</a:t>
            </a:r>
            <a:endParaRPr lang="zh-CN" altLang="en-US" dirty="0">
              <a:solidFill>
                <a:schemeClr val="bg1"/>
              </a:solidFill>
            </a:endParaRPr>
          </a:p>
          <a:p>
            <a:endParaRPr lang="zh-CN" altLang="en-US" dirty="0"/>
          </a:p>
        </p:txBody>
      </p:sp>
      <p:sp>
        <p:nvSpPr>
          <p:cNvPr id="4" name="矩形 3">
            <a:extLst>
              <a:ext uri="{FF2B5EF4-FFF2-40B4-BE49-F238E27FC236}">
                <a16:creationId xmlns:a16="http://schemas.microsoft.com/office/drawing/2014/main" id="{099F61B9-6D5C-4D8A-8372-C0EA5180D868}"/>
              </a:ext>
            </a:extLst>
          </p:cNvPr>
          <p:cNvSpPr/>
          <p:nvPr/>
        </p:nvSpPr>
        <p:spPr>
          <a:xfrm>
            <a:off x="5284544" y="197257"/>
            <a:ext cx="1415772" cy="461665"/>
          </a:xfrm>
          <a:prstGeom prst="rect">
            <a:avLst/>
          </a:prstGeom>
        </p:spPr>
        <p:txBody>
          <a:bodyPr wrap="none">
            <a:spAutoFit/>
          </a:bodyPr>
          <a:lstStyle/>
          <a:p>
            <a:pPr algn="ctr"/>
            <a:r>
              <a:rPr lang="zh-CN" altLang="en-US" sz="2400" dirty="0">
                <a:solidFill>
                  <a:schemeClr val="bg1"/>
                </a:solidFill>
              </a:rPr>
              <a:t>近期工作</a:t>
            </a:r>
          </a:p>
        </p:txBody>
      </p:sp>
      <p:graphicFrame>
        <p:nvGraphicFramePr>
          <p:cNvPr id="5" name="表格 5">
            <a:extLst>
              <a:ext uri="{FF2B5EF4-FFF2-40B4-BE49-F238E27FC236}">
                <a16:creationId xmlns:a16="http://schemas.microsoft.com/office/drawing/2014/main" id="{5145FF4C-A697-42B4-9343-DB09D39733FB}"/>
              </a:ext>
            </a:extLst>
          </p:cNvPr>
          <p:cNvGraphicFramePr>
            <a:graphicFrameLocks noGrp="1"/>
          </p:cNvGraphicFramePr>
          <p:nvPr>
            <p:extLst>
              <p:ext uri="{D42A27DB-BD31-4B8C-83A1-F6EECF244321}">
                <p14:modId xmlns:p14="http://schemas.microsoft.com/office/powerpoint/2010/main" val="1546672395"/>
              </p:ext>
            </p:extLst>
          </p:nvPr>
        </p:nvGraphicFramePr>
        <p:xfrm>
          <a:off x="2692399" y="1612898"/>
          <a:ext cx="3759201" cy="2357120"/>
        </p:xfrm>
        <a:graphic>
          <a:graphicData uri="http://schemas.openxmlformats.org/drawingml/2006/table">
            <a:tbl>
              <a:tblPr firstRow="1" bandRow="1">
                <a:tableStyleId>{21E4AEA4-8DFA-4A89-87EB-49C32662AFE0}</a:tableStyleId>
              </a:tblPr>
              <a:tblGrid>
                <a:gridCol w="1253067">
                  <a:extLst>
                    <a:ext uri="{9D8B030D-6E8A-4147-A177-3AD203B41FA5}">
                      <a16:colId xmlns:a16="http://schemas.microsoft.com/office/drawing/2014/main" val="577824468"/>
                    </a:ext>
                  </a:extLst>
                </a:gridCol>
                <a:gridCol w="1253067">
                  <a:extLst>
                    <a:ext uri="{9D8B030D-6E8A-4147-A177-3AD203B41FA5}">
                      <a16:colId xmlns:a16="http://schemas.microsoft.com/office/drawing/2014/main" val="2231136598"/>
                    </a:ext>
                  </a:extLst>
                </a:gridCol>
                <a:gridCol w="1253067">
                  <a:extLst>
                    <a:ext uri="{9D8B030D-6E8A-4147-A177-3AD203B41FA5}">
                      <a16:colId xmlns:a16="http://schemas.microsoft.com/office/drawing/2014/main" val="1872388770"/>
                    </a:ext>
                  </a:extLst>
                </a:gridCol>
              </a:tblGrid>
              <a:tr h="332742">
                <a:tc>
                  <a:txBody>
                    <a:bodyPr/>
                    <a:lstStyle/>
                    <a:p>
                      <a:r>
                        <a:rPr lang="en-US" altLang="zh-CN" dirty="0"/>
                        <a:t>Batch size</a:t>
                      </a:r>
                      <a:endParaRPr lang="zh-CN" altLang="en-US" dirty="0"/>
                    </a:p>
                  </a:txBody>
                  <a:tcPr>
                    <a:solidFill>
                      <a:srgbClr val="004181"/>
                    </a:solidFill>
                  </a:tcPr>
                </a:tc>
                <a:tc>
                  <a:txBody>
                    <a:bodyPr/>
                    <a:lstStyle/>
                    <a:p>
                      <a:r>
                        <a:rPr lang="en-US" altLang="zh-CN" dirty="0"/>
                        <a:t>Valid AUC</a:t>
                      </a:r>
                      <a:endParaRPr lang="zh-CN" altLang="en-US" dirty="0"/>
                    </a:p>
                  </a:txBody>
                  <a:tcPr>
                    <a:solidFill>
                      <a:srgbClr val="004181"/>
                    </a:solidFill>
                  </a:tcPr>
                </a:tc>
                <a:tc>
                  <a:txBody>
                    <a:bodyPr/>
                    <a:lstStyle/>
                    <a:p>
                      <a:r>
                        <a:rPr lang="en-US" altLang="zh-CN" dirty="0"/>
                        <a:t>Valid Precision</a:t>
                      </a:r>
                      <a:endParaRPr lang="zh-CN" altLang="en-US" dirty="0"/>
                    </a:p>
                  </a:txBody>
                  <a:tcPr>
                    <a:solidFill>
                      <a:srgbClr val="004181"/>
                    </a:solidFill>
                  </a:tcPr>
                </a:tc>
                <a:extLst>
                  <a:ext uri="{0D108BD9-81ED-4DB2-BD59-A6C34878D82A}">
                    <a16:rowId xmlns:a16="http://schemas.microsoft.com/office/drawing/2014/main" val="3616932622"/>
                  </a:ext>
                </a:extLst>
              </a:tr>
              <a:tr h="370840">
                <a:tc>
                  <a:txBody>
                    <a:bodyPr/>
                    <a:lstStyle/>
                    <a:p>
                      <a:r>
                        <a:rPr lang="en-US" altLang="zh-CN" dirty="0"/>
                        <a:t>1</a:t>
                      </a:r>
                      <a:endParaRPr lang="zh-CN" altLang="en-US" dirty="0"/>
                    </a:p>
                  </a:txBody>
                  <a:tcPr/>
                </a:tc>
                <a:tc>
                  <a:txBody>
                    <a:bodyPr/>
                    <a:lstStyle/>
                    <a:p>
                      <a:r>
                        <a:rPr lang="en-US" altLang="zh-CN" dirty="0"/>
                        <a:t>0.99</a:t>
                      </a:r>
                      <a:endParaRPr lang="zh-CN" altLang="en-US" dirty="0"/>
                    </a:p>
                  </a:txBody>
                  <a:tcPr/>
                </a:tc>
                <a:tc>
                  <a:txBody>
                    <a:bodyPr/>
                    <a:lstStyle/>
                    <a:p>
                      <a:r>
                        <a:rPr lang="en-US" altLang="zh-CN" dirty="0"/>
                        <a:t>1.00</a:t>
                      </a:r>
                    </a:p>
                  </a:txBody>
                  <a:tcPr/>
                </a:tc>
                <a:extLst>
                  <a:ext uri="{0D108BD9-81ED-4DB2-BD59-A6C34878D82A}">
                    <a16:rowId xmlns:a16="http://schemas.microsoft.com/office/drawing/2014/main" val="1855575267"/>
                  </a:ext>
                </a:extLst>
              </a:tr>
              <a:tr h="370840">
                <a:tc>
                  <a:txBody>
                    <a:bodyPr/>
                    <a:lstStyle/>
                    <a:p>
                      <a:r>
                        <a:rPr lang="en-US" altLang="zh-CN" dirty="0"/>
                        <a:t>2</a:t>
                      </a:r>
                      <a:endParaRPr lang="zh-CN" altLang="en-US" dirty="0"/>
                    </a:p>
                  </a:txBody>
                  <a:tcPr/>
                </a:tc>
                <a:tc>
                  <a:txBody>
                    <a:bodyPr/>
                    <a:lstStyle/>
                    <a:p>
                      <a:r>
                        <a:rPr lang="en-US" altLang="zh-CN" dirty="0"/>
                        <a:t>0.99</a:t>
                      </a:r>
                      <a:endParaRPr lang="zh-CN" altLang="en-US" dirty="0"/>
                    </a:p>
                  </a:txBody>
                  <a:tcPr/>
                </a:tc>
                <a:tc>
                  <a:txBody>
                    <a:bodyPr/>
                    <a:lstStyle/>
                    <a:p>
                      <a:r>
                        <a:rPr lang="en-US" altLang="zh-CN" dirty="0"/>
                        <a:t>0.90</a:t>
                      </a:r>
                    </a:p>
                  </a:txBody>
                  <a:tcPr/>
                </a:tc>
                <a:extLst>
                  <a:ext uri="{0D108BD9-81ED-4DB2-BD59-A6C34878D82A}">
                    <a16:rowId xmlns:a16="http://schemas.microsoft.com/office/drawing/2014/main" val="3160010468"/>
                  </a:ext>
                </a:extLst>
              </a:tr>
              <a:tr h="370840">
                <a:tc>
                  <a:txBody>
                    <a:bodyPr/>
                    <a:lstStyle/>
                    <a:p>
                      <a:r>
                        <a:rPr lang="en-US" altLang="zh-CN" dirty="0"/>
                        <a:t>3</a:t>
                      </a:r>
                      <a:endParaRPr lang="zh-CN" altLang="en-US" dirty="0"/>
                    </a:p>
                  </a:txBody>
                  <a:tcPr/>
                </a:tc>
                <a:tc>
                  <a:txBody>
                    <a:bodyPr/>
                    <a:lstStyle/>
                    <a:p>
                      <a:r>
                        <a:rPr lang="en-US" altLang="zh-CN" dirty="0"/>
                        <a:t>1.00</a:t>
                      </a:r>
                      <a:endParaRPr lang="zh-CN" altLang="en-US" dirty="0"/>
                    </a:p>
                  </a:txBody>
                  <a:tcPr/>
                </a:tc>
                <a:tc>
                  <a:txBody>
                    <a:bodyPr/>
                    <a:lstStyle/>
                    <a:p>
                      <a:r>
                        <a:rPr lang="en-US" altLang="zh-CN" dirty="0"/>
                        <a:t>0.95</a:t>
                      </a:r>
                      <a:endParaRPr lang="zh-CN" altLang="en-US" dirty="0"/>
                    </a:p>
                  </a:txBody>
                  <a:tcPr/>
                </a:tc>
                <a:extLst>
                  <a:ext uri="{0D108BD9-81ED-4DB2-BD59-A6C34878D82A}">
                    <a16:rowId xmlns:a16="http://schemas.microsoft.com/office/drawing/2014/main" val="1693667126"/>
                  </a:ext>
                </a:extLst>
              </a:tr>
              <a:tr h="370840">
                <a:tc>
                  <a:txBody>
                    <a:bodyPr/>
                    <a:lstStyle/>
                    <a:p>
                      <a:r>
                        <a:rPr lang="en-US" altLang="zh-CN" dirty="0"/>
                        <a:t>4</a:t>
                      </a:r>
                      <a:endParaRPr lang="zh-CN" altLang="en-US" dirty="0"/>
                    </a:p>
                  </a:txBody>
                  <a:tcPr/>
                </a:tc>
                <a:tc>
                  <a:txBody>
                    <a:bodyPr/>
                    <a:lstStyle/>
                    <a:p>
                      <a:r>
                        <a:rPr lang="en-US" altLang="zh-CN" dirty="0"/>
                        <a:t>0.98</a:t>
                      </a:r>
                      <a:endParaRPr lang="zh-CN" altLang="en-US" dirty="0"/>
                    </a:p>
                  </a:txBody>
                  <a:tcPr/>
                </a:tc>
                <a:tc>
                  <a:txBody>
                    <a:bodyPr/>
                    <a:lstStyle/>
                    <a:p>
                      <a:r>
                        <a:rPr lang="en-US" altLang="zh-CN" dirty="0"/>
                        <a:t>0.95</a:t>
                      </a:r>
                      <a:endParaRPr lang="zh-CN" altLang="en-US" dirty="0"/>
                    </a:p>
                  </a:txBody>
                  <a:tcPr/>
                </a:tc>
                <a:extLst>
                  <a:ext uri="{0D108BD9-81ED-4DB2-BD59-A6C34878D82A}">
                    <a16:rowId xmlns:a16="http://schemas.microsoft.com/office/drawing/2014/main" val="178074177"/>
                  </a:ext>
                </a:extLst>
              </a:tr>
              <a:tr h="370840">
                <a:tc>
                  <a:txBody>
                    <a:bodyPr/>
                    <a:lstStyle/>
                    <a:p>
                      <a:r>
                        <a:rPr lang="en-US" altLang="zh-CN" dirty="0"/>
                        <a:t>5</a:t>
                      </a:r>
                      <a:endParaRPr lang="zh-CN" altLang="en-US" dirty="0"/>
                    </a:p>
                  </a:txBody>
                  <a:tcPr/>
                </a:tc>
                <a:tc>
                  <a:txBody>
                    <a:bodyPr/>
                    <a:lstStyle/>
                    <a:p>
                      <a:r>
                        <a:rPr lang="en-US" altLang="zh-CN" dirty="0"/>
                        <a:t>0.99</a:t>
                      </a:r>
                      <a:endParaRPr lang="zh-CN" altLang="en-US" dirty="0"/>
                    </a:p>
                  </a:txBody>
                  <a:tcPr/>
                </a:tc>
                <a:tc>
                  <a:txBody>
                    <a:bodyPr/>
                    <a:lstStyle/>
                    <a:p>
                      <a:r>
                        <a:rPr lang="en-US" altLang="zh-CN" dirty="0"/>
                        <a:t>1.00</a:t>
                      </a:r>
                      <a:endParaRPr lang="zh-CN" altLang="en-US" dirty="0"/>
                    </a:p>
                  </a:txBody>
                  <a:tcPr/>
                </a:tc>
                <a:extLst>
                  <a:ext uri="{0D108BD9-81ED-4DB2-BD59-A6C34878D82A}">
                    <a16:rowId xmlns:a16="http://schemas.microsoft.com/office/drawing/2014/main" val="1803405614"/>
                  </a:ext>
                </a:extLst>
              </a:tr>
            </a:tbl>
          </a:graphicData>
        </a:graphic>
      </p:graphicFrame>
      <p:graphicFrame>
        <p:nvGraphicFramePr>
          <p:cNvPr id="7" name="表格 5">
            <a:extLst>
              <a:ext uri="{FF2B5EF4-FFF2-40B4-BE49-F238E27FC236}">
                <a16:creationId xmlns:a16="http://schemas.microsoft.com/office/drawing/2014/main" id="{AA7E2E74-B883-401A-B228-E353334B7F32}"/>
              </a:ext>
            </a:extLst>
          </p:cNvPr>
          <p:cNvGraphicFramePr>
            <a:graphicFrameLocks noGrp="1"/>
          </p:cNvGraphicFramePr>
          <p:nvPr>
            <p:extLst>
              <p:ext uri="{D42A27DB-BD31-4B8C-83A1-F6EECF244321}">
                <p14:modId xmlns:p14="http://schemas.microsoft.com/office/powerpoint/2010/main" val="1577728073"/>
              </p:ext>
            </p:extLst>
          </p:nvPr>
        </p:nvGraphicFramePr>
        <p:xfrm>
          <a:off x="2692399" y="4092452"/>
          <a:ext cx="3759201" cy="2357120"/>
        </p:xfrm>
        <a:graphic>
          <a:graphicData uri="http://schemas.openxmlformats.org/drawingml/2006/table">
            <a:tbl>
              <a:tblPr firstRow="1" bandRow="1">
                <a:tableStyleId>{21E4AEA4-8DFA-4A89-87EB-49C32662AFE0}</a:tableStyleId>
              </a:tblPr>
              <a:tblGrid>
                <a:gridCol w="1253067">
                  <a:extLst>
                    <a:ext uri="{9D8B030D-6E8A-4147-A177-3AD203B41FA5}">
                      <a16:colId xmlns:a16="http://schemas.microsoft.com/office/drawing/2014/main" val="577824468"/>
                    </a:ext>
                  </a:extLst>
                </a:gridCol>
                <a:gridCol w="1253067">
                  <a:extLst>
                    <a:ext uri="{9D8B030D-6E8A-4147-A177-3AD203B41FA5}">
                      <a16:colId xmlns:a16="http://schemas.microsoft.com/office/drawing/2014/main" val="2231136598"/>
                    </a:ext>
                  </a:extLst>
                </a:gridCol>
                <a:gridCol w="1253067">
                  <a:extLst>
                    <a:ext uri="{9D8B030D-6E8A-4147-A177-3AD203B41FA5}">
                      <a16:colId xmlns:a16="http://schemas.microsoft.com/office/drawing/2014/main" val="1872388770"/>
                    </a:ext>
                  </a:extLst>
                </a:gridCol>
              </a:tblGrid>
              <a:tr h="370840">
                <a:tc>
                  <a:txBody>
                    <a:bodyPr/>
                    <a:lstStyle/>
                    <a:p>
                      <a:r>
                        <a:rPr lang="en-US" altLang="zh-CN" dirty="0"/>
                        <a:t>Batch size</a:t>
                      </a:r>
                      <a:endParaRPr lang="zh-CN" altLang="en-US" dirty="0"/>
                    </a:p>
                  </a:txBody>
                  <a:tcPr>
                    <a:solidFill>
                      <a:srgbClr val="004181"/>
                    </a:solidFill>
                  </a:tcPr>
                </a:tc>
                <a:tc>
                  <a:txBody>
                    <a:bodyPr/>
                    <a:lstStyle/>
                    <a:p>
                      <a:r>
                        <a:rPr lang="en-US" altLang="zh-CN" dirty="0"/>
                        <a:t>Test AUC</a:t>
                      </a:r>
                      <a:endParaRPr lang="zh-CN" altLang="en-US" dirty="0"/>
                    </a:p>
                  </a:txBody>
                  <a:tcPr>
                    <a:solidFill>
                      <a:srgbClr val="004181"/>
                    </a:solidFill>
                  </a:tcPr>
                </a:tc>
                <a:tc>
                  <a:txBody>
                    <a:bodyPr/>
                    <a:lstStyle/>
                    <a:p>
                      <a:r>
                        <a:rPr lang="en-US" altLang="zh-CN" dirty="0"/>
                        <a:t>Test</a:t>
                      </a:r>
                    </a:p>
                    <a:p>
                      <a:r>
                        <a:rPr lang="en-US" altLang="zh-CN" dirty="0"/>
                        <a:t>Precision</a:t>
                      </a:r>
                      <a:endParaRPr lang="zh-CN" altLang="en-US" dirty="0"/>
                    </a:p>
                  </a:txBody>
                  <a:tcPr>
                    <a:solidFill>
                      <a:srgbClr val="004181"/>
                    </a:solidFill>
                  </a:tcPr>
                </a:tc>
                <a:extLst>
                  <a:ext uri="{0D108BD9-81ED-4DB2-BD59-A6C34878D82A}">
                    <a16:rowId xmlns:a16="http://schemas.microsoft.com/office/drawing/2014/main" val="3616932622"/>
                  </a:ext>
                </a:extLst>
              </a:tr>
              <a:tr h="370840">
                <a:tc>
                  <a:txBody>
                    <a:bodyPr/>
                    <a:lstStyle/>
                    <a:p>
                      <a:r>
                        <a:rPr lang="en-US" altLang="zh-CN" dirty="0"/>
                        <a:t>1</a:t>
                      </a:r>
                      <a:endParaRPr lang="zh-CN" altLang="en-US" dirty="0"/>
                    </a:p>
                  </a:txBody>
                  <a:tcPr/>
                </a:tc>
                <a:tc>
                  <a:txBody>
                    <a:bodyPr/>
                    <a:lstStyle/>
                    <a:p>
                      <a:r>
                        <a:rPr lang="en-US" altLang="zh-CN" dirty="0"/>
                        <a:t>0.97</a:t>
                      </a:r>
                      <a:endParaRPr lang="zh-CN" altLang="en-US" dirty="0"/>
                    </a:p>
                  </a:txBody>
                  <a:tcPr/>
                </a:tc>
                <a:tc>
                  <a:txBody>
                    <a:bodyPr/>
                    <a:lstStyle/>
                    <a:p>
                      <a:r>
                        <a:rPr lang="en-US" altLang="zh-CN" dirty="0"/>
                        <a:t>0.79</a:t>
                      </a:r>
                      <a:endParaRPr lang="zh-CN" altLang="en-US" dirty="0"/>
                    </a:p>
                  </a:txBody>
                  <a:tcPr/>
                </a:tc>
                <a:extLst>
                  <a:ext uri="{0D108BD9-81ED-4DB2-BD59-A6C34878D82A}">
                    <a16:rowId xmlns:a16="http://schemas.microsoft.com/office/drawing/2014/main" val="1849069530"/>
                  </a:ext>
                </a:extLst>
              </a:tr>
              <a:tr h="370840">
                <a:tc>
                  <a:txBody>
                    <a:bodyPr/>
                    <a:lstStyle/>
                    <a:p>
                      <a:r>
                        <a:rPr lang="en-US" altLang="zh-CN" dirty="0"/>
                        <a:t>2</a:t>
                      </a:r>
                      <a:endParaRPr lang="zh-CN" altLang="en-US" dirty="0"/>
                    </a:p>
                  </a:txBody>
                  <a:tcPr/>
                </a:tc>
                <a:tc>
                  <a:txBody>
                    <a:bodyPr/>
                    <a:lstStyle/>
                    <a:p>
                      <a:r>
                        <a:rPr lang="en-US" altLang="zh-CN" dirty="0"/>
                        <a:t>0.97</a:t>
                      </a:r>
                      <a:endParaRPr lang="zh-CN" altLang="en-US" dirty="0"/>
                    </a:p>
                  </a:txBody>
                  <a:tcPr/>
                </a:tc>
                <a:tc>
                  <a:txBody>
                    <a:bodyPr/>
                    <a:lstStyle/>
                    <a:p>
                      <a:r>
                        <a:rPr lang="en-US" altLang="zh-CN" dirty="0"/>
                        <a:t>0.75</a:t>
                      </a:r>
                      <a:endParaRPr lang="zh-CN" altLang="en-US" dirty="0"/>
                    </a:p>
                  </a:txBody>
                  <a:tcPr/>
                </a:tc>
                <a:extLst>
                  <a:ext uri="{0D108BD9-81ED-4DB2-BD59-A6C34878D82A}">
                    <a16:rowId xmlns:a16="http://schemas.microsoft.com/office/drawing/2014/main" val="3160010468"/>
                  </a:ext>
                </a:extLst>
              </a:tr>
              <a:tr h="370840">
                <a:tc>
                  <a:txBody>
                    <a:bodyPr/>
                    <a:lstStyle/>
                    <a:p>
                      <a:r>
                        <a:rPr lang="en-US" altLang="zh-CN" dirty="0"/>
                        <a:t>3</a:t>
                      </a:r>
                      <a:endParaRPr lang="zh-CN" altLang="en-US" dirty="0"/>
                    </a:p>
                  </a:txBody>
                  <a:tcPr/>
                </a:tc>
                <a:tc>
                  <a:txBody>
                    <a:bodyPr/>
                    <a:lstStyle/>
                    <a:p>
                      <a:r>
                        <a:rPr lang="en-US" altLang="zh-CN" dirty="0"/>
                        <a:t>0.97</a:t>
                      </a:r>
                      <a:endParaRPr lang="zh-CN" altLang="en-US" dirty="0"/>
                    </a:p>
                  </a:txBody>
                  <a:tcPr/>
                </a:tc>
                <a:tc>
                  <a:txBody>
                    <a:bodyPr/>
                    <a:lstStyle/>
                    <a:p>
                      <a:r>
                        <a:rPr lang="en-US" altLang="zh-CN" dirty="0"/>
                        <a:t>0.71</a:t>
                      </a:r>
                      <a:endParaRPr lang="zh-CN" altLang="en-US" dirty="0"/>
                    </a:p>
                  </a:txBody>
                  <a:tcPr/>
                </a:tc>
                <a:extLst>
                  <a:ext uri="{0D108BD9-81ED-4DB2-BD59-A6C34878D82A}">
                    <a16:rowId xmlns:a16="http://schemas.microsoft.com/office/drawing/2014/main" val="1693667126"/>
                  </a:ext>
                </a:extLst>
              </a:tr>
              <a:tr h="370840">
                <a:tc>
                  <a:txBody>
                    <a:bodyPr/>
                    <a:lstStyle/>
                    <a:p>
                      <a:r>
                        <a:rPr lang="en-US" altLang="zh-CN" dirty="0"/>
                        <a:t>4</a:t>
                      </a:r>
                      <a:endParaRPr lang="zh-CN" altLang="en-US" dirty="0"/>
                    </a:p>
                  </a:txBody>
                  <a:tcPr/>
                </a:tc>
                <a:tc>
                  <a:txBody>
                    <a:bodyPr/>
                    <a:lstStyle/>
                    <a:p>
                      <a:r>
                        <a:rPr lang="en-US" altLang="zh-CN" dirty="0"/>
                        <a:t>0.97</a:t>
                      </a:r>
                      <a:endParaRPr lang="zh-CN" altLang="en-US" dirty="0"/>
                    </a:p>
                  </a:txBody>
                  <a:tcPr/>
                </a:tc>
                <a:tc>
                  <a:txBody>
                    <a:bodyPr/>
                    <a:lstStyle/>
                    <a:p>
                      <a:r>
                        <a:rPr lang="en-US" altLang="zh-CN" dirty="0"/>
                        <a:t>0.69</a:t>
                      </a:r>
                      <a:endParaRPr lang="zh-CN" altLang="en-US" dirty="0"/>
                    </a:p>
                  </a:txBody>
                  <a:tcPr/>
                </a:tc>
                <a:extLst>
                  <a:ext uri="{0D108BD9-81ED-4DB2-BD59-A6C34878D82A}">
                    <a16:rowId xmlns:a16="http://schemas.microsoft.com/office/drawing/2014/main" val="178074177"/>
                  </a:ext>
                </a:extLst>
              </a:tr>
              <a:tr h="370840">
                <a:tc>
                  <a:txBody>
                    <a:bodyPr/>
                    <a:lstStyle/>
                    <a:p>
                      <a:r>
                        <a:rPr lang="en-US" altLang="zh-CN" dirty="0"/>
                        <a:t>5</a:t>
                      </a:r>
                      <a:endParaRPr lang="zh-CN" altLang="en-US" dirty="0"/>
                    </a:p>
                  </a:txBody>
                  <a:tcPr/>
                </a:tc>
                <a:tc>
                  <a:txBody>
                    <a:bodyPr/>
                    <a:lstStyle/>
                    <a:p>
                      <a:r>
                        <a:rPr lang="en-US" altLang="zh-CN" dirty="0"/>
                        <a:t>0.96</a:t>
                      </a:r>
                      <a:endParaRPr lang="zh-CN" altLang="en-US" dirty="0"/>
                    </a:p>
                  </a:txBody>
                  <a:tcPr/>
                </a:tc>
                <a:tc>
                  <a:txBody>
                    <a:bodyPr/>
                    <a:lstStyle/>
                    <a:p>
                      <a:r>
                        <a:rPr lang="en-US" altLang="zh-CN" dirty="0"/>
                        <a:t>0.69</a:t>
                      </a:r>
                      <a:endParaRPr lang="zh-CN" altLang="en-US" dirty="0"/>
                    </a:p>
                  </a:txBody>
                  <a:tcPr/>
                </a:tc>
                <a:extLst>
                  <a:ext uri="{0D108BD9-81ED-4DB2-BD59-A6C34878D82A}">
                    <a16:rowId xmlns:a16="http://schemas.microsoft.com/office/drawing/2014/main" val="1803405614"/>
                  </a:ext>
                </a:extLst>
              </a:tr>
            </a:tbl>
          </a:graphicData>
        </a:graphic>
      </p:graphicFrame>
    </p:spTree>
    <p:extLst>
      <p:ext uri="{BB962C8B-B14F-4D97-AF65-F5344CB8AC3E}">
        <p14:creationId xmlns:p14="http://schemas.microsoft.com/office/powerpoint/2010/main" val="2797197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BB666BA-8298-43D9-B32B-122CFFEAF35C}"/>
              </a:ext>
            </a:extLst>
          </p:cNvPr>
          <p:cNvSpPr>
            <a:spLocks noGrp="1"/>
          </p:cNvSpPr>
          <p:nvPr>
            <p:ph idx="1"/>
          </p:nvPr>
        </p:nvSpPr>
        <p:spPr>
          <a:xfrm>
            <a:off x="237066" y="863602"/>
            <a:ext cx="8906933" cy="5994398"/>
          </a:xfrm>
        </p:spPr>
        <p:txBody>
          <a:bodyPr/>
          <a:lstStyle/>
          <a:p>
            <a:pPr marL="0" indent="0">
              <a:buNone/>
            </a:pPr>
            <a:r>
              <a:rPr lang="en-US" altLang="zh-CN" sz="2000" dirty="0"/>
              <a:t>      The basic idea of the proposed EEG emotion recognition method is to use a graph to model the multichannel EEG features and then perform EEG emotion classification based on this model. </a:t>
            </a:r>
            <a:r>
              <a:rPr lang="en-US" altLang="zh-CN" sz="2000" dirty="0">
                <a:solidFill>
                  <a:srgbClr val="004181"/>
                </a:solidFill>
              </a:rPr>
              <a:t>Different from the traditional graph convolutional neural networks (GCNN) methods, however, the proposed DGCNN method can dynamically learn the intrinsic relationship between different electroencephalogram (EEG) channels</a:t>
            </a:r>
            <a:r>
              <a:rPr lang="en-US" altLang="zh-CN" sz="2000" dirty="0"/>
              <a:t>, represented by an </a:t>
            </a:r>
            <a:r>
              <a:rPr lang="en-US" altLang="zh-CN" sz="2000" dirty="0">
                <a:solidFill>
                  <a:srgbClr val="004181"/>
                </a:solidFill>
              </a:rPr>
              <a:t>adjacency matrix</a:t>
            </a:r>
            <a:r>
              <a:rPr lang="en-US" altLang="zh-CN" sz="2000" dirty="0"/>
              <a:t>, via training a neural network so as to benefit for more discriminative EEG feature extraction. Then, the learned adjacency matrix is used for learning more discriminative features for improving the EEG emotion recognition. We conduct extensive experiments on the SJTU emotion EEG dataset (SEED) and DREAMER dataset. The experimental results demonstrate that the proposed method achieves better recognition performance than the state-of-the-art methods, in which </a:t>
            </a:r>
            <a:r>
              <a:rPr lang="en-US" altLang="zh-CN" sz="2000" dirty="0">
                <a:solidFill>
                  <a:srgbClr val="004181"/>
                </a:solidFill>
              </a:rPr>
              <a:t>the average recognition accuracy of 90.4% </a:t>
            </a:r>
            <a:r>
              <a:rPr lang="en-US" altLang="zh-CN" sz="2000" dirty="0"/>
              <a:t>is achieved for subject dependent experiment while 79.95% for subject independent cross-validation one on the SEED database, and the average accuracies of </a:t>
            </a:r>
            <a:r>
              <a:rPr lang="en-US" altLang="zh-CN" sz="2000" dirty="0">
                <a:solidFill>
                  <a:srgbClr val="004181"/>
                </a:solidFill>
              </a:rPr>
              <a:t>86.23%, 84.54% and 85.02% are respectively obtained for valence, arousal and dominance classifications on the DREAMER database. </a:t>
            </a:r>
            <a:endParaRPr lang="zh-CN" altLang="en-US" sz="2000" dirty="0">
              <a:solidFill>
                <a:srgbClr val="004181"/>
              </a:solidFill>
            </a:endParaRPr>
          </a:p>
        </p:txBody>
      </p:sp>
      <p:sp>
        <p:nvSpPr>
          <p:cNvPr id="4" name="矩形 3">
            <a:extLst>
              <a:ext uri="{FF2B5EF4-FFF2-40B4-BE49-F238E27FC236}">
                <a16:creationId xmlns:a16="http://schemas.microsoft.com/office/drawing/2014/main" id="{6AA452E1-4346-4789-891B-ACAB5E6FCB00}"/>
              </a:ext>
            </a:extLst>
          </p:cNvPr>
          <p:cNvSpPr/>
          <p:nvPr/>
        </p:nvSpPr>
        <p:spPr>
          <a:xfrm>
            <a:off x="5508136" y="165015"/>
            <a:ext cx="1184940" cy="369332"/>
          </a:xfrm>
          <a:prstGeom prst="rect">
            <a:avLst/>
          </a:prstGeom>
        </p:spPr>
        <p:txBody>
          <a:bodyPr wrap="none">
            <a:spAutoFit/>
          </a:bodyPr>
          <a:lstStyle/>
          <a:p>
            <a:pPr algn="ctr"/>
            <a:r>
              <a:rPr lang="en-US" altLang="zh-CN" b="1" i="1" dirty="0">
                <a:solidFill>
                  <a:schemeClr val="bg1"/>
                </a:solidFill>
              </a:rPr>
              <a:t>Abstract</a:t>
            </a:r>
            <a:r>
              <a:rPr lang="en-US" altLang="zh-CN" dirty="0">
                <a:solidFill>
                  <a:schemeClr val="bg1"/>
                </a:solidFill>
              </a:rPr>
              <a:t> </a:t>
            </a:r>
            <a:endParaRPr lang="zh-CN" altLang="en-US" dirty="0">
              <a:solidFill>
                <a:schemeClr val="bg1"/>
              </a:solidFill>
            </a:endParaRPr>
          </a:p>
        </p:txBody>
      </p:sp>
    </p:spTree>
    <p:extLst>
      <p:ext uri="{BB962C8B-B14F-4D97-AF65-F5344CB8AC3E}">
        <p14:creationId xmlns:p14="http://schemas.microsoft.com/office/powerpoint/2010/main" val="928284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050505" y="2526632"/>
            <a:ext cx="184731" cy="369332"/>
          </a:xfrm>
          <a:prstGeom prst="rect">
            <a:avLst/>
          </a:prstGeom>
          <a:noFill/>
        </p:spPr>
        <p:txBody>
          <a:bodyPr wrap="none" rtlCol="0">
            <a:spAutoFit/>
          </a:bodyPr>
          <a:lstStyle/>
          <a:p>
            <a:endParaRPr lang="zh-CN" altLang="en-US" dirty="0"/>
          </a:p>
        </p:txBody>
      </p:sp>
      <p:sp>
        <p:nvSpPr>
          <p:cNvPr id="11" name="矩形 10">
            <a:extLst>
              <a:ext uri="{FF2B5EF4-FFF2-40B4-BE49-F238E27FC236}">
                <a16:creationId xmlns:a16="http://schemas.microsoft.com/office/drawing/2014/main" id="{A3D437E7-8CE2-403B-9CAC-D91D4B03FBBA}"/>
              </a:ext>
            </a:extLst>
          </p:cNvPr>
          <p:cNvSpPr/>
          <p:nvPr/>
        </p:nvSpPr>
        <p:spPr>
          <a:xfrm>
            <a:off x="5520266" y="155627"/>
            <a:ext cx="1540933" cy="369332"/>
          </a:xfrm>
          <a:prstGeom prst="rect">
            <a:avLst/>
          </a:prstGeom>
        </p:spPr>
        <p:txBody>
          <a:bodyPr wrap="square">
            <a:spAutoFit/>
          </a:bodyPr>
          <a:lstStyle/>
          <a:p>
            <a:r>
              <a:rPr lang="en-US" altLang="zh-CN" b="1" i="1" dirty="0">
                <a:solidFill>
                  <a:schemeClr val="bg1"/>
                </a:solidFill>
              </a:rPr>
              <a:t>Algorithm </a:t>
            </a:r>
            <a:endParaRPr lang="zh-CN" altLang="en-US" dirty="0"/>
          </a:p>
        </p:txBody>
      </p:sp>
      <p:pic>
        <p:nvPicPr>
          <p:cNvPr id="2" name="图片 1">
            <a:extLst>
              <a:ext uri="{FF2B5EF4-FFF2-40B4-BE49-F238E27FC236}">
                <a16:creationId xmlns:a16="http://schemas.microsoft.com/office/drawing/2014/main" id="{476BACAB-559A-4AD7-92E7-496BE85FA12E}"/>
              </a:ext>
            </a:extLst>
          </p:cNvPr>
          <p:cNvPicPr>
            <a:picLocks noChangeAspect="1"/>
          </p:cNvPicPr>
          <p:nvPr/>
        </p:nvPicPr>
        <p:blipFill>
          <a:blip r:embed="rId2"/>
          <a:stretch>
            <a:fillRect/>
          </a:stretch>
        </p:blipFill>
        <p:spPr>
          <a:xfrm>
            <a:off x="0" y="1344357"/>
            <a:ext cx="9144000" cy="4169285"/>
          </a:xfrm>
          <a:prstGeom prst="rect">
            <a:avLst/>
          </a:prstGeom>
        </p:spPr>
      </p:pic>
    </p:spTree>
    <p:extLst>
      <p:ext uri="{BB962C8B-B14F-4D97-AF65-F5344CB8AC3E}">
        <p14:creationId xmlns:p14="http://schemas.microsoft.com/office/powerpoint/2010/main" val="1921056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E6391BF-416A-453B-B483-34DC78FDC69C}"/>
              </a:ext>
            </a:extLst>
          </p:cNvPr>
          <p:cNvPicPr>
            <a:picLocks noChangeAspect="1"/>
          </p:cNvPicPr>
          <p:nvPr/>
        </p:nvPicPr>
        <p:blipFill>
          <a:blip r:embed="rId2"/>
          <a:stretch>
            <a:fillRect/>
          </a:stretch>
        </p:blipFill>
        <p:spPr>
          <a:xfrm>
            <a:off x="1508125" y="873628"/>
            <a:ext cx="6127751" cy="4254410"/>
          </a:xfrm>
          <a:prstGeom prst="rect">
            <a:avLst/>
          </a:prstGeom>
        </p:spPr>
      </p:pic>
      <p:sp>
        <p:nvSpPr>
          <p:cNvPr id="4" name="矩形 3">
            <a:extLst>
              <a:ext uri="{FF2B5EF4-FFF2-40B4-BE49-F238E27FC236}">
                <a16:creationId xmlns:a16="http://schemas.microsoft.com/office/drawing/2014/main" id="{1B87FFE3-EBCF-4CC0-985B-0A53115CE575}"/>
              </a:ext>
            </a:extLst>
          </p:cNvPr>
          <p:cNvSpPr/>
          <p:nvPr/>
        </p:nvSpPr>
        <p:spPr>
          <a:xfrm>
            <a:off x="5520266" y="155627"/>
            <a:ext cx="1540933" cy="369332"/>
          </a:xfrm>
          <a:prstGeom prst="rect">
            <a:avLst/>
          </a:prstGeom>
        </p:spPr>
        <p:txBody>
          <a:bodyPr wrap="square">
            <a:spAutoFit/>
          </a:bodyPr>
          <a:lstStyle/>
          <a:p>
            <a:r>
              <a:rPr lang="en-US" altLang="zh-CN" b="1" i="1" dirty="0">
                <a:solidFill>
                  <a:schemeClr val="bg1"/>
                </a:solidFill>
              </a:rPr>
              <a:t>Introduction</a:t>
            </a:r>
            <a:r>
              <a:rPr lang="en-US" altLang="zh-CN" dirty="0"/>
              <a:t> </a:t>
            </a:r>
            <a:endParaRPr lang="zh-CN" altLang="en-US" dirty="0"/>
          </a:p>
        </p:txBody>
      </p:sp>
      <p:pic>
        <p:nvPicPr>
          <p:cNvPr id="5" name="图片 4">
            <a:extLst>
              <a:ext uri="{FF2B5EF4-FFF2-40B4-BE49-F238E27FC236}">
                <a16:creationId xmlns:a16="http://schemas.microsoft.com/office/drawing/2014/main" id="{A5E00E11-0946-46A1-81DF-5E9C53175F49}"/>
              </a:ext>
            </a:extLst>
          </p:cNvPr>
          <p:cNvPicPr>
            <a:picLocks noChangeAspect="1"/>
          </p:cNvPicPr>
          <p:nvPr/>
        </p:nvPicPr>
        <p:blipFill>
          <a:blip r:embed="rId3"/>
          <a:stretch>
            <a:fillRect/>
          </a:stretch>
        </p:blipFill>
        <p:spPr>
          <a:xfrm>
            <a:off x="1862931" y="5128038"/>
            <a:ext cx="5418138" cy="925048"/>
          </a:xfrm>
          <a:prstGeom prst="rect">
            <a:avLst/>
          </a:prstGeom>
        </p:spPr>
      </p:pic>
      <p:sp>
        <p:nvSpPr>
          <p:cNvPr id="6" name="矩形 5">
            <a:extLst>
              <a:ext uri="{FF2B5EF4-FFF2-40B4-BE49-F238E27FC236}">
                <a16:creationId xmlns:a16="http://schemas.microsoft.com/office/drawing/2014/main" id="{77A66031-3E94-4A87-9A69-68391C278CCC}"/>
              </a:ext>
            </a:extLst>
          </p:cNvPr>
          <p:cNvSpPr/>
          <p:nvPr/>
        </p:nvSpPr>
        <p:spPr>
          <a:xfrm>
            <a:off x="1508125" y="6053086"/>
            <a:ext cx="6127751" cy="923330"/>
          </a:xfrm>
          <a:prstGeom prst="rect">
            <a:avLst/>
          </a:prstGeom>
        </p:spPr>
        <p:txBody>
          <a:bodyPr wrap="square">
            <a:spAutoFit/>
          </a:bodyPr>
          <a:lstStyle/>
          <a:p>
            <a:r>
              <a:rPr lang="en-US" altLang="zh-CN" i="1" dirty="0">
                <a:solidFill>
                  <a:srgbClr val="000000"/>
                </a:solidFill>
                <a:latin typeface="CMMI10"/>
              </a:rPr>
              <a:t>τ </a:t>
            </a:r>
            <a:r>
              <a:rPr lang="en-US" altLang="zh-CN" dirty="0">
                <a:solidFill>
                  <a:srgbClr val="000000"/>
                </a:solidFill>
                <a:latin typeface="NimbusRomNo9L-Regu"/>
              </a:rPr>
              <a:t>and </a:t>
            </a:r>
            <a:r>
              <a:rPr lang="en-US" altLang="zh-CN" i="1" dirty="0">
                <a:solidFill>
                  <a:srgbClr val="000000"/>
                </a:solidFill>
                <a:latin typeface="CMMI10"/>
              </a:rPr>
              <a:t>θ </a:t>
            </a:r>
            <a:r>
              <a:rPr lang="en-US" altLang="zh-CN" dirty="0">
                <a:solidFill>
                  <a:srgbClr val="000000"/>
                </a:solidFill>
                <a:latin typeface="NimbusRomNo9L-Regu"/>
              </a:rPr>
              <a:t>are two parameters to be fixed, </a:t>
            </a:r>
            <a:r>
              <a:rPr lang="en-US" altLang="zh-CN" dirty="0" err="1">
                <a:solidFill>
                  <a:srgbClr val="000000"/>
                </a:solidFill>
                <a:latin typeface="NimbusRomNo9L-Regu"/>
              </a:rPr>
              <a:t>dist</a:t>
            </a:r>
            <a:r>
              <a:rPr lang="en-US" altLang="zh-CN" dirty="0">
                <a:solidFill>
                  <a:srgbClr val="000000"/>
                </a:solidFill>
                <a:latin typeface="CMR10"/>
              </a:rPr>
              <a:t>(</a:t>
            </a:r>
            <a:r>
              <a:rPr lang="en-US" altLang="zh-CN" i="1" dirty="0" err="1">
                <a:solidFill>
                  <a:srgbClr val="000000"/>
                </a:solidFill>
                <a:latin typeface="CMMI10"/>
              </a:rPr>
              <a:t>i</a:t>
            </a:r>
            <a:r>
              <a:rPr lang="en-US" altLang="zh-CN" i="1" dirty="0">
                <a:solidFill>
                  <a:srgbClr val="000000"/>
                </a:solidFill>
                <a:latin typeface="CMMI10"/>
              </a:rPr>
              <a:t>; j</a:t>
            </a:r>
            <a:r>
              <a:rPr lang="en-US" altLang="zh-CN" dirty="0">
                <a:solidFill>
                  <a:srgbClr val="000000"/>
                </a:solidFill>
                <a:latin typeface="CMR10"/>
              </a:rPr>
              <a:t>) </a:t>
            </a:r>
            <a:r>
              <a:rPr lang="en-US" altLang="zh-CN" dirty="0">
                <a:solidFill>
                  <a:srgbClr val="000000"/>
                </a:solidFill>
                <a:latin typeface="NimbusRomNo9L-Regu"/>
              </a:rPr>
              <a:t>denotes the distance between the </a:t>
            </a:r>
            <a:r>
              <a:rPr lang="en-US" altLang="zh-CN" i="1" dirty="0" err="1">
                <a:solidFill>
                  <a:srgbClr val="000000"/>
                </a:solidFill>
                <a:latin typeface="CMMI10"/>
              </a:rPr>
              <a:t>i</a:t>
            </a:r>
            <a:r>
              <a:rPr lang="en-US" altLang="zh-CN" dirty="0" err="1">
                <a:solidFill>
                  <a:srgbClr val="000000"/>
                </a:solidFill>
                <a:latin typeface="NimbusRomNo9L-Regu"/>
              </a:rPr>
              <a:t>-th</a:t>
            </a:r>
            <a:r>
              <a:rPr lang="en-US" altLang="zh-CN" dirty="0">
                <a:solidFill>
                  <a:srgbClr val="000000"/>
                </a:solidFill>
                <a:latin typeface="NimbusRomNo9L-Regu"/>
              </a:rPr>
              <a:t> node and the </a:t>
            </a:r>
            <a:r>
              <a:rPr lang="en-US" altLang="zh-CN" i="1" dirty="0">
                <a:solidFill>
                  <a:srgbClr val="000000"/>
                </a:solidFill>
                <a:latin typeface="CMMI10"/>
              </a:rPr>
              <a:t>j</a:t>
            </a:r>
            <a:r>
              <a:rPr lang="en-US" altLang="zh-CN" dirty="0">
                <a:solidFill>
                  <a:srgbClr val="000000"/>
                </a:solidFill>
                <a:latin typeface="NimbusRomNo9L-Regu"/>
              </a:rPr>
              <a:t>-</a:t>
            </a:r>
            <a:r>
              <a:rPr lang="en-US" altLang="zh-CN" dirty="0" err="1">
                <a:solidFill>
                  <a:srgbClr val="000000"/>
                </a:solidFill>
                <a:latin typeface="NimbusRomNo9L-Regu"/>
              </a:rPr>
              <a:t>th</a:t>
            </a:r>
            <a:r>
              <a:rPr lang="en-US" altLang="zh-CN" dirty="0">
                <a:solidFill>
                  <a:srgbClr val="000000"/>
                </a:solidFill>
                <a:latin typeface="NimbusRomNo9L-Regu"/>
              </a:rPr>
              <a:t> one.</a:t>
            </a:r>
            <a:r>
              <a:rPr lang="en-US" altLang="zh-CN" dirty="0"/>
              <a:t> </a:t>
            </a:r>
            <a:br>
              <a:rPr lang="en-US" altLang="zh-CN" dirty="0"/>
            </a:br>
            <a:endParaRPr lang="zh-CN" altLang="en-US" dirty="0"/>
          </a:p>
        </p:txBody>
      </p:sp>
    </p:spTree>
    <p:extLst>
      <p:ext uri="{BB962C8B-B14F-4D97-AF65-F5344CB8AC3E}">
        <p14:creationId xmlns:p14="http://schemas.microsoft.com/office/powerpoint/2010/main" val="1156467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2A6CB3D3-3A91-4ED2-B136-580B3AE8BBCE}"/>
              </a:ext>
            </a:extLst>
          </p:cNvPr>
          <p:cNvSpPr/>
          <p:nvPr/>
        </p:nvSpPr>
        <p:spPr>
          <a:xfrm>
            <a:off x="5520266" y="155627"/>
            <a:ext cx="1540933" cy="369332"/>
          </a:xfrm>
          <a:prstGeom prst="rect">
            <a:avLst/>
          </a:prstGeom>
        </p:spPr>
        <p:txBody>
          <a:bodyPr wrap="square">
            <a:spAutoFit/>
          </a:bodyPr>
          <a:lstStyle/>
          <a:p>
            <a:r>
              <a:rPr lang="en-US" altLang="zh-CN" b="1" i="1" dirty="0">
                <a:solidFill>
                  <a:schemeClr val="bg1"/>
                </a:solidFill>
              </a:rPr>
              <a:t>Introduction</a:t>
            </a:r>
            <a:r>
              <a:rPr lang="en-US" altLang="zh-CN" dirty="0"/>
              <a:t> </a:t>
            </a:r>
            <a:endParaRPr lang="zh-CN" altLang="en-US" dirty="0"/>
          </a:p>
        </p:txBody>
      </p:sp>
      <p:pic>
        <p:nvPicPr>
          <p:cNvPr id="3" name="图片 2">
            <a:extLst>
              <a:ext uri="{FF2B5EF4-FFF2-40B4-BE49-F238E27FC236}">
                <a16:creationId xmlns:a16="http://schemas.microsoft.com/office/drawing/2014/main" id="{6CDC211E-9E5A-44C5-8DC7-0EFCB081B5A6}"/>
              </a:ext>
            </a:extLst>
          </p:cNvPr>
          <p:cNvPicPr>
            <a:picLocks noChangeAspect="1"/>
          </p:cNvPicPr>
          <p:nvPr/>
        </p:nvPicPr>
        <p:blipFill>
          <a:blip r:embed="rId2"/>
          <a:stretch>
            <a:fillRect/>
          </a:stretch>
        </p:blipFill>
        <p:spPr>
          <a:xfrm>
            <a:off x="1304924" y="1208618"/>
            <a:ext cx="6534150" cy="1352550"/>
          </a:xfrm>
          <a:prstGeom prst="rect">
            <a:avLst/>
          </a:prstGeom>
        </p:spPr>
      </p:pic>
      <p:pic>
        <p:nvPicPr>
          <p:cNvPr id="5" name="图片 4">
            <a:extLst>
              <a:ext uri="{FF2B5EF4-FFF2-40B4-BE49-F238E27FC236}">
                <a16:creationId xmlns:a16="http://schemas.microsoft.com/office/drawing/2014/main" id="{09F08908-F893-4832-BF5A-F15E171A62F3}"/>
              </a:ext>
            </a:extLst>
          </p:cNvPr>
          <p:cNvPicPr>
            <a:picLocks noChangeAspect="1"/>
          </p:cNvPicPr>
          <p:nvPr/>
        </p:nvPicPr>
        <p:blipFill>
          <a:blip r:embed="rId3"/>
          <a:stretch>
            <a:fillRect/>
          </a:stretch>
        </p:blipFill>
        <p:spPr>
          <a:xfrm>
            <a:off x="1266824" y="3491443"/>
            <a:ext cx="6610350" cy="1885950"/>
          </a:xfrm>
          <a:prstGeom prst="rect">
            <a:avLst/>
          </a:prstGeom>
        </p:spPr>
      </p:pic>
      <p:sp>
        <p:nvSpPr>
          <p:cNvPr id="7" name="矩形 6">
            <a:extLst>
              <a:ext uri="{FF2B5EF4-FFF2-40B4-BE49-F238E27FC236}">
                <a16:creationId xmlns:a16="http://schemas.microsoft.com/office/drawing/2014/main" id="{BF0DDB43-7A90-439D-AAAF-684E0CEC7851}"/>
              </a:ext>
            </a:extLst>
          </p:cNvPr>
          <p:cNvSpPr/>
          <p:nvPr/>
        </p:nvSpPr>
        <p:spPr>
          <a:xfrm>
            <a:off x="7165974" y="1249892"/>
            <a:ext cx="711200" cy="482600"/>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5FA6344F-0C34-409F-940E-9550BFAC43EB}"/>
              </a:ext>
            </a:extLst>
          </p:cNvPr>
          <p:cNvSpPr/>
          <p:nvPr/>
        </p:nvSpPr>
        <p:spPr>
          <a:xfrm>
            <a:off x="7127874" y="4913845"/>
            <a:ext cx="711200" cy="482600"/>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684818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41BF65D-C087-4A0E-B2A2-6E040E2B46E7}"/>
              </a:ext>
            </a:extLst>
          </p:cNvPr>
          <p:cNvPicPr>
            <a:picLocks noChangeAspect="1"/>
          </p:cNvPicPr>
          <p:nvPr/>
        </p:nvPicPr>
        <p:blipFill>
          <a:blip r:embed="rId2"/>
          <a:stretch>
            <a:fillRect/>
          </a:stretch>
        </p:blipFill>
        <p:spPr>
          <a:xfrm>
            <a:off x="1617133" y="956662"/>
            <a:ext cx="5909733" cy="5901338"/>
          </a:xfrm>
          <a:prstGeom prst="rect">
            <a:avLst/>
          </a:prstGeom>
        </p:spPr>
      </p:pic>
      <p:sp>
        <p:nvSpPr>
          <p:cNvPr id="5" name="矩形 4">
            <a:extLst>
              <a:ext uri="{FF2B5EF4-FFF2-40B4-BE49-F238E27FC236}">
                <a16:creationId xmlns:a16="http://schemas.microsoft.com/office/drawing/2014/main" id="{6E984CA0-A8BA-4066-8799-563925423537}"/>
              </a:ext>
            </a:extLst>
          </p:cNvPr>
          <p:cNvSpPr/>
          <p:nvPr/>
        </p:nvSpPr>
        <p:spPr>
          <a:xfrm>
            <a:off x="6722533" y="1651000"/>
            <a:ext cx="694267" cy="592667"/>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448D1F83-E728-4E13-B3EE-986E16669CA4}"/>
              </a:ext>
            </a:extLst>
          </p:cNvPr>
          <p:cNvSpPr/>
          <p:nvPr/>
        </p:nvSpPr>
        <p:spPr>
          <a:xfrm>
            <a:off x="6722533" y="3223895"/>
            <a:ext cx="694267" cy="592667"/>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5766372D-AC7C-4F72-A527-630762C967AD}"/>
              </a:ext>
            </a:extLst>
          </p:cNvPr>
          <p:cNvSpPr/>
          <p:nvPr/>
        </p:nvSpPr>
        <p:spPr>
          <a:xfrm>
            <a:off x="6857998" y="5308671"/>
            <a:ext cx="694267" cy="592667"/>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6235E253-85B5-4547-9492-429A39E6272A}"/>
              </a:ext>
            </a:extLst>
          </p:cNvPr>
          <p:cNvSpPr/>
          <p:nvPr/>
        </p:nvSpPr>
        <p:spPr>
          <a:xfrm>
            <a:off x="5520266" y="155627"/>
            <a:ext cx="1540933" cy="369332"/>
          </a:xfrm>
          <a:prstGeom prst="rect">
            <a:avLst/>
          </a:prstGeom>
        </p:spPr>
        <p:txBody>
          <a:bodyPr wrap="square">
            <a:spAutoFit/>
          </a:bodyPr>
          <a:lstStyle/>
          <a:p>
            <a:r>
              <a:rPr lang="en-US" altLang="zh-CN" b="1" i="1" dirty="0">
                <a:solidFill>
                  <a:schemeClr val="bg1"/>
                </a:solidFill>
              </a:rPr>
              <a:t>Introduction</a:t>
            </a:r>
            <a:r>
              <a:rPr lang="en-US" altLang="zh-CN" dirty="0"/>
              <a:t> </a:t>
            </a:r>
            <a:endParaRPr lang="zh-CN" altLang="en-US" dirty="0"/>
          </a:p>
        </p:txBody>
      </p:sp>
    </p:spTree>
    <p:extLst>
      <p:ext uri="{BB962C8B-B14F-4D97-AF65-F5344CB8AC3E}">
        <p14:creationId xmlns:p14="http://schemas.microsoft.com/office/powerpoint/2010/main" val="3226777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6235E253-85B5-4547-9492-429A39E6272A}"/>
              </a:ext>
            </a:extLst>
          </p:cNvPr>
          <p:cNvSpPr/>
          <p:nvPr/>
        </p:nvSpPr>
        <p:spPr>
          <a:xfrm>
            <a:off x="5520266" y="155627"/>
            <a:ext cx="1540933" cy="369332"/>
          </a:xfrm>
          <a:prstGeom prst="rect">
            <a:avLst/>
          </a:prstGeom>
        </p:spPr>
        <p:txBody>
          <a:bodyPr wrap="square">
            <a:spAutoFit/>
          </a:bodyPr>
          <a:lstStyle/>
          <a:p>
            <a:r>
              <a:rPr lang="en-US" altLang="zh-CN" b="1" i="1" dirty="0">
                <a:solidFill>
                  <a:schemeClr val="bg1"/>
                </a:solidFill>
              </a:rPr>
              <a:t>Introduction</a:t>
            </a:r>
            <a:r>
              <a:rPr lang="en-US" altLang="zh-CN" dirty="0"/>
              <a:t> </a:t>
            </a:r>
            <a:endParaRPr lang="zh-CN" altLang="en-US" dirty="0"/>
          </a:p>
        </p:txBody>
      </p:sp>
      <p:pic>
        <p:nvPicPr>
          <p:cNvPr id="3" name="图片 2">
            <a:extLst>
              <a:ext uri="{FF2B5EF4-FFF2-40B4-BE49-F238E27FC236}">
                <a16:creationId xmlns:a16="http://schemas.microsoft.com/office/drawing/2014/main" id="{2155D165-1B5E-43F0-897F-88DF1A009C02}"/>
              </a:ext>
            </a:extLst>
          </p:cNvPr>
          <p:cNvPicPr>
            <a:picLocks noChangeAspect="1"/>
          </p:cNvPicPr>
          <p:nvPr/>
        </p:nvPicPr>
        <p:blipFill>
          <a:blip r:embed="rId2"/>
          <a:stretch>
            <a:fillRect/>
          </a:stretch>
        </p:blipFill>
        <p:spPr>
          <a:xfrm>
            <a:off x="2909887" y="984779"/>
            <a:ext cx="3324225" cy="485775"/>
          </a:xfrm>
          <a:prstGeom prst="rect">
            <a:avLst/>
          </a:prstGeom>
        </p:spPr>
      </p:pic>
      <p:pic>
        <p:nvPicPr>
          <p:cNvPr id="4" name="图片 3">
            <a:extLst>
              <a:ext uri="{FF2B5EF4-FFF2-40B4-BE49-F238E27FC236}">
                <a16:creationId xmlns:a16="http://schemas.microsoft.com/office/drawing/2014/main" id="{FA763956-B403-42D1-8A3E-8D197CA1F61E}"/>
              </a:ext>
            </a:extLst>
          </p:cNvPr>
          <p:cNvPicPr>
            <a:picLocks noChangeAspect="1"/>
          </p:cNvPicPr>
          <p:nvPr/>
        </p:nvPicPr>
        <p:blipFill>
          <a:blip r:embed="rId3"/>
          <a:stretch>
            <a:fillRect/>
          </a:stretch>
        </p:blipFill>
        <p:spPr>
          <a:xfrm>
            <a:off x="1608667" y="1662668"/>
            <a:ext cx="6018643" cy="4673600"/>
          </a:xfrm>
          <a:prstGeom prst="rect">
            <a:avLst/>
          </a:prstGeom>
        </p:spPr>
      </p:pic>
      <p:sp>
        <p:nvSpPr>
          <p:cNvPr id="6" name="矩形 5">
            <a:extLst>
              <a:ext uri="{FF2B5EF4-FFF2-40B4-BE49-F238E27FC236}">
                <a16:creationId xmlns:a16="http://schemas.microsoft.com/office/drawing/2014/main" id="{1E0E7EB1-CF22-49C6-9E69-45D0FBDEAA01}"/>
              </a:ext>
            </a:extLst>
          </p:cNvPr>
          <p:cNvSpPr/>
          <p:nvPr/>
        </p:nvSpPr>
        <p:spPr>
          <a:xfrm>
            <a:off x="6773333" y="2226733"/>
            <a:ext cx="762000" cy="558800"/>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AF8C5E75-B4D4-4415-BCFD-D65398D3AF70}"/>
              </a:ext>
            </a:extLst>
          </p:cNvPr>
          <p:cNvSpPr/>
          <p:nvPr/>
        </p:nvSpPr>
        <p:spPr>
          <a:xfrm>
            <a:off x="6872527" y="4092575"/>
            <a:ext cx="762000" cy="558800"/>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21904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050505" y="2526632"/>
            <a:ext cx="184731" cy="369332"/>
          </a:xfrm>
          <a:prstGeom prst="rect">
            <a:avLst/>
          </a:prstGeom>
          <a:noFill/>
        </p:spPr>
        <p:txBody>
          <a:bodyPr wrap="none" rtlCol="0">
            <a:spAutoFit/>
          </a:bodyPr>
          <a:lstStyle/>
          <a:p>
            <a:endParaRPr lang="zh-CN" altLang="en-US" dirty="0"/>
          </a:p>
        </p:txBody>
      </p:sp>
      <p:sp>
        <p:nvSpPr>
          <p:cNvPr id="11" name="矩形 10">
            <a:extLst>
              <a:ext uri="{FF2B5EF4-FFF2-40B4-BE49-F238E27FC236}">
                <a16:creationId xmlns:a16="http://schemas.microsoft.com/office/drawing/2014/main" id="{A3D437E7-8CE2-403B-9CAC-D91D4B03FBBA}"/>
              </a:ext>
            </a:extLst>
          </p:cNvPr>
          <p:cNvSpPr/>
          <p:nvPr/>
        </p:nvSpPr>
        <p:spPr>
          <a:xfrm>
            <a:off x="5520266" y="155627"/>
            <a:ext cx="1540933" cy="369332"/>
          </a:xfrm>
          <a:prstGeom prst="rect">
            <a:avLst/>
          </a:prstGeom>
        </p:spPr>
        <p:txBody>
          <a:bodyPr wrap="square">
            <a:spAutoFit/>
          </a:bodyPr>
          <a:lstStyle/>
          <a:p>
            <a:r>
              <a:rPr lang="en-US" altLang="zh-CN" b="1" i="1" dirty="0">
                <a:solidFill>
                  <a:schemeClr val="bg1"/>
                </a:solidFill>
              </a:rPr>
              <a:t>Algorithm </a:t>
            </a:r>
            <a:endParaRPr lang="zh-CN" altLang="en-US" dirty="0"/>
          </a:p>
        </p:txBody>
      </p:sp>
      <p:pic>
        <p:nvPicPr>
          <p:cNvPr id="12" name="图片 11">
            <a:extLst>
              <a:ext uri="{FF2B5EF4-FFF2-40B4-BE49-F238E27FC236}">
                <a16:creationId xmlns:a16="http://schemas.microsoft.com/office/drawing/2014/main" id="{F428AE73-C1F7-4F26-A196-A6E243B3B634}"/>
              </a:ext>
            </a:extLst>
          </p:cNvPr>
          <p:cNvPicPr>
            <a:picLocks noChangeAspect="1"/>
          </p:cNvPicPr>
          <p:nvPr/>
        </p:nvPicPr>
        <p:blipFill>
          <a:blip r:embed="rId2"/>
          <a:stretch>
            <a:fillRect/>
          </a:stretch>
        </p:blipFill>
        <p:spPr>
          <a:xfrm>
            <a:off x="182562" y="1010014"/>
            <a:ext cx="4867275" cy="1885950"/>
          </a:xfrm>
          <a:prstGeom prst="rect">
            <a:avLst/>
          </a:prstGeom>
        </p:spPr>
      </p:pic>
      <p:pic>
        <p:nvPicPr>
          <p:cNvPr id="13" name="图片 12">
            <a:extLst>
              <a:ext uri="{FF2B5EF4-FFF2-40B4-BE49-F238E27FC236}">
                <a16:creationId xmlns:a16="http://schemas.microsoft.com/office/drawing/2014/main" id="{615228B7-C5A4-4BB4-8C79-16006C48C6BE}"/>
              </a:ext>
            </a:extLst>
          </p:cNvPr>
          <p:cNvPicPr>
            <a:picLocks noChangeAspect="1"/>
          </p:cNvPicPr>
          <p:nvPr/>
        </p:nvPicPr>
        <p:blipFill>
          <a:blip r:embed="rId3"/>
          <a:stretch>
            <a:fillRect/>
          </a:stretch>
        </p:blipFill>
        <p:spPr>
          <a:xfrm>
            <a:off x="3842807" y="2349448"/>
            <a:ext cx="4895850" cy="4352925"/>
          </a:xfrm>
          <a:prstGeom prst="rect">
            <a:avLst/>
          </a:prstGeom>
        </p:spPr>
      </p:pic>
    </p:spTree>
    <p:extLst>
      <p:ext uri="{BB962C8B-B14F-4D97-AF65-F5344CB8AC3E}">
        <p14:creationId xmlns:p14="http://schemas.microsoft.com/office/powerpoint/2010/main" val="464203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734D35F-A120-4014-9CBD-84A570E3F27C}"/>
              </a:ext>
            </a:extLst>
          </p:cNvPr>
          <p:cNvPicPr>
            <a:picLocks noChangeAspect="1"/>
          </p:cNvPicPr>
          <p:nvPr/>
        </p:nvPicPr>
        <p:blipFill>
          <a:blip r:embed="rId2"/>
          <a:stretch>
            <a:fillRect/>
          </a:stretch>
        </p:blipFill>
        <p:spPr>
          <a:xfrm>
            <a:off x="201613" y="2949017"/>
            <a:ext cx="4165600" cy="3702078"/>
          </a:xfrm>
          <a:prstGeom prst="rect">
            <a:avLst/>
          </a:prstGeom>
        </p:spPr>
      </p:pic>
      <p:pic>
        <p:nvPicPr>
          <p:cNvPr id="6" name="图片 5">
            <a:extLst>
              <a:ext uri="{FF2B5EF4-FFF2-40B4-BE49-F238E27FC236}">
                <a16:creationId xmlns:a16="http://schemas.microsoft.com/office/drawing/2014/main" id="{0C1A09EB-B5FD-432F-B20E-3375A4C3E60F}"/>
              </a:ext>
            </a:extLst>
          </p:cNvPr>
          <p:cNvPicPr>
            <a:picLocks noChangeAspect="1"/>
          </p:cNvPicPr>
          <p:nvPr/>
        </p:nvPicPr>
        <p:blipFill>
          <a:blip r:embed="rId3"/>
          <a:stretch>
            <a:fillRect/>
          </a:stretch>
        </p:blipFill>
        <p:spPr>
          <a:xfrm>
            <a:off x="4123267" y="1121306"/>
            <a:ext cx="4819120" cy="2152022"/>
          </a:xfrm>
          <a:prstGeom prst="rect">
            <a:avLst/>
          </a:prstGeom>
        </p:spPr>
      </p:pic>
      <p:sp>
        <p:nvSpPr>
          <p:cNvPr id="17" name="矩形 16">
            <a:extLst>
              <a:ext uri="{FF2B5EF4-FFF2-40B4-BE49-F238E27FC236}">
                <a16:creationId xmlns:a16="http://schemas.microsoft.com/office/drawing/2014/main" id="{9F66BCDE-DD4B-4A9F-9D90-8F48AA873C2C}"/>
              </a:ext>
            </a:extLst>
          </p:cNvPr>
          <p:cNvSpPr/>
          <p:nvPr/>
        </p:nvSpPr>
        <p:spPr>
          <a:xfrm>
            <a:off x="5520267" y="155627"/>
            <a:ext cx="982134" cy="369332"/>
          </a:xfrm>
          <a:prstGeom prst="rect">
            <a:avLst/>
          </a:prstGeom>
        </p:spPr>
        <p:txBody>
          <a:bodyPr wrap="square">
            <a:spAutoFit/>
          </a:bodyPr>
          <a:lstStyle/>
          <a:p>
            <a:r>
              <a:rPr lang="en-US" altLang="zh-CN" b="1" i="1" dirty="0">
                <a:solidFill>
                  <a:schemeClr val="bg1"/>
                </a:solidFill>
              </a:rPr>
              <a:t>Result </a:t>
            </a:r>
            <a:endParaRPr lang="zh-CN" altLang="en-US" dirty="0"/>
          </a:p>
        </p:txBody>
      </p:sp>
    </p:spTree>
    <p:extLst>
      <p:ext uri="{BB962C8B-B14F-4D97-AF65-F5344CB8AC3E}">
        <p14:creationId xmlns:p14="http://schemas.microsoft.com/office/powerpoint/2010/main" val="1315939042"/>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otalTime>740</TotalTime>
  <Words>293</Words>
  <Application>Microsoft Office PowerPoint</Application>
  <PresentationFormat>全屏显示(4:3)</PresentationFormat>
  <Paragraphs>57</Paragraphs>
  <Slides>14</Slides>
  <Notes>1</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14</vt:i4>
      </vt:variant>
    </vt:vector>
  </HeadingPairs>
  <TitlesOfParts>
    <vt:vector size="21" baseType="lpstr">
      <vt:lpstr>CMMI10</vt:lpstr>
      <vt:lpstr>CMR10</vt:lpstr>
      <vt:lpstr>NimbusRomNo9L-Regu</vt:lpstr>
      <vt:lpstr>等线</vt:lpstr>
      <vt:lpstr>Arial</vt:lpstr>
      <vt:lpstr>默认设计模板</vt:lpstr>
      <vt:lpstr>1_默认设计模板</vt:lpstr>
      <vt:lpstr>EEG Emotion Recognition Using Dynamical Graph Convolutional Neural Networks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EEGnet实际结果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吴 永祥</cp:lastModifiedBy>
  <cp:revision>71</cp:revision>
  <dcterms:created xsi:type="dcterms:W3CDTF">2019-01-14T06:56:54Z</dcterms:created>
  <dcterms:modified xsi:type="dcterms:W3CDTF">2019-09-04T08:53:14Z</dcterms:modified>
</cp:coreProperties>
</file>