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9" r:id="rId3"/>
    <p:sldId id="280" r:id="rId4"/>
    <p:sldId id="271" r:id="rId5"/>
    <p:sldId id="272" r:id="rId6"/>
    <p:sldId id="273" r:id="rId7"/>
    <p:sldId id="274" r:id="rId8"/>
    <p:sldId id="281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EDA1-0A00-4F5A-BF09-C00F5D485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4C3A3-A9C4-4687-9511-CDA8DABC3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3166A-CDB2-4824-B334-86B45040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760-E011-42B8-87DB-8C508B65EC1D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B6B7E-01C8-480F-A4CC-8965AFD7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BD9A7-1768-4C1F-A5CA-C1F9B6D1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6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5A44-3127-409F-8C70-3BBB1C44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2A67D-66E9-43D8-B99E-7FB7B9D43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11EE3-3502-41A2-A438-3037BA83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760-E011-42B8-87DB-8C508B65EC1D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1B62A-DDF8-4021-95ED-C936F6A4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28029-8B7D-401E-8B57-914C0B81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6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A0F8CE-F5BC-468C-BA7B-FC5C46890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65261-AC2D-43D9-9745-52AC232FF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57242-BF47-4535-925D-AF8B54AC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760-E011-42B8-87DB-8C508B65EC1D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8DC84-BAF0-4C1B-A820-5AD9FFE8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CB938-F8B7-4C95-BBC7-3AA43B0F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5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00AC-DB2D-470E-8B78-69857619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BE6B2-AC08-42AB-A3D4-63BD4B3E0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65AE4-1401-44BA-8EE4-651C6570B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760-E011-42B8-87DB-8C508B65EC1D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D277A-63B1-4A79-816A-DBE15780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0720A-6735-46DA-8105-8114860C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6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F8BD-4C78-4C98-A2A9-4339F077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FCD15-D56A-4743-BBB5-19680A5F2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FDDF5-5A70-4911-A7A6-461F3849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760-E011-42B8-87DB-8C508B65EC1D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9582D-CB5C-43AC-B66D-D1F65AE6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513D4-F498-47AC-B186-DEDC0B041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7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F5CD-5D60-4825-84F5-E1C54576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BFEDA-5E99-464E-BB88-96BFD2598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C045C-E8E5-4B9A-A81F-C4D11FD18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EB34D-E7E4-4D42-B302-5FD7A163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760-E011-42B8-87DB-8C508B65EC1D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DEEDB-E824-4CC7-AF72-8B85A3B4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38255-4AE4-4F8E-8E30-9971EAB2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9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F884-1766-494E-9092-2D6CAE1D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ECB6B-FD5A-4300-9EB6-C1B71BD88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E4CEE-FC17-43EF-95D7-C96FC2AE5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190D94-9F4E-4401-9636-00C76BAA0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098CA-2A27-4657-ABA0-2481D532F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8CA51-8685-43B5-A74C-7869F73E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760-E011-42B8-87DB-8C508B65EC1D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86328-8D6B-4AD7-9E5E-ABCCCFF9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39E48-83FF-469A-BD2C-C0094D10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1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DB60-7A55-43C0-ACCA-C9EE1F85E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D1C88-228B-425D-BC6D-AEF35799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760-E011-42B8-87DB-8C508B65EC1D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B3777-174D-4089-8677-C03299DD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38D08-3889-4975-8478-EC431E09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3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D68973-C6EF-42CE-960F-65A745F39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760-E011-42B8-87DB-8C508B65EC1D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DAF3A-E18B-4118-A63D-DF410EA71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7A3FD-0142-477B-9B08-126EC369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9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9313-3479-4AA5-B79E-445F0AE7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41A80-FD35-4220-8968-61EF0F2B3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582AD-C678-42DA-AD96-9B7A75256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ABBE6-A5D4-46C3-9CB7-2D07BAA22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760-E011-42B8-87DB-8C508B65EC1D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617B0-322C-404B-AAFA-39509003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DD271-4391-42A0-AF8B-3ABD2FBB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7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5990-2E0D-4CAF-9A8D-2B3B6315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D307C0-956C-434D-B3AD-673FB0508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B21F8-5C6D-42F8-A89E-7D4AF880A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67736-C5A2-4133-A936-66A6B4E2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760-E011-42B8-87DB-8C508B65EC1D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4DF76-D2CF-45FF-B677-250AF5CC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7FB30-4F66-4584-9612-B665B5F3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4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A6617-8566-48E4-B172-FF8DC69F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E1B8A-086F-4317-9495-D4605EF74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57E6C-01AE-4A98-B6F1-C6E05BD07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BA760-E011-42B8-87DB-8C508B65EC1D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9B2C-4E59-4E37-9BF3-3C65C1B71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1A5F8-1035-4C4F-AF4F-8C0765F61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2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0AC8A6-A5F5-49A8-B51E-3CE9170AD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60" y="223390"/>
            <a:ext cx="11498280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44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8B6EE7-F0D7-478D-8446-40AE1B0AB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9228"/>
            <a:ext cx="12192000" cy="345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39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9D1921-62AA-4246-A5FB-3DB7F59E3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0365"/>
            <a:ext cx="12192000" cy="379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58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320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A8511D-9109-4C2E-84F5-578646906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6" y="247206"/>
            <a:ext cx="11479227" cy="63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3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28F685-2AD8-4F6A-B9C8-EC163427F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30" y="1128391"/>
            <a:ext cx="9240540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8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811CA8-D3B6-4467-8DC1-BD6895934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11" y="0"/>
            <a:ext cx="98077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6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83270C-4FC0-49F5-AD8D-4E8E8F30A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5" y="493295"/>
            <a:ext cx="12192000" cy="481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92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F95C39-4AF0-462B-B18C-A8670D8B4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7315"/>
            <a:ext cx="12192000" cy="544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9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650924-F596-4A57-B3A3-6D52BC24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56" y="423443"/>
            <a:ext cx="9402487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3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2143EF-0120-4289-90B9-1D951E195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12192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5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E570AA-DE0B-46C6-A24C-10729E825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9006"/>
            <a:ext cx="12192000" cy="355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47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7329</TotalTime>
  <Words>0</Words>
  <Application>Microsoft Macintosh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bianca Hoshina</dc:creator>
  <cp:lastModifiedBy>Miguel Correa</cp:lastModifiedBy>
  <cp:revision>5</cp:revision>
  <dcterms:created xsi:type="dcterms:W3CDTF">2021-10-14T01:32:02Z</dcterms:created>
  <dcterms:modified xsi:type="dcterms:W3CDTF">2021-11-22T00:24:20Z</dcterms:modified>
</cp:coreProperties>
</file>