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1" r:id="rId2"/>
    <p:sldId id="257" r:id="rId3"/>
    <p:sldId id="258" r:id="rId4"/>
    <p:sldId id="262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80D95B-B98D-4BF4-B892-BD1816B95785}" type="datetimeFigureOut">
              <a:rPr lang="zh-CN" altLang="en-US" smtClean="0"/>
              <a:t>2018/7/2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6549CD-6A86-4ED9-AC03-755C705715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455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549CD-6A86-4ED9-AC03-755C7057150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856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B66C87-3E71-471B-8F38-2CE5B073C8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D6FFFE-448F-484D-9732-75F015001C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F51AF2-090E-4AF0-8124-35A89C452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3B81-9E26-426F-8F2C-CA2FECA1EBF3}" type="datetimeFigureOut">
              <a:rPr lang="zh-CN" altLang="en-US" smtClean="0"/>
              <a:t>2018/7/2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BB6FD0-9A27-4D11-9B9E-0651D7A69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86F91C-94E5-4085-A1BE-804251B6F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9CBEB-A191-4694-8ED0-69F899D75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178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AD4A02-0679-4738-8988-123EF18A9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55A860-515F-46C6-AB0D-ED6D610295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119E05-C276-44C7-B566-83EB4AD46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3B81-9E26-426F-8F2C-CA2FECA1EBF3}" type="datetimeFigureOut">
              <a:rPr lang="zh-CN" altLang="en-US" smtClean="0"/>
              <a:t>2018/7/2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EBCDFB-8F6E-4660-A6C9-776C474FF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DAC8B5-7A4E-4C52-BF7C-2C77E633A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9CBEB-A191-4694-8ED0-69F899D75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450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BACA351-5637-4062-AD77-019BBBDE38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BE4702-8E36-4233-B2FA-97EA88F907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7F64F9-70C8-4A78-ADA7-1A2D884D8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3B81-9E26-426F-8F2C-CA2FECA1EBF3}" type="datetimeFigureOut">
              <a:rPr lang="zh-CN" altLang="en-US" smtClean="0"/>
              <a:t>2018/7/2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46B180-CF04-4373-9D44-4166A9003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40005E-BC3D-4A44-A6BF-847E00BC9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9CBEB-A191-4694-8ED0-69F899D75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01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D4C5DD-DEFD-45EC-A2B1-6BEBEC4C1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F81F9E-9720-4067-BC64-873B265EF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90CA18-331B-4372-B160-33C2D1BC8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3B81-9E26-426F-8F2C-CA2FECA1EBF3}" type="datetimeFigureOut">
              <a:rPr lang="zh-CN" altLang="en-US" smtClean="0"/>
              <a:t>2018/7/2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F1A5D6-65FA-4E57-B9AD-058BBEA03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25747E-2B26-4D61-A819-757882CA1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9CBEB-A191-4694-8ED0-69F899D75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590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B9C992-2EA4-47AD-A44C-B77A9E4AC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0CA5D0-68D6-4C90-AC60-59DC6B257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FBC727-B50A-41D7-AB60-DCF38A620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3B81-9E26-426F-8F2C-CA2FECA1EBF3}" type="datetimeFigureOut">
              <a:rPr lang="zh-CN" altLang="en-US" smtClean="0"/>
              <a:t>2018/7/2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B3C975-B8D0-4D53-B9D1-72810BE84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39AD67-8E5F-423F-85AE-997BC1DC2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9CBEB-A191-4694-8ED0-69F899D75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504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4BC681-B606-473F-AC70-0616EA6DC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E121D2-ED49-4CB3-963A-5C450FC98E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9AF17C-BDE4-4079-939A-C20BC9C38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DB4BC6-8A9A-445C-8C60-606CD63B0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3B81-9E26-426F-8F2C-CA2FECA1EBF3}" type="datetimeFigureOut">
              <a:rPr lang="zh-CN" altLang="en-US" smtClean="0"/>
              <a:t>2018/7/2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E45287-EFCE-4902-9682-C0ED0D373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7805AB-24A4-4A33-81CA-B365733CB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9CBEB-A191-4694-8ED0-69F899D75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78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0557A0-4F3D-42C0-BF9E-930804693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55FBE7-9785-4657-A35F-8396E021A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138A38-2C69-4450-9825-4742151C54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2ECC770-20D2-4D3E-8B29-044DB27C6F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2183F1F-3260-4F07-94BE-9F512957B4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B0AA38-7044-43EE-9A38-EAC132366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3B81-9E26-426F-8F2C-CA2FECA1EBF3}" type="datetimeFigureOut">
              <a:rPr lang="zh-CN" altLang="en-US" smtClean="0"/>
              <a:t>2018/7/2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0A021A0-0AD8-4812-BEB1-B6FD3720E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9E729ED-1C98-44F6-82BB-6F1FD7555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9CBEB-A191-4694-8ED0-69F899D75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469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B02B4-22B4-47B1-8D0C-DAD66A59F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82E0461-6E8F-4A62-A00C-DA8ACEBA3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3B81-9E26-426F-8F2C-CA2FECA1EBF3}" type="datetimeFigureOut">
              <a:rPr lang="zh-CN" altLang="en-US" smtClean="0"/>
              <a:t>2018/7/2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92C4612-6843-472A-8107-82AA960C0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37E71D5-14EE-4A4A-B1A9-0CE25825D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9CBEB-A191-4694-8ED0-69F899D75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543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749C5C1-4C13-4D53-955E-81194BE14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3B81-9E26-426F-8F2C-CA2FECA1EBF3}" type="datetimeFigureOut">
              <a:rPr lang="zh-CN" altLang="en-US" smtClean="0"/>
              <a:t>2018/7/2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B16C9A1-DDF9-4211-9378-84C878CFA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6A2AC8-702F-4EE5-A37C-A9FAC466C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9CBEB-A191-4694-8ED0-69F899D75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744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804105-E7BE-4DB8-A94E-C25A0DA72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52657B-5CD2-44AF-A725-53A92C11C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DB50F0-6D34-42A6-9560-2DAA7939C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A7A82A-E85F-4397-9D07-9930EAE74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3B81-9E26-426F-8F2C-CA2FECA1EBF3}" type="datetimeFigureOut">
              <a:rPr lang="zh-CN" altLang="en-US" smtClean="0"/>
              <a:t>2018/7/2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3AE607-9959-485D-A345-949B8D5D3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23E121-C34D-420A-904B-55E1A997A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9CBEB-A191-4694-8ED0-69F899D75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19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7FA847-BE92-46E5-95C6-E1700B51D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F6E2C9E-962D-4119-B86D-01F8D28123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EA3A03-DEEB-40E4-936C-80F4A8C95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724FD5-623F-4E63-9DF1-34AAE9108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3B81-9E26-426F-8F2C-CA2FECA1EBF3}" type="datetimeFigureOut">
              <a:rPr lang="zh-CN" altLang="en-US" smtClean="0"/>
              <a:t>2018/7/2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CF69AD-4E5E-45EE-9EC0-110004598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6B6DFD-CA81-4840-9204-805903C4F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9CBEB-A191-4694-8ED0-69F899D75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649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342274B-14A3-4479-BBF2-3D457B1FA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540376-D4B1-4768-84F2-B9B5E8AAB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190AF4-B0A5-4CBB-902F-D6482EA934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33B81-9E26-426F-8F2C-CA2FECA1EBF3}" type="datetimeFigureOut">
              <a:rPr lang="zh-CN" altLang="en-US" smtClean="0"/>
              <a:t>2018/7/2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7406AB-8AAB-4833-BBEC-34AED5E466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EF59B6-512E-4D25-AF84-BC5A2FDAF0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9CBEB-A191-4694-8ED0-69F899D75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057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40151C-F393-4672-9FE8-29BF4867B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Sentover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b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</a:b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 A s</a:t>
            </a: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ensor-based two-step verification method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2CE9751-2A8C-40AF-AA5C-E155295ABE8F}"/>
              </a:ext>
            </a:extLst>
          </p:cNvPr>
          <p:cNvSpPr txBox="1"/>
          <p:nvPr/>
        </p:nvSpPr>
        <p:spPr>
          <a:xfrm>
            <a:off x="9283149" y="4631635"/>
            <a:ext cx="13901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鲍西雨</a:t>
            </a:r>
            <a:endParaRPr lang="en-US" altLang="zh-CN" sz="2400" dirty="0"/>
          </a:p>
          <a:p>
            <a:r>
              <a:rPr lang="en-US" altLang="zh-CN" sz="2400" dirty="0"/>
              <a:t>2018/7/3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37211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56571B-95B7-49F6-8A46-5EFFFE2C8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EB8642-C9AE-4B7A-BA8C-5654D0904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Two-step verification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31420E8-0B4B-4E35-B7B4-61ED4E4C6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582" y="2458164"/>
            <a:ext cx="7546403" cy="403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98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964F92-35FC-44D9-AA42-0731144E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407289BA-CC3A-460D-9628-469E9EF47A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268" y="186631"/>
            <a:ext cx="10032551" cy="6858000"/>
          </a:xfrm>
          <a:prstGeom prst="rect">
            <a:avLst/>
          </a:prstGeom>
        </p:spPr>
      </p:pic>
      <p:grpSp>
        <p:nvGrpSpPr>
          <p:cNvPr id="22" name="组合 21">
            <a:extLst>
              <a:ext uri="{FF2B5EF4-FFF2-40B4-BE49-F238E27FC236}">
                <a16:creationId xmlns:a16="http://schemas.microsoft.com/office/drawing/2014/main" id="{499A6AA1-831C-44F4-8423-76F533BA9706}"/>
              </a:ext>
            </a:extLst>
          </p:cNvPr>
          <p:cNvGrpSpPr/>
          <p:nvPr/>
        </p:nvGrpSpPr>
        <p:grpSpPr>
          <a:xfrm>
            <a:off x="125360" y="112877"/>
            <a:ext cx="12066640" cy="6044444"/>
            <a:chOff x="207290" y="365125"/>
            <a:chExt cx="12066640" cy="6044444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00E65D70-8372-43B2-8B9C-0454B9B365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6470" y="365125"/>
              <a:ext cx="9917460" cy="6044444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A2F0EFEB-18C4-4287-9C29-C4258CDB37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290" y="2669964"/>
              <a:ext cx="2700821" cy="27008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86229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A7FC6F-6933-40F7-8598-F0ECF39EC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083493-0C83-40BF-8B10-CDBA4529A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471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9</Words>
  <Application>Microsoft Office PowerPoint</Application>
  <PresentationFormat>宽屏</PresentationFormat>
  <Paragraphs>7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等线 Light</vt:lpstr>
      <vt:lpstr>华文楷体</vt:lpstr>
      <vt:lpstr>Arial</vt:lpstr>
      <vt:lpstr>Symbol</vt:lpstr>
      <vt:lpstr>Times New Roman</vt:lpstr>
      <vt:lpstr>Office 主题​​</vt:lpstr>
      <vt:lpstr> Sentover   A sensor-based two-step verification method</vt:lpstr>
      <vt:lpstr>Background</vt:lpstr>
      <vt:lpstr>Solution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Sentover   A sensor-based two-step verification method</dc:title>
  <dc:creator>鲍西雨</dc:creator>
  <cp:lastModifiedBy>鲍西雨</cp:lastModifiedBy>
  <cp:revision>8</cp:revision>
  <dcterms:created xsi:type="dcterms:W3CDTF">2018-07-02T08:27:23Z</dcterms:created>
  <dcterms:modified xsi:type="dcterms:W3CDTF">2018-07-02T12:11:25Z</dcterms:modified>
</cp:coreProperties>
</file>