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7" r:id="rId3"/>
    <p:sldId id="262" r:id="rId4"/>
    <p:sldId id="258" r:id="rId5"/>
    <p:sldId id="263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0D95B-B98D-4BF4-B892-BD1816B95785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549CD-6A86-4ED9-AC03-755C70571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549CD-6A86-4ED9-AC03-755C7057150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85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66C87-3E71-471B-8F38-2CE5B073C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D6FFFE-448F-484D-9732-75F015001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51AF2-090E-4AF0-8124-35A89C45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B6FD0-9A27-4D11-9B9E-0651D7A6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6F91C-94E5-4085-A1BE-804251B6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17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D4A02-0679-4738-8988-123EF18A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55A860-515F-46C6-AB0D-ED6D61029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19E05-C276-44C7-B566-83EB4AD4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BCDFB-8F6E-4660-A6C9-776C474F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AC8B5-7A4E-4C52-BF7C-2C77E633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5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ACA351-5637-4062-AD77-019BBBDE3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BE4702-8E36-4233-B2FA-97EA88F90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F64F9-70C8-4A78-ADA7-1A2D884D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6B180-CF04-4373-9D44-4166A900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0005E-BC3D-4A44-A6BF-847E00BC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4C5DD-DEFD-45EC-A2B1-6BEBEC4C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81F9E-9720-4067-BC64-873B265EF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0CA18-331B-4372-B160-33C2D1BC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1A5D6-65FA-4E57-B9AD-058BBEA0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25747E-2B26-4D61-A819-757882CA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59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9C992-2EA4-47AD-A44C-B77A9E4A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CA5D0-68D6-4C90-AC60-59DC6B257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BC727-B50A-41D7-AB60-DCF38A62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3C975-B8D0-4D53-B9D1-72810BE8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9AD67-8E5F-423F-85AE-997BC1DC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50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BC681-B606-473F-AC70-0616EA6D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121D2-ED49-4CB3-963A-5C450FC98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9AF17C-BDE4-4079-939A-C20BC9C38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DB4BC6-8A9A-445C-8C60-606CD63B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E45287-EFCE-4902-9682-C0ED0D37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7805AB-24A4-4A33-81CA-B365733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557A0-4F3D-42C0-BF9E-93080469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5FBE7-9785-4657-A35F-8396E021A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138A38-2C69-4450-9825-4742151C5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ECC770-20D2-4D3E-8B29-044DB27C6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183F1F-3260-4F07-94BE-9F512957B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B0AA38-7044-43EE-9A38-EAC13236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A021A0-0AD8-4812-BEB1-B6FD3720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E729ED-1C98-44F6-82BB-6F1FD755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46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02B4-22B4-47B1-8D0C-DAD66A59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2E0461-6E8F-4A62-A00C-DA8ACEBA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2C4612-6843-472A-8107-82AA960C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7E71D5-14EE-4A4A-B1A9-0CE25825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54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49C5C1-4C13-4D53-955E-81194BE1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16C9A1-DDF9-4211-9378-84C878CF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A2AC8-702F-4EE5-A37C-A9FAC466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74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04105-E7BE-4DB8-A94E-C25A0DA7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2657B-5CD2-44AF-A725-53A92C11C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DB50F0-6D34-42A6-9560-2DAA7939C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A7A82A-E85F-4397-9D07-9930EAE7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3AE607-9959-485D-A345-949B8D5D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3E121-C34D-420A-904B-55E1A997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9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FA847-BE92-46E5-95C6-E1700B51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6E2C9E-962D-4119-B86D-01F8D2812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EA3A03-DEEB-40E4-936C-80F4A8C95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24FD5-623F-4E63-9DF1-34AAE910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3B81-9E26-426F-8F2C-CA2FECA1EBF3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CF69AD-4E5E-45EE-9EC0-11000459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6B6DFD-CA81-4840-9204-805903C4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4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42274B-14A3-4479-BBF2-3D457B1F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540376-D4B1-4768-84F2-B9B5E8AAB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90AF4-B0A5-4CBB-902F-D6482EA93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3B81-9E26-426F-8F2C-CA2FECA1EBF3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406AB-8AAB-4833-BBEC-34AED5E46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F59B6-512E-4D25-AF84-BC5A2FDAF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9CBEB-A191-4694-8ED0-69F899D75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05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0151C-F393-4672-9FE8-29BF4867B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Sentover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b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 A s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ensor-based two-step verification method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CE9751-2A8C-40AF-AA5C-E155295ABE8F}"/>
              </a:ext>
            </a:extLst>
          </p:cNvPr>
          <p:cNvSpPr txBox="1"/>
          <p:nvPr/>
        </p:nvSpPr>
        <p:spPr>
          <a:xfrm>
            <a:off x="9283149" y="4631635"/>
            <a:ext cx="1390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鲍西雨</a:t>
            </a:r>
            <a:endParaRPr lang="en-US" altLang="zh-CN" sz="2400" dirty="0"/>
          </a:p>
          <a:p>
            <a:r>
              <a:rPr lang="en-US" altLang="zh-CN" sz="2400" dirty="0"/>
              <a:t>2018/7/3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721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6571B-95B7-49F6-8A46-5EFFFE2C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B8642-C9AE-4B7A-BA8C-5654D0904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Two-step verification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1420E8-0B4B-4E35-B7B4-61ED4E4C6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82" y="2458164"/>
            <a:ext cx="7546403" cy="403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8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7FC6F-6933-40F7-8598-F0ECF39E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Scenes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083493-0C83-40BF-8B10-CDBA4529A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Private Scene</a:t>
            </a:r>
          </a:p>
          <a:p>
            <a:pPr lvl="1"/>
            <a:r>
              <a:rPr lang="en-US" altLang="zh-CN" dirty="0"/>
              <a:t>Phishing Website, </a:t>
            </a:r>
          </a:p>
          <a:p>
            <a:r>
              <a:rPr lang="en-US" altLang="zh-CN" dirty="0"/>
              <a:t>Protect Scene</a:t>
            </a:r>
          </a:p>
          <a:p>
            <a:pPr lvl="1"/>
            <a:r>
              <a:rPr lang="en-US" altLang="zh-CN" dirty="0"/>
              <a:t>Listener</a:t>
            </a:r>
          </a:p>
          <a:p>
            <a:r>
              <a:rPr lang="en-US" altLang="zh-CN" dirty="0"/>
              <a:t>Public Scene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47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64F92-35FC-44D9-AA42-0731144E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Layer 1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99A6AA1-831C-44F4-8423-76F533BA9706}"/>
              </a:ext>
            </a:extLst>
          </p:cNvPr>
          <p:cNvGrpSpPr/>
          <p:nvPr/>
        </p:nvGrpSpPr>
        <p:grpSpPr>
          <a:xfrm>
            <a:off x="125360" y="102937"/>
            <a:ext cx="12066640" cy="6044444"/>
            <a:chOff x="207290" y="365125"/>
            <a:chExt cx="12066640" cy="6044444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0E65D70-8372-43B2-8B9C-0454B9B36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6470" y="365125"/>
              <a:ext cx="9917460" cy="6044444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A2F0EFEB-18C4-4287-9C29-C4258CDB3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290" y="2669964"/>
              <a:ext cx="2700821" cy="2700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622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9011E82-C913-49A6-AF94-F68825FAD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68" y="186631"/>
            <a:ext cx="10032551" cy="6858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564B72B8-C80C-4AF6-BA0D-4FB52FCC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Layer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0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7A4BE-B2DC-4ED0-A287-FBF9838F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Sound layer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6B570-079F-41BB-AF5B-46BAD40D5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47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25</Words>
  <Application>Microsoft Office PowerPoint</Application>
  <PresentationFormat>宽屏</PresentationFormat>
  <Paragraphs>15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华文楷体</vt:lpstr>
      <vt:lpstr>Arial</vt:lpstr>
      <vt:lpstr>Symbol</vt:lpstr>
      <vt:lpstr>Times New Roman</vt:lpstr>
      <vt:lpstr>Office 主题​​</vt:lpstr>
      <vt:lpstr> Sentover   A sensor-based two-step verification method</vt:lpstr>
      <vt:lpstr>Background</vt:lpstr>
      <vt:lpstr>Scenes</vt:lpstr>
      <vt:lpstr>Layer 1</vt:lpstr>
      <vt:lpstr>Layer 2</vt:lpstr>
      <vt:lpstr>Sound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Sentover   A sensor-based two-step verification method</dc:title>
  <dc:creator>鲍西雨</dc:creator>
  <cp:lastModifiedBy>鲍西雨</cp:lastModifiedBy>
  <cp:revision>11</cp:revision>
  <dcterms:created xsi:type="dcterms:W3CDTF">2018-07-02T08:27:23Z</dcterms:created>
  <dcterms:modified xsi:type="dcterms:W3CDTF">2018-07-19T14:55:27Z</dcterms:modified>
</cp:coreProperties>
</file>