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lvl1pPr defTabSz="584200">
      <a:lnSpc>
        <a:spcPct val="150000"/>
      </a:lnSpc>
      <a:defRPr sz="7000">
        <a:latin typeface="+mj-lt"/>
        <a:ea typeface="+mj-ea"/>
        <a:cs typeface="+mj-cs"/>
        <a:sym typeface="Microsoft YaHei"/>
      </a:defRPr>
    </a:lvl1pPr>
    <a:lvl2pPr indent="228600" defTabSz="584200">
      <a:lnSpc>
        <a:spcPct val="150000"/>
      </a:lnSpc>
      <a:defRPr sz="7000">
        <a:latin typeface="+mj-lt"/>
        <a:ea typeface="+mj-ea"/>
        <a:cs typeface="+mj-cs"/>
        <a:sym typeface="Microsoft YaHei"/>
      </a:defRPr>
    </a:lvl2pPr>
    <a:lvl3pPr indent="457200" defTabSz="584200">
      <a:lnSpc>
        <a:spcPct val="150000"/>
      </a:lnSpc>
      <a:defRPr sz="7000">
        <a:latin typeface="+mj-lt"/>
        <a:ea typeface="+mj-ea"/>
        <a:cs typeface="+mj-cs"/>
        <a:sym typeface="Microsoft YaHei"/>
      </a:defRPr>
    </a:lvl3pPr>
    <a:lvl4pPr indent="685800" defTabSz="584200">
      <a:lnSpc>
        <a:spcPct val="150000"/>
      </a:lnSpc>
      <a:defRPr sz="7000">
        <a:latin typeface="+mj-lt"/>
        <a:ea typeface="+mj-ea"/>
        <a:cs typeface="+mj-cs"/>
        <a:sym typeface="Microsoft YaHei"/>
      </a:defRPr>
    </a:lvl4pPr>
    <a:lvl5pPr indent="914400" defTabSz="584200">
      <a:lnSpc>
        <a:spcPct val="150000"/>
      </a:lnSpc>
      <a:defRPr sz="7000">
        <a:latin typeface="+mj-lt"/>
        <a:ea typeface="+mj-ea"/>
        <a:cs typeface="+mj-cs"/>
        <a:sym typeface="Microsoft YaHei"/>
      </a:defRPr>
    </a:lvl5pPr>
    <a:lvl6pPr indent="1143000" defTabSz="584200">
      <a:lnSpc>
        <a:spcPct val="150000"/>
      </a:lnSpc>
      <a:defRPr sz="7000">
        <a:latin typeface="+mj-lt"/>
        <a:ea typeface="+mj-ea"/>
        <a:cs typeface="+mj-cs"/>
        <a:sym typeface="Microsoft YaHei"/>
      </a:defRPr>
    </a:lvl6pPr>
    <a:lvl7pPr indent="1371600" defTabSz="584200">
      <a:lnSpc>
        <a:spcPct val="150000"/>
      </a:lnSpc>
      <a:defRPr sz="7000">
        <a:latin typeface="+mj-lt"/>
        <a:ea typeface="+mj-ea"/>
        <a:cs typeface="+mj-cs"/>
        <a:sym typeface="Microsoft YaHei"/>
      </a:defRPr>
    </a:lvl7pPr>
    <a:lvl8pPr indent="1600200" defTabSz="584200">
      <a:lnSpc>
        <a:spcPct val="150000"/>
      </a:lnSpc>
      <a:defRPr sz="7000">
        <a:latin typeface="+mj-lt"/>
        <a:ea typeface="+mj-ea"/>
        <a:cs typeface="+mj-cs"/>
        <a:sym typeface="Microsoft YaHei"/>
      </a:defRPr>
    </a:lvl8pPr>
    <a:lvl9pPr indent="1828800" defTabSz="584200">
      <a:lnSpc>
        <a:spcPct val="150000"/>
      </a:lnSpc>
      <a:defRPr sz="7000">
        <a:latin typeface="+mj-lt"/>
        <a:ea typeface="+mj-ea"/>
        <a:cs typeface="+mj-cs"/>
        <a:sym typeface="Microsoft YaHe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600"/>
            </a:lvl1pPr>
            <a:lvl2pPr marL="0" indent="228600" algn="ctr">
              <a:spcBef>
                <a:spcPts val="0"/>
              </a:spcBef>
              <a:buSzTx/>
              <a:buNone/>
              <a:defRPr sz="5600"/>
            </a:lvl2pPr>
            <a:lvl3pPr marL="0" indent="457200" algn="ctr">
              <a:spcBef>
                <a:spcPts val="0"/>
              </a:spcBef>
              <a:buSzTx/>
              <a:buNone/>
              <a:defRPr sz="5600"/>
            </a:lvl3pPr>
            <a:lvl4pPr marL="0" indent="685800" algn="ctr">
              <a:spcBef>
                <a:spcPts val="0"/>
              </a:spcBef>
              <a:buSzTx/>
              <a:buNone/>
              <a:defRPr sz="5600"/>
            </a:lvl4pPr>
            <a:lvl5pPr marL="0" indent="914400" algn="ctr">
              <a:spcBef>
                <a:spcPts val="0"/>
              </a:spcBef>
              <a:buSzTx/>
              <a:buNone/>
              <a:defRPr sz="5600"/>
            </a:lvl5pPr>
          </a:lstStyle>
          <a:p>
            <a:pPr lvl="0">
              <a:defRPr sz="1800"/>
            </a:pPr>
            <a:r>
              <a:rPr sz="5600"/>
              <a:t>Body Level One</a:t>
            </a:r>
            <a:endParaRPr sz="5600"/>
          </a:p>
          <a:p>
            <a:pPr lvl="1">
              <a:defRPr sz="1800"/>
            </a:pPr>
            <a:r>
              <a:rPr sz="5600"/>
              <a:t>Body Level Two</a:t>
            </a:r>
            <a:endParaRPr sz="5600"/>
          </a:p>
          <a:p>
            <a:pPr lvl="2">
              <a:defRPr sz="1800"/>
            </a:pPr>
            <a:r>
              <a:rPr sz="5600"/>
              <a:t>Body Level Three</a:t>
            </a:r>
            <a:endParaRPr sz="5600"/>
          </a:p>
          <a:p>
            <a:pPr lvl="3">
              <a:defRPr sz="1800"/>
            </a:pPr>
            <a:r>
              <a:rPr sz="5600"/>
              <a:t>Body Level Four</a:t>
            </a:r>
            <a:endParaRPr sz="5600"/>
          </a:p>
          <a:p>
            <a:pPr lvl="4">
              <a:defRPr sz="1800"/>
            </a:pPr>
            <a:r>
              <a:rPr sz="5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600"/>
            </a:lvl1pPr>
            <a:lvl2pPr marL="0" indent="228600" algn="ctr">
              <a:spcBef>
                <a:spcPts val="0"/>
              </a:spcBef>
              <a:buSzTx/>
              <a:buNone/>
              <a:defRPr sz="5600"/>
            </a:lvl2pPr>
            <a:lvl3pPr marL="0" indent="457200" algn="ctr">
              <a:spcBef>
                <a:spcPts val="0"/>
              </a:spcBef>
              <a:buSzTx/>
              <a:buNone/>
              <a:defRPr sz="5600"/>
            </a:lvl3pPr>
            <a:lvl4pPr marL="0" indent="685800" algn="ctr">
              <a:spcBef>
                <a:spcPts val="0"/>
              </a:spcBef>
              <a:buSzTx/>
              <a:buNone/>
              <a:defRPr sz="5600"/>
            </a:lvl4pPr>
            <a:lvl5pPr marL="0" indent="914400" algn="ctr">
              <a:spcBef>
                <a:spcPts val="0"/>
              </a:spcBef>
              <a:buSzTx/>
              <a:buNone/>
              <a:defRPr sz="5600"/>
            </a:lvl5pPr>
          </a:lstStyle>
          <a:p>
            <a:pPr lvl="0">
              <a:defRPr sz="1800"/>
            </a:pPr>
            <a:r>
              <a:rPr sz="5600"/>
              <a:t>Body Level One</a:t>
            </a:r>
            <a:endParaRPr sz="5600"/>
          </a:p>
          <a:p>
            <a:pPr lvl="1">
              <a:defRPr sz="1800"/>
            </a:pPr>
            <a:r>
              <a:rPr sz="5600"/>
              <a:t>Body Level Two</a:t>
            </a:r>
            <a:endParaRPr sz="5600"/>
          </a:p>
          <a:p>
            <a:pPr lvl="2">
              <a:defRPr sz="1800"/>
            </a:pPr>
            <a:r>
              <a:rPr sz="5600"/>
              <a:t>Body Level Three</a:t>
            </a:r>
            <a:endParaRPr sz="5600"/>
          </a:p>
          <a:p>
            <a:pPr lvl="3">
              <a:defRPr sz="1800"/>
            </a:pPr>
            <a:r>
              <a:rPr sz="5600"/>
              <a:t>Body Level Four</a:t>
            </a:r>
            <a:endParaRPr sz="5600"/>
          </a:p>
          <a:p>
            <a:pPr lvl="4">
              <a:defRPr sz="1800"/>
            </a:pPr>
            <a:r>
              <a:rPr sz="5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600"/>
            </a:lvl1pPr>
            <a:lvl2pPr marL="0" indent="228600" algn="ctr">
              <a:spcBef>
                <a:spcPts val="0"/>
              </a:spcBef>
              <a:buSzTx/>
              <a:buNone/>
              <a:defRPr sz="5600"/>
            </a:lvl2pPr>
            <a:lvl3pPr marL="0" indent="457200" algn="ctr">
              <a:spcBef>
                <a:spcPts val="0"/>
              </a:spcBef>
              <a:buSzTx/>
              <a:buNone/>
              <a:defRPr sz="5600"/>
            </a:lvl3pPr>
            <a:lvl4pPr marL="0" indent="685800" algn="ctr">
              <a:spcBef>
                <a:spcPts val="0"/>
              </a:spcBef>
              <a:buSzTx/>
              <a:buNone/>
              <a:defRPr sz="5600"/>
            </a:lvl4pPr>
            <a:lvl5pPr marL="0" indent="914400" algn="ctr">
              <a:spcBef>
                <a:spcPts val="0"/>
              </a:spcBef>
              <a:buSzTx/>
              <a:buNone/>
              <a:defRPr sz="5600"/>
            </a:lvl5pPr>
          </a:lstStyle>
          <a:p>
            <a:pPr lvl="0">
              <a:defRPr sz="1800"/>
            </a:pPr>
            <a:r>
              <a:rPr sz="5600"/>
              <a:t>Body Level One</a:t>
            </a:r>
            <a:endParaRPr sz="5600"/>
          </a:p>
          <a:p>
            <a:pPr lvl="1">
              <a:defRPr sz="1800"/>
            </a:pPr>
            <a:r>
              <a:rPr sz="5600"/>
              <a:t>Body Level Two</a:t>
            </a:r>
            <a:endParaRPr sz="5600"/>
          </a:p>
          <a:p>
            <a:pPr lvl="2">
              <a:defRPr sz="1800"/>
            </a:pPr>
            <a:r>
              <a:rPr sz="5600"/>
              <a:t>Body Level Three</a:t>
            </a:r>
            <a:endParaRPr sz="5600"/>
          </a:p>
          <a:p>
            <a:pPr lvl="3">
              <a:defRPr sz="1800"/>
            </a:pPr>
            <a:r>
              <a:rPr sz="5600"/>
              <a:t>Body Level Four</a:t>
            </a:r>
            <a:endParaRPr sz="5600"/>
          </a:p>
          <a:p>
            <a:pPr lvl="4">
              <a:defRPr sz="1800"/>
            </a:pPr>
            <a:r>
              <a:rPr sz="5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000"/>
              <a:t>Body Level One</a:t>
            </a:r>
            <a:endParaRPr sz="5000"/>
          </a:p>
          <a:p>
            <a:pPr lvl="1">
              <a:defRPr sz="1800"/>
            </a:pPr>
            <a:r>
              <a:rPr sz="5000"/>
              <a:t>Body Level Two</a:t>
            </a:r>
            <a:endParaRPr sz="5000"/>
          </a:p>
          <a:p>
            <a:pPr lvl="2">
              <a:defRPr sz="1800"/>
            </a:pPr>
            <a:r>
              <a:rPr sz="5000"/>
              <a:t>Body Level Three</a:t>
            </a:r>
            <a:endParaRPr sz="5000"/>
          </a:p>
          <a:p>
            <a:pPr lvl="3">
              <a:defRPr sz="1800"/>
            </a:pPr>
            <a:r>
              <a:rPr sz="5000"/>
              <a:t>Body Level Four</a:t>
            </a:r>
            <a:endParaRPr sz="5000"/>
          </a:p>
          <a:p>
            <a:pPr lvl="4">
              <a:defRPr sz="1800"/>
            </a:pPr>
            <a:r>
              <a:rPr sz="50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3200"/>
              </a:spcBef>
              <a:defRPr sz="3800">
                <a:latin typeface="+mn-lt"/>
                <a:ea typeface="+mn-ea"/>
                <a:cs typeface="+mn-cs"/>
                <a:sym typeface="Helvetica Light"/>
              </a:defRPr>
            </a:lvl1pPr>
            <a:lvl2pPr marL="808264" indent="-465364">
              <a:spcBef>
                <a:spcPts val="3200"/>
              </a:spcBef>
              <a:defRPr sz="3800">
                <a:latin typeface="+mn-lt"/>
                <a:ea typeface="+mn-ea"/>
                <a:cs typeface="+mn-cs"/>
                <a:sym typeface="Helvetica Light"/>
              </a:defRPr>
            </a:lvl2pPr>
            <a:lvl3pPr marL="1151164" indent="-465364">
              <a:spcBef>
                <a:spcPts val="3200"/>
              </a:spcBef>
              <a:defRPr sz="3800">
                <a:latin typeface="+mn-lt"/>
                <a:ea typeface="+mn-ea"/>
                <a:cs typeface="+mn-cs"/>
                <a:sym typeface="Helvetica Light"/>
              </a:defRPr>
            </a:lvl3pPr>
            <a:lvl4pPr marL="1494064" indent="-465364">
              <a:spcBef>
                <a:spcPts val="3200"/>
              </a:spcBef>
              <a:defRPr sz="3800">
                <a:latin typeface="+mn-lt"/>
                <a:ea typeface="+mn-ea"/>
                <a:cs typeface="+mn-cs"/>
                <a:sym typeface="Helvetica Light"/>
              </a:defRPr>
            </a:lvl4pPr>
            <a:lvl5pPr marL="1836964" indent="-465364">
              <a:spcBef>
                <a:spcPts val="3200"/>
              </a:spcBef>
              <a:defRPr sz="38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800"/>
              <a:t>Body Level One</a:t>
            </a:r>
            <a:endParaRPr sz="3800"/>
          </a:p>
          <a:p>
            <a:pPr lvl="1">
              <a:defRPr sz="1800"/>
            </a:pPr>
            <a:r>
              <a:rPr sz="3800"/>
              <a:t>Body Level Two</a:t>
            </a:r>
            <a:endParaRPr sz="3800"/>
          </a:p>
          <a:p>
            <a:pPr lvl="2">
              <a:defRPr sz="1800"/>
            </a:pPr>
            <a:r>
              <a:rPr sz="3800"/>
              <a:t>Body Level Three</a:t>
            </a:r>
            <a:endParaRPr sz="3800"/>
          </a:p>
          <a:p>
            <a:pPr lvl="3">
              <a:defRPr sz="1800"/>
            </a:pPr>
            <a:r>
              <a:rPr sz="3800"/>
              <a:t>Body Level Four</a:t>
            </a:r>
            <a:endParaRPr sz="3800"/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000"/>
              <a:t>Body Level One</a:t>
            </a:r>
            <a:endParaRPr sz="5000"/>
          </a:p>
          <a:p>
            <a:pPr lvl="1">
              <a:defRPr sz="1800"/>
            </a:pPr>
            <a:r>
              <a:rPr sz="5000"/>
              <a:t>Body Level Two</a:t>
            </a:r>
            <a:endParaRPr sz="5000"/>
          </a:p>
          <a:p>
            <a:pPr lvl="2">
              <a:defRPr sz="1800"/>
            </a:pPr>
            <a:r>
              <a:rPr sz="5000"/>
              <a:t>Body Level Three</a:t>
            </a:r>
            <a:endParaRPr sz="5000"/>
          </a:p>
          <a:p>
            <a:pPr lvl="3">
              <a:defRPr sz="1800"/>
            </a:pPr>
            <a:r>
              <a:rPr sz="5000"/>
              <a:t>Body Level Four</a:t>
            </a:r>
            <a:endParaRPr sz="5000"/>
          </a:p>
          <a:p>
            <a:pPr lvl="4">
              <a:defRPr sz="1800"/>
            </a:pPr>
            <a:r>
              <a:rPr sz="50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5000"/>
              <a:t>Body Level One</a:t>
            </a:r>
            <a:endParaRPr sz="5000"/>
          </a:p>
          <a:p>
            <a:pPr lvl="1">
              <a:defRPr sz="1800"/>
            </a:pPr>
            <a:r>
              <a:rPr sz="5000"/>
              <a:t>Body Level Two</a:t>
            </a:r>
            <a:endParaRPr sz="5000"/>
          </a:p>
          <a:p>
            <a:pPr lvl="2">
              <a:defRPr sz="1800"/>
            </a:pPr>
            <a:r>
              <a:rPr sz="5000"/>
              <a:t>Body Level Three</a:t>
            </a:r>
            <a:endParaRPr sz="5000"/>
          </a:p>
          <a:p>
            <a:pPr lvl="3">
              <a:defRPr sz="1800"/>
            </a:pPr>
            <a:r>
              <a:rPr sz="5000"/>
              <a:t>Body Level Four</a:t>
            </a:r>
            <a:endParaRPr sz="5000"/>
          </a:p>
          <a:p>
            <a:pPr lvl="4">
              <a:defRPr sz="1800"/>
            </a:pPr>
            <a:r>
              <a:rPr sz="50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11200">
          <a:latin typeface="+mj-lt"/>
          <a:ea typeface="+mj-ea"/>
          <a:cs typeface="+mj-cs"/>
          <a:sym typeface="Microsoft YaHei"/>
        </a:defRPr>
      </a:lvl1pPr>
      <a:lvl2pPr indent="228600" algn="ctr" defTabSz="584200">
        <a:defRPr sz="11200">
          <a:latin typeface="+mj-lt"/>
          <a:ea typeface="+mj-ea"/>
          <a:cs typeface="+mj-cs"/>
          <a:sym typeface="Microsoft YaHei"/>
        </a:defRPr>
      </a:lvl2pPr>
      <a:lvl3pPr indent="457200" algn="ctr" defTabSz="584200">
        <a:defRPr sz="11200">
          <a:latin typeface="+mj-lt"/>
          <a:ea typeface="+mj-ea"/>
          <a:cs typeface="+mj-cs"/>
          <a:sym typeface="Microsoft YaHei"/>
        </a:defRPr>
      </a:lvl3pPr>
      <a:lvl4pPr indent="685800" algn="ctr" defTabSz="584200">
        <a:defRPr sz="11200">
          <a:latin typeface="+mj-lt"/>
          <a:ea typeface="+mj-ea"/>
          <a:cs typeface="+mj-cs"/>
          <a:sym typeface="Microsoft YaHei"/>
        </a:defRPr>
      </a:lvl4pPr>
      <a:lvl5pPr indent="914400" algn="ctr" defTabSz="584200">
        <a:defRPr sz="11200">
          <a:latin typeface="+mj-lt"/>
          <a:ea typeface="+mj-ea"/>
          <a:cs typeface="+mj-cs"/>
          <a:sym typeface="Microsoft YaHei"/>
        </a:defRPr>
      </a:lvl5pPr>
      <a:lvl6pPr indent="1143000" algn="ctr" defTabSz="584200">
        <a:defRPr sz="11200">
          <a:latin typeface="+mj-lt"/>
          <a:ea typeface="+mj-ea"/>
          <a:cs typeface="+mj-cs"/>
          <a:sym typeface="Microsoft YaHei"/>
        </a:defRPr>
      </a:lvl6pPr>
      <a:lvl7pPr indent="1371600" algn="ctr" defTabSz="584200">
        <a:defRPr sz="11200">
          <a:latin typeface="+mj-lt"/>
          <a:ea typeface="+mj-ea"/>
          <a:cs typeface="+mj-cs"/>
          <a:sym typeface="Microsoft YaHei"/>
        </a:defRPr>
      </a:lvl7pPr>
      <a:lvl8pPr indent="1600200" algn="ctr" defTabSz="584200">
        <a:defRPr sz="11200">
          <a:latin typeface="+mj-lt"/>
          <a:ea typeface="+mj-ea"/>
          <a:cs typeface="+mj-cs"/>
          <a:sym typeface="Microsoft YaHei"/>
        </a:defRPr>
      </a:lvl8pPr>
      <a:lvl9pPr indent="1828800" algn="ctr" defTabSz="584200">
        <a:defRPr sz="11200">
          <a:latin typeface="+mj-lt"/>
          <a:ea typeface="+mj-ea"/>
          <a:cs typeface="+mj-cs"/>
          <a:sym typeface="Microsoft YaHei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+mj-lt"/>
          <a:ea typeface="+mj-ea"/>
          <a:cs typeface="+mj-cs"/>
          <a:sym typeface="Microsoft YaHei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+mj-lt"/>
          <a:ea typeface="+mj-ea"/>
          <a:cs typeface="+mj-cs"/>
          <a:sym typeface="Microsoft YaHei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+mj-lt"/>
          <a:ea typeface="+mj-ea"/>
          <a:cs typeface="+mj-cs"/>
          <a:sym typeface="Microsoft YaHei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+mj-lt"/>
          <a:ea typeface="+mj-ea"/>
          <a:cs typeface="+mj-cs"/>
          <a:sym typeface="Microsoft YaHei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+mj-lt"/>
          <a:ea typeface="+mj-ea"/>
          <a:cs typeface="+mj-cs"/>
          <a:sym typeface="Microsoft YaHei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+mj-lt"/>
          <a:ea typeface="+mj-ea"/>
          <a:cs typeface="+mj-cs"/>
          <a:sym typeface="Microsoft YaHei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+mj-lt"/>
          <a:ea typeface="+mj-ea"/>
          <a:cs typeface="+mj-cs"/>
          <a:sym typeface="Microsoft YaHei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+mj-lt"/>
          <a:ea typeface="+mj-ea"/>
          <a:cs typeface="+mj-cs"/>
          <a:sym typeface="Microsoft YaHei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+mj-lt"/>
          <a:ea typeface="+mj-ea"/>
          <a:cs typeface="+mj-cs"/>
          <a:sym typeface="Microsoft YaHei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eveloper.mozilla.org/zh-CN/learn/javascript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约定</a:t>
            </a:r>
          </a:p>
        </p:txBody>
      </p:sp>
      <p:sp>
        <p:nvSpPr>
          <p:cNvPr id="33" name="Shape 33"/>
          <p:cNvSpPr/>
          <p:nvPr/>
        </p:nvSpPr>
        <p:spPr>
          <a:xfrm>
            <a:off x="2020503" y="5532437"/>
            <a:ext cx="20342995" cy="2651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0">
              <a:defRPr sz="1800"/>
            </a:pPr>
            <a:r>
              <a:rPr sz="6000"/>
              <a:t>在无特殊说明时，本教程内容涉及的JS版本为ECMAScript5</a:t>
            </a:r>
            <a:endParaRPr sz="6000"/>
          </a:p>
          <a:p>
            <a:pPr lvl="0">
              <a:defRPr sz="1800"/>
            </a:pPr>
            <a:r>
              <a:rPr sz="6000"/>
              <a:t>运行结果以Chrome 39为准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JavaScript深入浅出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第0章 课程介绍 by @Bosn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课程大纲</a:t>
            </a:r>
          </a:p>
        </p:txBody>
      </p:sp>
      <p:sp>
        <p:nvSpPr>
          <p:cNvPr id="39" name="Shape 39"/>
          <p:cNvSpPr/>
          <p:nvPr/>
        </p:nvSpPr>
        <p:spPr>
          <a:xfrm>
            <a:off x="5265544" y="4830554"/>
            <a:ext cx="5114009" cy="5032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0">
              <a:defRPr sz="1800"/>
            </a:pPr>
            <a:r>
              <a:rPr sz="4200"/>
              <a:t>一、数据类型</a:t>
            </a:r>
            <a:endParaRPr sz="4200"/>
          </a:p>
          <a:p>
            <a:pPr lvl="0">
              <a:defRPr sz="1800"/>
            </a:pPr>
            <a:r>
              <a:rPr sz="4200"/>
              <a:t>二、表达式和运算符</a:t>
            </a:r>
            <a:endParaRPr sz="4200"/>
          </a:p>
          <a:p>
            <a:pPr lvl="0">
              <a:defRPr sz="1800"/>
            </a:pPr>
            <a:r>
              <a:rPr sz="4200"/>
              <a:t>三、语句</a:t>
            </a:r>
            <a:endParaRPr sz="4200"/>
          </a:p>
          <a:p>
            <a:pPr lvl="0">
              <a:defRPr sz="1800"/>
            </a:pPr>
            <a:r>
              <a:rPr sz="4200"/>
              <a:t>四、对象</a:t>
            </a:r>
            <a:endParaRPr sz="4200"/>
          </a:p>
          <a:p>
            <a:pPr lvl="0">
              <a:defRPr sz="1800"/>
            </a:pPr>
            <a:r>
              <a:rPr sz="4200"/>
              <a:t>五、数组</a:t>
            </a:r>
          </a:p>
        </p:txBody>
      </p:sp>
      <p:sp>
        <p:nvSpPr>
          <p:cNvPr id="40" name="Shape 40"/>
          <p:cNvSpPr/>
          <p:nvPr/>
        </p:nvSpPr>
        <p:spPr>
          <a:xfrm>
            <a:off x="13219650" y="4830554"/>
            <a:ext cx="4956176" cy="5032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0">
              <a:defRPr sz="1800"/>
            </a:pPr>
            <a:r>
              <a:rPr sz="4200"/>
              <a:t>六、函数</a:t>
            </a:r>
            <a:endParaRPr sz="4200"/>
          </a:p>
          <a:p>
            <a:pPr lvl="0">
              <a:defRPr sz="1800"/>
            </a:pPr>
            <a:r>
              <a:rPr sz="4200"/>
              <a:t>七、this</a:t>
            </a:r>
            <a:endParaRPr sz="4200"/>
          </a:p>
          <a:p>
            <a:pPr lvl="0">
              <a:defRPr sz="1800"/>
            </a:pPr>
            <a:r>
              <a:rPr sz="4200"/>
              <a:t>八、闭包和作用域</a:t>
            </a:r>
            <a:endParaRPr sz="4200"/>
          </a:p>
          <a:p>
            <a:pPr lvl="0">
              <a:defRPr sz="1800"/>
            </a:pPr>
            <a:r>
              <a:rPr sz="4200"/>
              <a:t>九、OOP</a:t>
            </a:r>
            <a:endParaRPr sz="4200"/>
          </a:p>
          <a:p>
            <a:pPr lvl="0">
              <a:defRPr sz="1800"/>
            </a:pPr>
            <a:r>
              <a:rPr sz="4200"/>
              <a:t>十、正则与模式匹配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>
        <p14:warp dir="in"/>
      </p:transition>
    </mc:Choice>
    <mc:Fallback>
      <p:transition xmlns:p14="http://schemas.microsoft.com/office/powerpoint/2010/main" spd="med" advClick="1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学习方法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622300" indent="-622300">
              <a:defRPr sz="1800"/>
            </a:pPr>
            <a:r>
              <a:rPr sz="4200"/>
              <a:t>学习资料：</a:t>
            </a:r>
            <a:endParaRPr sz="4200"/>
          </a:p>
          <a:p>
            <a:pPr lvl="1" marL="1066800" indent="-622300">
              <a:defRPr sz="1800"/>
            </a:pPr>
            <a:r>
              <a:rPr sz="4200"/>
              <a:t>《JavaScript权威指南》</a:t>
            </a:r>
            <a:endParaRPr sz="4200"/>
          </a:p>
          <a:p>
            <a:pPr lvl="1" marL="1066800" indent="-622300">
              <a:defRPr sz="1800"/>
            </a:pPr>
            <a:r>
              <a:rPr sz="4200"/>
              <a:t>MDN：</a:t>
            </a:r>
            <a:r>
              <a:rPr sz="4200" u="sng">
                <a:hlinkClick r:id="rId2" invalidUrl="" action="" tgtFrame="" tooltip="" history="1" highlightClick="0" endSnd="0"/>
              </a:rPr>
              <a:t>https://developer.mozilla.org/zh-CN/learn/javascript</a:t>
            </a:r>
            <a:endParaRPr sz="4200"/>
          </a:p>
          <a:p>
            <a:pPr lvl="1" marL="1066800" indent="-622300">
              <a:defRPr sz="1800"/>
            </a:pPr>
            <a:r>
              <a:rPr sz="4200"/>
              <a:t>多动手实践 + 参与讨论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>
        <p14:warp dir="in"/>
      </p:transition>
    </mc:Choice>
    <mc:Fallback>
      <p:transition xmlns:p14="http://schemas.microsoft.com/office/powerpoint/2010/main" spd="med" advClick="1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8316515" y="5846762"/>
            <a:ext cx="7712076" cy="202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1200"/>
            </a:lvl1pPr>
          </a:lstStyle>
          <a:p>
            <a:pPr lvl="0">
              <a:defRPr sz="1800"/>
            </a:pPr>
            <a:r>
              <a:rPr sz="11200"/>
              <a:t>准备好了嘛!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>
        <p14:warp dir="in"/>
      </p:transition>
    </mc:Choice>
    <mc:Fallback>
      <p:transition xmlns:p14="http://schemas.microsoft.com/office/powerpoint/2010/main" spd="med" advClick="1">
        <p:fade/>
      </p:transition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Microsoft YaHei"/>
        <a:ea typeface="Microsoft YaHei"/>
        <a:cs typeface="Microsoft YaHei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584200" rtl="0" fontAlgn="auto" latinLnBrk="1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7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Microsoft YaHe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Microsoft YaHei"/>
        <a:ea typeface="Microsoft YaHei"/>
        <a:cs typeface="Microsoft YaHei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584200" rtl="0" fontAlgn="auto" latinLnBrk="1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7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Microsoft YaHe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