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Owen" userId="d1254ce893023eb5" providerId="LiveId" clId="{DECE0637-784D-4E06-8AF5-0B53CF0F58DA}"/>
    <pc:docChg chg="undo custSel addSld delSld modSld sldOrd">
      <pc:chgData name="Zachary Owen" userId="d1254ce893023eb5" providerId="LiveId" clId="{DECE0637-784D-4E06-8AF5-0B53CF0F58DA}" dt="2021-05-06T00:59:40.431" v="1743" actId="931"/>
      <pc:docMkLst>
        <pc:docMk/>
      </pc:docMkLst>
      <pc:sldChg chg="modTransition">
        <pc:chgData name="Zachary Owen" userId="d1254ce893023eb5" providerId="LiveId" clId="{DECE0637-784D-4E06-8AF5-0B53CF0F58DA}" dt="2021-05-06T00:13:11.398" v="771"/>
        <pc:sldMkLst>
          <pc:docMk/>
          <pc:sldMk cId="3530806741" sldId="256"/>
        </pc:sldMkLst>
      </pc:sldChg>
      <pc:sldChg chg="modSp mod modTransition">
        <pc:chgData name="Zachary Owen" userId="d1254ce893023eb5" providerId="LiveId" clId="{DECE0637-784D-4E06-8AF5-0B53CF0F58DA}" dt="2021-05-06T00:13:15.479" v="772"/>
        <pc:sldMkLst>
          <pc:docMk/>
          <pc:sldMk cId="4190386705" sldId="257"/>
        </pc:sldMkLst>
        <pc:spChg chg="mod">
          <ac:chgData name="Zachary Owen" userId="d1254ce893023eb5" providerId="LiveId" clId="{DECE0637-784D-4E06-8AF5-0B53CF0F58DA}" dt="2021-05-05T23:47:14.541" v="163" actId="6549"/>
          <ac:spMkLst>
            <pc:docMk/>
            <pc:sldMk cId="4190386705" sldId="257"/>
            <ac:spMk id="2" creationId="{D377A7E7-37B0-4610-BB09-D751D581DA77}"/>
          </ac:spMkLst>
        </pc:spChg>
        <pc:spChg chg="mod">
          <ac:chgData name="Zachary Owen" userId="d1254ce893023eb5" providerId="LiveId" clId="{DECE0637-784D-4E06-8AF5-0B53CF0F58DA}" dt="2021-05-05T23:46:55.454" v="162" actId="6549"/>
          <ac:spMkLst>
            <pc:docMk/>
            <pc:sldMk cId="4190386705" sldId="257"/>
            <ac:spMk id="3" creationId="{A1563472-4AB9-481F-B35D-7777F73A4AF8}"/>
          </ac:spMkLst>
        </pc:spChg>
      </pc:sldChg>
      <pc:sldChg chg="modSp mod modTransition">
        <pc:chgData name="Zachary Owen" userId="d1254ce893023eb5" providerId="LiveId" clId="{DECE0637-784D-4E06-8AF5-0B53CF0F58DA}" dt="2021-05-06T00:13:19.332" v="774"/>
        <pc:sldMkLst>
          <pc:docMk/>
          <pc:sldMk cId="1139481063" sldId="258"/>
        </pc:sldMkLst>
        <pc:spChg chg="mod">
          <ac:chgData name="Zachary Owen" userId="d1254ce893023eb5" providerId="LiveId" clId="{DECE0637-784D-4E06-8AF5-0B53CF0F58DA}" dt="2021-05-05T23:49:25.014" v="282" actId="14100"/>
          <ac:spMkLst>
            <pc:docMk/>
            <pc:sldMk cId="1139481063" sldId="258"/>
            <ac:spMk id="3" creationId="{848FD0DA-39A8-4AF2-AC3B-8FF71062C678}"/>
          </ac:spMkLst>
        </pc:spChg>
      </pc:sldChg>
      <pc:sldChg chg="modSp mod modTransition">
        <pc:chgData name="Zachary Owen" userId="d1254ce893023eb5" providerId="LiveId" clId="{DECE0637-784D-4E06-8AF5-0B53CF0F58DA}" dt="2021-05-06T00:13:17.651" v="773"/>
        <pc:sldMkLst>
          <pc:docMk/>
          <pc:sldMk cId="1570807268" sldId="259"/>
        </pc:sldMkLst>
        <pc:spChg chg="mod">
          <ac:chgData name="Zachary Owen" userId="d1254ce893023eb5" providerId="LiveId" clId="{DECE0637-784D-4E06-8AF5-0B53CF0F58DA}" dt="2021-05-05T23:52:26.319" v="543" actId="6549"/>
          <ac:spMkLst>
            <pc:docMk/>
            <pc:sldMk cId="1570807268" sldId="259"/>
            <ac:spMk id="3" creationId="{8729F421-5869-48CF-9594-D0E1FFCD7B38}"/>
          </ac:spMkLst>
        </pc:spChg>
      </pc:sldChg>
      <pc:sldChg chg="modSp mod modTransition">
        <pc:chgData name="Zachary Owen" userId="d1254ce893023eb5" providerId="LiveId" clId="{DECE0637-784D-4E06-8AF5-0B53CF0F58DA}" dt="2021-05-06T00:13:21.689" v="775"/>
        <pc:sldMkLst>
          <pc:docMk/>
          <pc:sldMk cId="3573939707" sldId="260"/>
        </pc:sldMkLst>
        <pc:spChg chg="mod">
          <ac:chgData name="Zachary Owen" userId="d1254ce893023eb5" providerId="LiveId" clId="{DECE0637-784D-4E06-8AF5-0B53CF0F58DA}" dt="2021-05-05T23:52:41.900" v="572" actId="20577"/>
          <ac:spMkLst>
            <pc:docMk/>
            <pc:sldMk cId="3573939707" sldId="260"/>
            <ac:spMk id="2" creationId="{FAEE463E-190C-4244-AE1D-8309C3B41F66}"/>
          </ac:spMkLst>
        </pc:spChg>
        <pc:spChg chg="mod">
          <ac:chgData name="Zachary Owen" userId="d1254ce893023eb5" providerId="LiveId" clId="{DECE0637-784D-4E06-8AF5-0B53CF0F58DA}" dt="2021-05-05T23:53:40.449" v="698" actId="20577"/>
          <ac:spMkLst>
            <pc:docMk/>
            <pc:sldMk cId="3573939707" sldId="260"/>
            <ac:spMk id="3" creationId="{8D1680A3-5670-4CEF-B449-357FD1E1CBE0}"/>
          </ac:spMkLst>
        </pc:spChg>
        <pc:spChg chg="mod">
          <ac:chgData name="Zachary Owen" userId="d1254ce893023eb5" providerId="LiveId" clId="{DECE0637-784D-4E06-8AF5-0B53CF0F58DA}" dt="2021-05-05T23:53:37.165" v="678" actId="27636"/>
          <ac:spMkLst>
            <pc:docMk/>
            <pc:sldMk cId="3573939707" sldId="260"/>
            <ac:spMk id="4" creationId="{8CCD9045-86C6-4E21-8C7B-60D4607021EA}"/>
          </ac:spMkLst>
        </pc:spChg>
      </pc:sldChg>
      <pc:sldChg chg="addSp delSp modSp mod modTransition modClrScheme chgLayout">
        <pc:chgData name="Zachary Owen" userId="d1254ce893023eb5" providerId="LiveId" clId="{DECE0637-784D-4E06-8AF5-0B53CF0F58DA}" dt="2021-05-06T00:26:45.258" v="1041" actId="20577"/>
        <pc:sldMkLst>
          <pc:docMk/>
          <pc:sldMk cId="3644890434" sldId="261"/>
        </pc:sldMkLst>
        <pc:spChg chg="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2" creationId="{62B4F17B-D0C6-410E-BFEE-BD3DE24F9A97}"/>
          </ac:spMkLst>
        </pc:spChg>
        <pc:spChg chg="del">
          <ac:chgData name="Zachary Owen" userId="d1254ce893023eb5" providerId="LiveId" clId="{DECE0637-784D-4E06-8AF5-0B53CF0F58DA}" dt="2021-05-05T23:39:20.086" v="103" actId="931"/>
          <ac:spMkLst>
            <pc:docMk/>
            <pc:sldMk cId="3644890434" sldId="261"/>
            <ac:spMk id="3" creationId="{CC58E84A-57A1-4BDE-B888-387288592D2B}"/>
          </ac:spMkLst>
        </pc:spChg>
        <pc:spChg chg="add del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4" creationId="{D626F3BF-7A95-472D-8CD5-ECE39CC0F445}"/>
          </ac:spMkLst>
        </pc:spChg>
        <pc:spChg chg="add del 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10" creationId="{F7DB9D22-AB49-452D-ADD7-0FBBBD6615BB}"/>
          </ac:spMkLst>
        </pc:spChg>
        <pc:spChg chg="add mod ord">
          <ac:chgData name="Zachary Owen" userId="d1254ce893023eb5" providerId="LiveId" clId="{DECE0637-784D-4E06-8AF5-0B53CF0F58DA}" dt="2021-05-06T00:26:45.258" v="1041" actId="20577"/>
          <ac:spMkLst>
            <pc:docMk/>
            <pc:sldMk cId="3644890434" sldId="261"/>
            <ac:spMk id="11" creationId="{AFB9226F-0367-43F1-92A6-7D9B35D680FE}"/>
          </ac:spMkLst>
        </pc:spChg>
        <pc:picChg chg="add del mod modCrop">
          <ac:chgData name="Zachary Owen" userId="d1254ce893023eb5" providerId="LiveId" clId="{DECE0637-784D-4E06-8AF5-0B53CF0F58DA}" dt="2021-05-05T23:39:10.919" v="102" actId="931"/>
          <ac:picMkLst>
            <pc:docMk/>
            <pc:sldMk cId="3644890434" sldId="261"/>
            <ac:picMk id="6" creationId="{1E39B2DA-0C92-44EB-A3BB-D87A57EA08FF}"/>
          </ac:picMkLst>
        </pc:picChg>
        <pc:picChg chg="add del mod">
          <ac:chgData name="Zachary Owen" userId="d1254ce893023eb5" providerId="LiveId" clId="{DECE0637-784D-4E06-8AF5-0B53CF0F58DA}" dt="2021-05-05T23:41:28.465" v="106" actId="21"/>
          <ac:picMkLst>
            <pc:docMk/>
            <pc:sldMk cId="3644890434" sldId="261"/>
            <ac:picMk id="8" creationId="{281E4619-AC57-45B7-8631-565B4CE94502}"/>
          </ac:picMkLst>
        </pc:picChg>
      </pc:sldChg>
      <pc:sldChg chg="modTransition">
        <pc:chgData name="Zachary Owen" userId="d1254ce893023eb5" providerId="LiveId" clId="{DECE0637-784D-4E06-8AF5-0B53CF0F58DA}" dt="2021-05-06T00:13:26.618" v="777"/>
        <pc:sldMkLst>
          <pc:docMk/>
          <pc:sldMk cId="281725530" sldId="262"/>
        </pc:sldMkLst>
      </pc:sldChg>
      <pc:sldChg chg="modSp mod modTransition">
        <pc:chgData name="Zachary Owen" userId="d1254ce893023eb5" providerId="LiveId" clId="{DECE0637-784D-4E06-8AF5-0B53CF0F58DA}" dt="2021-05-06T00:29:59.598" v="1595" actId="20577"/>
        <pc:sldMkLst>
          <pc:docMk/>
          <pc:sldMk cId="1138257485" sldId="263"/>
        </pc:sldMkLst>
        <pc:spChg chg="mod">
          <ac:chgData name="Zachary Owen" userId="d1254ce893023eb5" providerId="LiveId" clId="{DECE0637-784D-4E06-8AF5-0B53CF0F58DA}" dt="2021-05-06T00:29:59.598" v="1595" actId="20577"/>
          <ac:spMkLst>
            <pc:docMk/>
            <pc:sldMk cId="1138257485" sldId="263"/>
            <ac:spMk id="2" creationId="{9465B42F-D2D6-4EC1-836D-661E95F38FAA}"/>
          </ac:spMkLst>
        </pc:spChg>
      </pc:sldChg>
      <pc:sldChg chg="addSp delSp modSp new mod ord modTransition">
        <pc:chgData name="Zachary Owen" userId="d1254ce893023eb5" providerId="LiveId" clId="{DECE0637-784D-4E06-8AF5-0B53CF0F58DA}" dt="2021-05-06T00:59:40.431" v="1743" actId="931"/>
        <pc:sldMkLst>
          <pc:docMk/>
          <pc:sldMk cId="245820475" sldId="264"/>
        </pc:sldMkLst>
        <pc:spChg chg="mod">
          <ac:chgData name="Zachary Owen" userId="d1254ce893023eb5" providerId="LiveId" clId="{DECE0637-784D-4E06-8AF5-0B53CF0F58DA}" dt="2021-05-05T23:36:12.687" v="20" actId="20577"/>
          <ac:spMkLst>
            <pc:docMk/>
            <pc:sldMk cId="245820475" sldId="264"/>
            <ac:spMk id="2" creationId="{CF2F4417-6ADD-4BE7-9C57-95BA49F8A6AF}"/>
          </ac:spMkLst>
        </pc:spChg>
        <pc:spChg chg="mod">
          <ac:chgData name="Zachary Owen" userId="d1254ce893023eb5" providerId="LiveId" clId="{DECE0637-784D-4E06-8AF5-0B53CF0F58DA}" dt="2021-05-05T23:36:23.623" v="34" actId="20577"/>
          <ac:spMkLst>
            <pc:docMk/>
            <pc:sldMk cId="245820475" sldId="264"/>
            <ac:spMk id="3" creationId="{4297D99A-3B39-46D0-88FD-5F62849FBEA2}"/>
          </ac:spMkLst>
        </pc:spChg>
        <pc:spChg chg="del">
          <ac:chgData name="Zachary Owen" userId="d1254ce893023eb5" providerId="LiveId" clId="{DECE0637-784D-4E06-8AF5-0B53CF0F58DA}" dt="2021-05-05T23:37:12.808" v="75" actId="931"/>
          <ac:spMkLst>
            <pc:docMk/>
            <pc:sldMk cId="245820475" sldId="264"/>
            <ac:spMk id="4" creationId="{E73FDA18-7956-4B1A-B8C5-218BAC7CBDDE}"/>
          </ac:spMkLst>
        </pc:spChg>
        <pc:spChg chg="mod">
          <ac:chgData name="Zachary Owen" userId="d1254ce893023eb5" providerId="LiveId" clId="{DECE0637-784D-4E06-8AF5-0B53CF0F58DA}" dt="2021-05-05T23:36:35.961" v="74" actId="20577"/>
          <ac:spMkLst>
            <pc:docMk/>
            <pc:sldMk cId="245820475" sldId="264"/>
            <ac:spMk id="5" creationId="{B865C62A-5914-4786-B24E-EE3631EFAFCC}"/>
          </ac:spMkLst>
        </pc:spChg>
        <pc:spChg chg="del">
          <ac:chgData name="Zachary Owen" userId="d1254ce893023eb5" providerId="LiveId" clId="{DECE0637-784D-4E06-8AF5-0B53CF0F58DA}" dt="2021-05-05T23:37:21.899" v="76" actId="931"/>
          <ac:spMkLst>
            <pc:docMk/>
            <pc:sldMk cId="245820475" sldId="264"/>
            <ac:spMk id="6" creationId="{F7B940C4-4ACA-4F3B-B493-674864720984}"/>
          </ac:spMkLst>
        </pc:spChg>
        <pc:spChg chg="add del mod">
          <ac:chgData name="Zachary Owen" userId="d1254ce893023eb5" providerId="LiveId" clId="{DECE0637-784D-4E06-8AF5-0B53CF0F58DA}" dt="2021-05-06T00:59:40.431" v="1743" actId="931"/>
          <ac:spMkLst>
            <pc:docMk/>
            <pc:sldMk cId="245820475" sldId="264"/>
            <ac:spMk id="12" creationId="{916CAD9B-3501-4748-81F7-636EFE8EF965}"/>
          </ac:spMkLst>
        </pc:spChg>
        <pc:picChg chg="add del mod">
          <ac:chgData name="Zachary Owen" userId="d1254ce893023eb5" providerId="LiveId" clId="{DECE0637-784D-4E06-8AF5-0B53CF0F58DA}" dt="2021-05-06T00:59:33.830" v="1742" actId="478"/>
          <ac:picMkLst>
            <pc:docMk/>
            <pc:sldMk cId="245820475" sldId="264"/>
            <ac:picMk id="8" creationId="{2D8D765A-CBB9-4ED7-837C-EBDF2BB78CED}"/>
          </ac:picMkLst>
        </pc:picChg>
        <pc:picChg chg="add mod">
          <ac:chgData name="Zachary Owen" userId="d1254ce893023eb5" providerId="LiveId" clId="{DECE0637-784D-4E06-8AF5-0B53CF0F58DA}" dt="2021-05-05T23:37:21.899" v="76" actId="931"/>
          <ac:picMkLst>
            <pc:docMk/>
            <pc:sldMk cId="245820475" sldId="264"/>
            <ac:picMk id="10" creationId="{45DF83FE-FC71-4661-9C6B-7863524CCB70}"/>
          </ac:picMkLst>
        </pc:picChg>
        <pc:picChg chg="add mod">
          <ac:chgData name="Zachary Owen" userId="d1254ce893023eb5" providerId="LiveId" clId="{DECE0637-784D-4E06-8AF5-0B53CF0F58DA}" dt="2021-05-06T00:59:40.431" v="1743" actId="931"/>
          <ac:picMkLst>
            <pc:docMk/>
            <pc:sldMk cId="245820475" sldId="264"/>
            <ac:picMk id="14" creationId="{166FF831-7E78-435D-AFA5-983C435BDDDD}"/>
          </ac:picMkLst>
        </pc:picChg>
      </pc:sldChg>
      <pc:sldChg chg="addSp delSp modSp new mod ord modTransition modClrScheme chgLayout">
        <pc:chgData name="Zachary Owen" userId="d1254ce893023eb5" providerId="LiveId" clId="{DECE0637-784D-4E06-8AF5-0B53CF0F58DA}" dt="2021-05-06T00:30:03.885" v="1596" actId="313"/>
        <pc:sldMkLst>
          <pc:docMk/>
          <pc:sldMk cId="1124292129" sldId="265"/>
        </pc:sldMkLst>
        <pc:spChg chg="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2" creationId="{30815FA2-03BF-442A-8BD1-8201FC7B92A4}"/>
          </ac:spMkLst>
        </pc:spChg>
        <pc:spChg chg="del 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3" creationId="{21665F58-E606-4003-AFD6-A87A91576F37}"/>
          </ac:spMkLst>
        </pc:spChg>
        <pc:spChg chg="del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4" creationId="{1DC9634C-C4B0-4555-9307-ADF7BEE4EA17}"/>
          </ac:spMkLst>
        </pc:spChg>
        <pc:spChg chg="add mod ord">
          <ac:chgData name="Zachary Owen" userId="d1254ce893023eb5" providerId="LiveId" clId="{DECE0637-784D-4E06-8AF5-0B53CF0F58DA}" dt="2021-05-06T00:30:03.885" v="1596" actId="313"/>
          <ac:spMkLst>
            <pc:docMk/>
            <pc:sldMk cId="1124292129" sldId="265"/>
            <ac:spMk id="5" creationId="{DE5518ED-C692-4AB4-968A-DB790776D463}"/>
          </ac:spMkLst>
        </pc:spChg>
      </pc:sldChg>
      <pc:sldChg chg="modSp new mod modTransition">
        <pc:chgData name="Zachary Owen" userId="d1254ce893023eb5" providerId="LiveId" clId="{DECE0637-784D-4E06-8AF5-0B53CF0F58DA}" dt="2021-05-06T00:31:10.708" v="1739" actId="20577"/>
        <pc:sldMkLst>
          <pc:docMk/>
          <pc:sldMk cId="2873331056" sldId="266"/>
        </pc:sldMkLst>
        <pc:spChg chg="mod">
          <ac:chgData name="Zachary Owen" userId="d1254ce893023eb5" providerId="LiveId" clId="{DECE0637-784D-4E06-8AF5-0B53CF0F58DA}" dt="2021-05-05T23:41:50.378" v="120" actId="20577"/>
          <ac:spMkLst>
            <pc:docMk/>
            <pc:sldMk cId="2873331056" sldId="266"/>
            <ac:spMk id="2" creationId="{72C13216-17B7-4511-86FF-7E1C5386C42A}"/>
          </ac:spMkLst>
        </pc:spChg>
        <pc:spChg chg="mod">
          <ac:chgData name="Zachary Owen" userId="d1254ce893023eb5" providerId="LiveId" clId="{DECE0637-784D-4E06-8AF5-0B53CF0F58DA}" dt="2021-05-06T00:31:10.708" v="1739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modSp new mod modTransition">
        <pc:chgData name="Zachary Owen" userId="d1254ce893023eb5" providerId="LiveId" clId="{DECE0637-784D-4E06-8AF5-0B53CF0F58DA}" dt="2021-05-06T00:13:41.532" v="783"/>
        <pc:sldMkLst>
          <pc:docMk/>
          <pc:sldMk cId="125790410" sldId="267"/>
        </pc:sldMkLst>
        <pc:spChg chg="mod">
          <ac:chgData name="Zachary Owen" userId="d1254ce893023eb5" providerId="LiveId" clId="{DECE0637-784D-4E06-8AF5-0B53CF0F58DA}" dt="2021-05-05T23:42:27.606" v="145" actId="14100"/>
          <ac:spMkLst>
            <pc:docMk/>
            <pc:sldMk cId="125790410" sldId="267"/>
            <ac:spMk id="2" creationId="{6BE8BB0F-361F-4019-95E8-2B2388D3A89E}"/>
          </ac:spMkLst>
        </pc:spChg>
      </pc:sldChg>
      <pc:sldChg chg="new del">
        <pc:chgData name="Zachary Owen" userId="d1254ce893023eb5" providerId="LiveId" clId="{DECE0637-784D-4E06-8AF5-0B53CF0F58DA}" dt="2021-05-05T23:42:02.266" v="122" actId="2696"/>
        <pc:sldMkLst>
          <pc:docMk/>
          <pc:sldMk cId="3410060149" sldId="267"/>
        </pc:sldMkLst>
      </pc:sldChg>
      <pc:sldChg chg="addSp delSp modSp new mod ord modTransition">
        <pc:chgData name="Zachary Owen" userId="d1254ce893023eb5" providerId="LiveId" clId="{DECE0637-784D-4E06-8AF5-0B53CF0F58DA}" dt="2021-05-06T00:24:44.306" v="785"/>
        <pc:sldMkLst>
          <pc:docMk/>
          <pc:sldMk cId="3399668416" sldId="268"/>
        </pc:sldMkLst>
        <pc:spChg chg="mod">
          <ac:chgData name="Zachary Owen" userId="d1254ce893023eb5" providerId="LiveId" clId="{DECE0637-784D-4E06-8AF5-0B53CF0F58DA}" dt="2021-05-06T00:00:43.724" v="736" actId="6549"/>
          <ac:spMkLst>
            <pc:docMk/>
            <pc:sldMk cId="3399668416" sldId="268"/>
            <ac:spMk id="2" creationId="{ABF86C2E-231F-40B8-8AD6-02C95CCD1E7E}"/>
          </ac:spMkLst>
        </pc:spChg>
        <pc:spChg chg="del">
          <ac:chgData name="Zachary Owen" userId="d1254ce893023eb5" providerId="LiveId" clId="{DECE0637-784D-4E06-8AF5-0B53CF0F58DA}" dt="2021-05-05T23:59:50.565" v="724" actId="931"/>
          <ac:spMkLst>
            <pc:docMk/>
            <pc:sldMk cId="3399668416" sldId="268"/>
            <ac:spMk id="3" creationId="{578E5FA4-FD90-4CDF-AB98-3DCEDA09320F}"/>
          </ac:spMkLst>
        </pc:spChg>
        <pc:picChg chg="add mod">
          <ac:chgData name="Zachary Owen" userId="d1254ce893023eb5" providerId="LiveId" clId="{DECE0637-784D-4E06-8AF5-0B53CF0F58DA}" dt="2021-05-06T00:01:03.327" v="741" actId="1076"/>
          <ac:picMkLst>
            <pc:docMk/>
            <pc:sldMk cId="3399668416" sldId="268"/>
            <ac:picMk id="5" creationId="{76CEB22F-39AC-4062-B28C-B0677D838823}"/>
          </ac:picMkLst>
        </pc:picChg>
        <pc:picChg chg="add mod">
          <ac:chgData name="Zachary Owen" userId="d1254ce893023eb5" providerId="LiveId" clId="{DECE0637-784D-4E06-8AF5-0B53CF0F58DA}" dt="2021-05-06T00:02:08.216" v="769" actId="1036"/>
          <ac:picMkLst>
            <pc:docMk/>
            <pc:sldMk cId="3399668416" sldId="268"/>
            <ac:picMk id="7" creationId="{1DBD1EA5-7599-465A-AE6A-CD70AC8E376A}"/>
          </ac:picMkLst>
        </pc:picChg>
        <pc:picChg chg="add mod">
          <ac:chgData name="Zachary Owen" userId="d1254ce893023eb5" providerId="LiveId" clId="{DECE0637-784D-4E06-8AF5-0B53CF0F58DA}" dt="2021-05-06T00:01:12.356" v="745" actId="1038"/>
          <ac:picMkLst>
            <pc:docMk/>
            <pc:sldMk cId="3399668416" sldId="268"/>
            <ac:picMk id="9" creationId="{011A5029-1F18-45CA-877F-B7785231BBCD}"/>
          </ac:picMkLst>
        </pc:picChg>
        <pc:picChg chg="add mod">
          <ac:chgData name="Zachary Owen" userId="d1254ce893023eb5" providerId="LiveId" clId="{DECE0637-784D-4E06-8AF5-0B53CF0F58DA}" dt="2021-05-06T00:02:13.973" v="770" actId="1036"/>
          <ac:picMkLst>
            <pc:docMk/>
            <pc:sldMk cId="3399668416" sldId="268"/>
            <ac:picMk id="11" creationId="{7ABEE123-B957-4258-9DE4-36F51EE8EE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817-9EFC-4F14-A3AA-B7897B8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57812-C1C9-400E-A7AF-2FA22A40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D09-8186-4828-BB18-2F9B423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C44-910C-4DB2-A38B-9228876A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11C9-0619-43B9-933C-BAAB3B6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97B-F85D-4A73-8A1F-1CF4611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676D-7E0E-442B-B5B7-3C1F1703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AC8E-4A1E-497F-BAA3-F0CCAC3D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657E-7C37-4088-90AF-06F948D4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8203-2C1D-4CCD-98BF-F26D1C2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0F1B-815D-4F4E-BAA9-F731D2E6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2CF-4FAC-4322-8131-5E992D1B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DCC-FEBA-4695-92C3-1A82646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991-2960-44C9-8F2C-F9B5F8E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5D1-E727-40F0-853A-BC29B8B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F0E-5AA4-4C66-AC8A-1D65433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DD3-A1F0-4BFA-9C23-B79DA6D2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252-B9EA-406B-AE59-9E8858B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7F-B669-44E0-9095-45B0B07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BC1-C673-4757-9615-FA092CD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F5A-945C-4760-8BE5-1ACD23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F711-7591-4BFD-B508-0FE0829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44A-9588-4C7A-AEFB-ABF07B1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8583-E666-4C74-8C2A-921C31A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36F-88E6-4DE7-A815-D6597A4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90CB-0BC9-4873-A341-DD40675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3E6-D353-40D4-AE32-78D671382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83FE-306F-45C1-B05F-004843C8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98DA-E67F-4330-9693-F5314A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1ABC-D5B7-4757-B753-D3FFE87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B8B-7E75-4AB1-AC67-9CCBDC9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E41-69D0-49B4-9E63-E3978E3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030-3DD5-4701-9D1B-456037A7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36F-0E59-4DF7-AC68-8056E6C1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32F-4855-4A79-9F03-247916C7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BFA0-9069-464C-BBBB-5A3D82C0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75F8-8C4C-4F19-B446-58CC178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2209-17EA-4C2B-AB87-4A23276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7DED-C483-481C-82A8-CC190FF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259-6218-4896-92DF-9085E97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1DDE-7829-4310-BFFD-530A0A6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FFE-BD41-4961-96B5-D9C76EF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60A4-2FA2-43E6-BF94-90DA72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A5C56-32C6-4076-8232-FDEE5C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5C81-1036-4C6F-B55D-4C1811E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3508-2455-4F8A-8E1C-CCDB4F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666-E418-4376-9D8F-C9C371F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9FCC-C83E-414B-8D1B-FDD058D8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60D6-4753-46A5-AC9A-B364F4E5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0803-F52B-4540-9362-26F6A8F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7DBF-A7BF-4E2B-B82F-0CF2899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67E-CCBD-4661-83EC-7E363E2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E2C-4927-43D9-A827-B3942BF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51D9-B3C5-48F5-85DA-7D89D38A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DC87-C5C8-43F5-9B75-576FD27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AAFB-8D98-4B76-8B95-2A656BD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0512-45A0-48EF-8D4B-9889B73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4B37-A67F-4203-886A-D631A2D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3700-5528-44A4-BD91-9A6B8BD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0A53-F92D-4607-82BC-035881C2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8D-8E05-45A1-8F2F-91D52295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FE41-1570-49A0-8BC6-E0CF6E67ED9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FEFC-2225-4825-8970-A844E836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DE54-8FD2-44BD-B87D-1E4792D7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ACC-FC05-423A-8CE3-FECE16EE9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National Measures of Wellbeing on Covid 19 Vaccination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437-6A37-473A-9EC8-68C9B644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Data Analysis Project by: Andrew Bly, Jake Burns &amp; Zachary Owen</a:t>
            </a:r>
          </a:p>
        </p:txBody>
      </p:sp>
    </p:spTree>
    <p:extLst>
      <p:ext uri="{BB962C8B-B14F-4D97-AF65-F5344CB8AC3E}">
        <p14:creationId xmlns:p14="http://schemas.microsoft.com/office/powerpoint/2010/main" val="353080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417-6ADD-4BE7-9C57-95BA49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D99A-3B39-46D0-88FD-5F62849F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quartile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C62A-5914-4786-B24E-EE3631EF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 across all countries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DF83FE-FC71-4661-9C6B-7863524CCB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66FF831-7E78-435D-AFA5-983C435BD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4582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FA2-03BF-442A-8BD1-8201FC7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Findings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518ED-C692-4AB4-968A-DB790776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not as impactful as initially expected</a:t>
            </a:r>
          </a:p>
          <a:p>
            <a:r>
              <a:rPr lang="en-US" dirty="0"/>
              <a:t>Population Density had highest correlation</a:t>
            </a:r>
          </a:p>
          <a:p>
            <a:r>
              <a:rPr lang="en-US" dirty="0"/>
              <a:t>Private Healthcare Expenditure</a:t>
            </a:r>
          </a:p>
        </p:txBody>
      </p:sp>
    </p:spTree>
    <p:extLst>
      <p:ext uri="{BB962C8B-B14F-4D97-AF65-F5344CB8AC3E}">
        <p14:creationId xmlns:p14="http://schemas.microsoft.com/office/powerpoint/2010/main" val="112429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216-17B7-4511-86FF-7E1C538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5CEB-47EF-47C0-A6F6-AB2320C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difficulty with the reporting of data</a:t>
            </a:r>
          </a:p>
          <a:p>
            <a:r>
              <a:rPr lang="en-US" dirty="0"/>
              <a:t>With more time use the newly incoming census data to look at poverty rate as a factor </a:t>
            </a:r>
          </a:p>
        </p:txBody>
      </p:sp>
    </p:spTree>
    <p:extLst>
      <p:ext uri="{BB962C8B-B14F-4D97-AF65-F5344CB8AC3E}">
        <p14:creationId xmlns:p14="http://schemas.microsoft.com/office/powerpoint/2010/main" val="287333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B0F-361F-4019-95E8-2B2388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14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DCD-62A4-4CB7-A0D0-B1EE2136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7E7-37B0-4610-BB09-D751D58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8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expect to find a significant correlation between the rate of successful vaccinations and measures of National Well-being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472-4AB9-481F-B35D-7777F73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809"/>
            <a:ext cx="10515600" cy="3593154"/>
          </a:xfrm>
        </p:spPr>
        <p:txBody>
          <a:bodyPr>
            <a:normAutofit/>
          </a:bodyPr>
          <a:lstStyle/>
          <a:p>
            <a:r>
              <a:rPr lang="en-US" dirty="0"/>
              <a:t>What is the relationship between fully vaccinated people and economic wellbeing?</a:t>
            </a:r>
          </a:p>
          <a:p>
            <a:r>
              <a:rPr lang="en-US" dirty="0"/>
              <a:t>What is the relationship between fully vaccinated people and population?</a:t>
            </a:r>
          </a:p>
          <a:p>
            <a:r>
              <a:rPr lang="en-US" dirty="0"/>
              <a:t>What is the relationship between fully vaccinated people and the nature of health expenditure within that country?</a:t>
            </a:r>
          </a:p>
        </p:txBody>
      </p:sp>
    </p:spTree>
    <p:extLst>
      <p:ext uri="{BB962C8B-B14F-4D97-AF65-F5344CB8AC3E}">
        <p14:creationId xmlns:p14="http://schemas.microsoft.com/office/powerpoint/2010/main" val="419038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BB8-44F3-4A6F-8499-7B0CAA00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did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421-5869-48CF-9594-D0E1FFCD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Measures of Wellbeing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Populace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Health </a:t>
            </a:r>
          </a:p>
          <a:p>
            <a:r>
              <a:rPr lang="en-US" dirty="0"/>
              <a:t>World Bank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E40-176B-4A77-BCD8-CDEF6D4B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Members of each population fully vaccinated per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0DA-39A8-4AF2-AC3B-8FF71062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46539"/>
            <a:ext cx="5181600" cy="2930424"/>
          </a:xfrm>
        </p:spPr>
        <p:txBody>
          <a:bodyPr/>
          <a:lstStyle/>
          <a:p>
            <a:r>
              <a:rPr lang="en-US" dirty="0"/>
              <a:t>Cleaning the 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9768-D987-454C-B4F5-3B2C0480D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63E-190C-4244-AE1D-8309C3B4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from the World 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80A3-5670-4CEF-B449-357FD1E1C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Economic Factors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Poverty Rate</a:t>
            </a:r>
          </a:p>
          <a:p>
            <a:r>
              <a:rPr lang="en-US" dirty="0"/>
              <a:t>Populace Factors</a:t>
            </a:r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Density</a:t>
            </a:r>
          </a:p>
          <a:p>
            <a:r>
              <a:rPr lang="en-US" dirty="0"/>
              <a:t>Educational</a:t>
            </a:r>
          </a:p>
          <a:p>
            <a:pPr lvl="1"/>
            <a:r>
              <a:rPr lang="en-US" dirty="0"/>
              <a:t>Primary School Completion Rate</a:t>
            </a:r>
          </a:p>
          <a:p>
            <a:pPr lvl="1"/>
            <a:r>
              <a:rPr lang="en-US" dirty="0"/>
              <a:t>Literacy</a:t>
            </a:r>
          </a:p>
          <a:p>
            <a:r>
              <a:rPr lang="en-US" dirty="0"/>
              <a:t>Health</a:t>
            </a:r>
          </a:p>
          <a:p>
            <a:pPr lvl="1"/>
            <a:r>
              <a:rPr lang="en-US" dirty="0"/>
              <a:t>Percentage of Health Expenditure in the Private Sector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D9045-86C6-4E21-8C7B-60D460702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3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17B-D0C6-410E-BFEE-BD3DE24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B9226F-0367-43F1-92A6-7D9B35D6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Cleaning Gibraltar was most vaccinated</a:t>
            </a:r>
          </a:p>
          <a:p>
            <a:r>
              <a:rPr lang="en-US" dirty="0"/>
              <a:t>Unable to use several measures that we had hoped due to lack of data</a:t>
            </a:r>
          </a:p>
          <a:p>
            <a:r>
              <a:rPr lang="en-US" dirty="0"/>
              <a:t>Ended up using 2018 data so as to get the widest array of data points	</a:t>
            </a:r>
          </a:p>
        </p:txBody>
      </p:sp>
    </p:spTree>
    <p:extLst>
      <p:ext uri="{BB962C8B-B14F-4D97-AF65-F5344CB8AC3E}">
        <p14:creationId xmlns:p14="http://schemas.microsoft.com/office/powerpoint/2010/main" val="364489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1AA-506C-41F3-B78C-D67244B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during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D614-D035-4A4C-ACBB-17183EC7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1416-6CBE-474E-97AC-6E2D57B67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C2E-231F-40B8-8AD6-02C95CC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EB22F-39AC-4062-B28C-B0677D83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1" y="365125"/>
            <a:ext cx="4708678" cy="3139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D1EA5-7599-465A-AE6A-CD70AC8E3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4" y="365306"/>
            <a:ext cx="4721376" cy="314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A5029-1F18-45CA-877F-B7785231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0" y="3468707"/>
            <a:ext cx="4809447" cy="3206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EE123-B957-4258-9DE4-36F51EE8E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54" y="3463284"/>
            <a:ext cx="4809448" cy="32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42F-D2D6-4EC1-836D-661E95F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Healthcare Expenditure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6FBF8-4F4C-4401-B430-DDA78954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quartile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ED9D2D-C1C1-49D8-BF73-BB8E07DA0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2E70-BD26-4F45-A1DC-52D3E8F76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 across all countries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2C3FEF-9FCC-4F0E-987C-5DC75AC588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13825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Effect of National Measures of Wellbeing on Covid 19 Vaccination Progress</vt:lpstr>
      <vt:lpstr>We expect to find a significant correlation between the rate of successful vaccinations and measures of National Well-being  </vt:lpstr>
      <vt:lpstr>What data did we need?</vt:lpstr>
      <vt:lpstr>Members of each population fully vaccinated per 100</vt:lpstr>
      <vt:lpstr>Data from the World Bank API</vt:lpstr>
      <vt:lpstr>Insights and Problems</vt:lpstr>
      <vt:lpstr>Steps taken during data analysis</vt:lpstr>
      <vt:lpstr>PowerPoint Presentation</vt:lpstr>
      <vt:lpstr>Private Healthcare Expenditure </vt:lpstr>
      <vt:lpstr>Population Density</vt:lpstr>
      <vt:lpstr>Discuss Findings 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National Measures of Wellbeing on Covid 19 Vaccination Progress</dc:title>
  <dc:creator>Zachary Owen</dc:creator>
  <cp:lastModifiedBy>Zachary Owen</cp:lastModifiedBy>
  <cp:revision>11</cp:revision>
  <dcterms:created xsi:type="dcterms:W3CDTF">2021-05-05T22:58:30Z</dcterms:created>
  <dcterms:modified xsi:type="dcterms:W3CDTF">2021-05-06T01:20:37Z</dcterms:modified>
</cp:coreProperties>
</file>