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8" r:id="rId9"/>
    <p:sldId id="269"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hary Owen" userId="d1254ce893023eb5" providerId="LiveId" clId="{5481171A-B7C3-41C8-AC9C-C25C4A57EECB}"/>
    <pc:docChg chg="undo custSel addSld modSld">
      <pc:chgData name="Zachary Owen" userId="d1254ce893023eb5" providerId="LiveId" clId="{5481171A-B7C3-41C8-AC9C-C25C4A57EECB}" dt="2021-05-07T23:06:11.631" v="3157" actId="20577"/>
      <pc:docMkLst>
        <pc:docMk/>
      </pc:docMkLst>
      <pc:sldChg chg="addSp delSp modSp mod modClrScheme chgLayout">
        <pc:chgData name="Zachary Owen" userId="d1254ce893023eb5" providerId="LiveId" clId="{5481171A-B7C3-41C8-AC9C-C25C4A57EECB}" dt="2021-05-07T23:06:11.631" v="3157" actId="20577"/>
        <pc:sldMkLst>
          <pc:docMk/>
          <pc:sldMk cId="1139481063" sldId="258"/>
        </pc:sldMkLst>
        <pc:spChg chg="mod ord">
          <ac:chgData name="Zachary Owen" userId="d1254ce893023eb5" providerId="LiveId" clId="{5481171A-B7C3-41C8-AC9C-C25C4A57EECB}" dt="2021-05-07T01:26:24.673" v="190" actId="700"/>
          <ac:spMkLst>
            <pc:docMk/>
            <pc:sldMk cId="1139481063" sldId="258"/>
            <ac:spMk id="2" creationId="{FCBCFE40-176B-4A77-BCD8-CDEF6D4BFA4C}"/>
          </ac:spMkLst>
        </pc:spChg>
        <pc:spChg chg="mod ord">
          <ac:chgData name="Zachary Owen" userId="d1254ce893023eb5" providerId="LiveId" clId="{5481171A-B7C3-41C8-AC9C-C25C4A57EECB}" dt="2021-05-07T23:06:11.631" v="3157" actId="20577"/>
          <ac:spMkLst>
            <pc:docMk/>
            <pc:sldMk cId="1139481063" sldId="258"/>
            <ac:spMk id="3" creationId="{848FD0DA-39A8-4AF2-AC3B-8FF71062C678}"/>
          </ac:spMkLst>
        </pc:spChg>
        <pc:spChg chg="del">
          <ac:chgData name="Zachary Owen" userId="d1254ce893023eb5" providerId="LiveId" clId="{5481171A-B7C3-41C8-AC9C-C25C4A57EECB}" dt="2021-05-07T01:26:08.188" v="185" actId="931"/>
          <ac:spMkLst>
            <pc:docMk/>
            <pc:sldMk cId="1139481063" sldId="258"/>
            <ac:spMk id="4" creationId="{827C9768-D987-454C-B4F5-3B2C0480DB3E}"/>
          </ac:spMkLst>
        </pc:spChg>
        <pc:picChg chg="add mod ord">
          <ac:chgData name="Zachary Owen" userId="d1254ce893023eb5" providerId="LiveId" clId="{5481171A-B7C3-41C8-AC9C-C25C4A57EECB}" dt="2021-05-07T01:27:52.682" v="363" actId="1076"/>
          <ac:picMkLst>
            <pc:docMk/>
            <pc:sldMk cId="1139481063" sldId="258"/>
            <ac:picMk id="6" creationId="{CBC58375-A09B-44D4-A2E0-6A108D396C5B}"/>
          </ac:picMkLst>
        </pc:picChg>
      </pc:sldChg>
      <pc:sldChg chg="modSp mod">
        <pc:chgData name="Zachary Owen" userId="d1254ce893023eb5" providerId="LiveId" clId="{5481171A-B7C3-41C8-AC9C-C25C4A57EECB}" dt="2021-05-07T23:05:15.568" v="3098" actId="20577"/>
        <pc:sldMkLst>
          <pc:docMk/>
          <pc:sldMk cId="1570807268" sldId="259"/>
        </pc:sldMkLst>
        <pc:spChg chg="mod">
          <ac:chgData name="Zachary Owen" userId="d1254ce893023eb5" providerId="LiveId" clId="{5481171A-B7C3-41C8-AC9C-C25C4A57EECB}" dt="2021-05-07T23:05:15.568" v="3098" actId="20577"/>
          <ac:spMkLst>
            <pc:docMk/>
            <pc:sldMk cId="1570807268" sldId="259"/>
            <ac:spMk id="3" creationId="{8729F421-5869-48CF-9594-D0E1FFCD7B38}"/>
          </ac:spMkLst>
        </pc:spChg>
      </pc:sldChg>
      <pc:sldChg chg="delSp modSp mod modClrScheme chgLayout">
        <pc:chgData name="Zachary Owen" userId="d1254ce893023eb5" providerId="LiveId" clId="{5481171A-B7C3-41C8-AC9C-C25C4A57EECB}" dt="2021-05-07T01:37:27.084" v="1596" actId="313"/>
        <pc:sldMkLst>
          <pc:docMk/>
          <pc:sldMk cId="3573939707" sldId="260"/>
        </pc:sldMkLst>
        <pc:spChg chg="mod ord">
          <ac:chgData name="Zachary Owen" userId="d1254ce893023eb5" providerId="LiveId" clId="{5481171A-B7C3-41C8-AC9C-C25C4A57EECB}" dt="2021-05-07T01:37:19.198" v="1594" actId="14100"/>
          <ac:spMkLst>
            <pc:docMk/>
            <pc:sldMk cId="3573939707" sldId="260"/>
            <ac:spMk id="2" creationId="{FAEE463E-190C-4244-AE1D-8309C3B41F66}"/>
          </ac:spMkLst>
        </pc:spChg>
        <pc:spChg chg="mod ord">
          <ac:chgData name="Zachary Owen" userId="d1254ce893023eb5" providerId="LiveId" clId="{5481171A-B7C3-41C8-AC9C-C25C4A57EECB}" dt="2021-05-07T01:37:27.084" v="1596" actId="313"/>
          <ac:spMkLst>
            <pc:docMk/>
            <pc:sldMk cId="3573939707" sldId="260"/>
            <ac:spMk id="3" creationId="{8D1680A3-5670-4CEF-B449-357FD1E1CBE0}"/>
          </ac:spMkLst>
        </pc:spChg>
        <pc:spChg chg="del">
          <ac:chgData name="Zachary Owen" userId="d1254ce893023eb5" providerId="LiveId" clId="{5481171A-B7C3-41C8-AC9C-C25C4A57EECB}" dt="2021-05-07T01:28:04.106" v="364" actId="700"/>
          <ac:spMkLst>
            <pc:docMk/>
            <pc:sldMk cId="3573939707" sldId="260"/>
            <ac:spMk id="4" creationId="{8CCD9045-86C6-4E21-8C7B-60D4607021EA}"/>
          </ac:spMkLst>
        </pc:spChg>
      </pc:sldChg>
      <pc:sldChg chg="modSp mod">
        <pc:chgData name="Zachary Owen" userId="d1254ce893023eb5" providerId="LiveId" clId="{5481171A-B7C3-41C8-AC9C-C25C4A57EECB}" dt="2021-05-07T02:54:51.728" v="2796" actId="20577"/>
        <pc:sldMkLst>
          <pc:docMk/>
          <pc:sldMk cId="1138257485" sldId="263"/>
        </pc:sldMkLst>
        <pc:spChg chg="mod">
          <ac:chgData name="Zachary Owen" userId="d1254ce893023eb5" providerId="LiveId" clId="{5481171A-B7C3-41C8-AC9C-C25C4A57EECB}" dt="2021-05-07T02:02:24.556" v="2375" actId="20577"/>
          <ac:spMkLst>
            <pc:docMk/>
            <pc:sldMk cId="1138257485" sldId="263"/>
            <ac:spMk id="2" creationId="{9465B42F-D2D6-4EC1-836D-661E95F38FAA}"/>
          </ac:spMkLst>
        </pc:spChg>
        <pc:spChg chg="mod">
          <ac:chgData name="Zachary Owen" userId="d1254ce893023eb5" providerId="LiveId" clId="{5481171A-B7C3-41C8-AC9C-C25C4A57EECB}" dt="2021-05-07T02:54:51.728" v="2796" actId="20577"/>
          <ac:spMkLst>
            <pc:docMk/>
            <pc:sldMk cId="1138257485" sldId="263"/>
            <ac:spMk id="3" creationId="{7F06FBF8-4F4C-4401-B430-DDA78954DA72}"/>
          </ac:spMkLst>
        </pc:spChg>
        <pc:spChg chg="mod">
          <ac:chgData name="Zachary Owen" userId="d1254ce893023eb5" providerId="LiveId" clId="{5481171A-B7C3-41C8-AC9C-C25C4A57EECB}" dt="2021-05-07T02:33:36.647" v="2795" actId="14100"/>
          <ac:spMkLst>
            <pc:docMk/>
            <pc:sldMk cId="1138257485" sldId="263"/>
            <ac:spMk id="5" creationId="{6AAA2E70-BD26-4F45-A1DC-52D3E8F764FE}"/>
          </ac:spMkLst>
        </pc:spChg>
      </pc:sldChg>
      <pc:sldChg chg="modSp mod">
        <pc:chgData name="Zachary Owen" userId="d1254ce893023eb5" providerId="LiveId" clId="{5481171A-B7C3-41C8-AC9C-C25C4A57EECB}" dt="2021-05-07T02:59:39.921" v="3052" actId="27636"/>
        <pc:sldMkLst>
          <pc:docMk/>
          <pc:sldMk cId="245820475" sldId="264"/>
        </pc:sldMkLst>
        <pc:spChg chg="mod">
          <ac:chgData name="Zachary Owen" userId="d1254ce893023eb5" providerId="LiveId" clId="{5481171A-B7C3-41C8-AC9C-C25C4A57EECB}" dt="2021-05-07T02:02:38.524" v="2378" actId="20577"/>
          <ac:spMkLst>
            <pc:docMk/>
            <pc:sldMk cId="245820475" sldId="264"/>
            <ac:spMk id="2" creationId="{CF2F4417-6ADD-4BE7-9C57-95BA49F8A6AF}"/>
          </ac:spMkLst>
        </pc:spChg>
        <pc:spChg chg="mod">
          <ac:chgData name="Zachary Owen" userId="d1254ce893023eb5" providerId="LiveId" clId="{5481171A-B7C3-41C8-AC9C-C25C4A57EECB}" dt="2021-05-07T02:59:39.920" v="3051" actId="27636"/>
          <ac:spMkLst>
            <pc:docMk/>
            <pc:sldMk cId="245820475" sldId="264"/>
            <ac:spMk id="3" creationId="{4297D99A-3B39-46D0-88FD-5F62849FBEA2}"/>
          </ac:spMkLst>
        </pc:spChg>
        <pc:spChg chg="mod">
          <ac:chgData name="Zachary Owen" userId="d1254ce893023eb5" providerId="LiveId" clId="{5481171A-B7C3-41C8-AC9C-C25C4A57EECB}" dt="2021-05-07T02:59:39.921" v="3052" actId="27636"/>
          <ac:spMkLst>
            <pc:docMk/>
            <pc:sldMk cId="245820475" sldId="264"/>
            <ac:spMk id="5" creationId="{B865C62A-5914-4786-B24E-EE3631EFAFCC}"/>
          </ac:spMkLst>
        </pc:spChg>
      </pc:sldChg>
      <pc:sldChg chg="addSp delSp modSp mod modClrScheme chgLayout">
        <pc:chgData name="Zachary Owen" userId="d1254ce893023eb5" providerId="LiveId" clId="{5481171A-B7C3-41C8-AC9C-C25C4A57EECB}" dt="2021-05-07T02:02:27.729" v="2376" actId="20577"/>
        <pc:sldMkLst>
          <pc:docMk/>
          <pc:sldMk cId="3399668416" sldId="268"/>
        </pc:sldMkLst>
        <pc:spChg chg="del mod ord">
          <ac:chgData name="Zachary Owen" userId="d1254ce893023eb5" providerId="LiveId" clId="{5481171A-B7C3-41C8-AC9C-C25C4A57EECB}" dt="2021-05-07T01:38:12.063" v="1602" actId="700"/>
          <ac:spMkLst>
            <pc:docMk/>
            <pc:sldMk cId="3399668416" sldId="268"/>
            <ac:spMk id="2" creationId="{ABF86C2E-231F-40B8-8AD6-02C95CCD1E7E}"/>
          </ac:spMkLst>
        </pc:spChg>
        <pc:spChg chg="add del mod ord">
          <ac:chgData name="Zachary Owen" userId="d1254ce893023eb5" providerId="LiveId" clId="{5481171A-B7C3-41C8-AC9C-C25C4A57EECB}" dt="2021-05-07T01:38:12.063" v="1602" actId="700"/>
          <ac:spMkLst>
            <pc:docMk/>
            <pc:sldMk cId="3399668416" sldId="268"/>
            <ac:spMk id="4" creationId="{4C14F3E0-E3A5-47BD-9984-EA626C8A747D}"/>
          </ac:spMkLst>
        </pc:spChg>
        <pc:spChg chg="add mod ord">
          <ac:chgData name="Zachary Owen" userId="d1254ce893023eb5" providerId="LiveId" clId="{5481171A-B7C3-41C8-AC9C-C25C4A57EECB}" dt="2021-05-07T02:02:27.729" v="2376" actId="20577"/>
          <ac:spMkLst>
            <pc:docMk/>
            <pc:sldMk cId="3399668416" sldId="268"/>
            <ac:spMk id="6" creationId="{2415EC17-CDAA-4D6C-9B43-5C8E6DCEEA30}"/>
          </ac:spMkLst>
        </pc:spChg>
        <pc:spChg chg="add mod ord">
          <ac:chgData name="Zachary Owen" userId="d1254ce893023eb5" providerId="LiveId" clId="{5481171A-B7C3-41C8-AC9C-C25C4A57EECB}" dt="2021-05-07T01:44:08.756" v="2191" actId="1076"/>
          <ac:spMkLst>
            <pc:docMk/>
            <pc:sldMk cId="3399668416" sldId="268"/>
            <ac:spMk id="8" creationId="{4CC4C537-53CF-46CF-9D35-8A76BE90B82E}"/>
          </ac:spMkLst>
        </pc:spChg>
        <pc:spChg chg="add del mod ord">
          <ac:chgData name="Zachary Owen" userId="d1254ce893023eb5" providerId="LiveId" clId="{5481171A-B7C3-41C8-AC9C-C25C4A57EECB}" dt="2021-05-07T01:39:46.497" v="1609" actId="931"/>
          <ac:spMkLst>
            <pc:docMk/>
            <pc:sldMk cId="3399668416" sldId="268"/>
            <ac:spMk id="10" creationId="{BFA2AA55-B8D8-4715-B25A-EE6DF75A667D}"/>
          </ac:spMkLst>
        </pc:spChg>
        <pc:spChg chg="add mod ord">
          <ac:chgData name="Zachary Owen" userId="d1254ce893023eb5" providerId="LiveId" clId="{5481171A-B7C3-41C8-AC9C-C25C4A57EECB}" dt="2021-05-07T01:43:27.160" v="2180" actId="14100"/>
          <ac:spMkLst>
            <pc:docMk/>
            <pc:sldMk cId="3399668416" sldId="268"/>
            <ac:spMk id="12" creationId="{28797D2E-DF25-4DEB-B568-C7C03EB5D2CB}"/>
          </ac:spMkLst>
        </pc:spChg>
        <pc:spChg chg="add del mod ord">
          <ac:chgData name="Zachary Owen" userId="d1254ce893023eb5" providerId="LiveId" clId="{5481171A-B7C3-41C8-AC9C-C25C4A57EECB}" dt="2021-05-07T01:39:52.492" v="1610" actId="931"/>
          <ac:spMkLst>
            <pc:docMk/>
            <pc:sldMk cId="3399668416" sldId="268"/>
            <ac:spMk id="13" creationId="{53EA2494-A1FB-4D85-99C7-DCD12D9FC5D0}"/>
          </ac:spMkLst>
        </pc:spChg>
        <pc:picChg chg="del">
          <ac:chgData name="Zachary Owen" userId="d1254ce893023eb5" providerId="LiveId" clId="{5481171A-B7C3-41C8-AC9C-C25C4A57EECB}" dt="2021-05-07T01:37:46.593" v="1597" actId="478"/>
          <ac:picMkLst>
            <pc:docMk/>
            <pc:sldMk cId="3399668416" sldId="268"/>
            <ac:picMk id="5" creationId="{76CEB22F-39AC-4062-B28C-B0677D838823}"/>
          </ac:picMkLst>
        </pc:picChg>
        <pc:picChg chg="del">
          <ac:chgData name="Zachary Owen" userId="d1254ce893023eb5" providerId="LiveId" clId="{5481171A-B7C3-41C8-AC9C-C25C4A57EECB}" dt="2021-05-07T01:38:03.686" v="1599" actId="478"/>
          <ac:picMkLst>
            <pc:docMk/>
            <pc:sldMk cId="3399668416" sldId="268"/>
            <ac:picMk id="7" creationId="{1DBD1EA5-7599-465A-AE6A-CD70AC8E376A}"/>
          </ac:picMkLst>
        </pc:picChg>
        <pc:picChg chg="del">
          <ac:chgData name="Zachary Owen" userId="d1254ce893023eb5" providerId="LiveId" clId="{5481171A-B7C3-41C8-AC9C-C25C4A57EECB}" dt="2021-05-07T01:38:07.378" v="1601" actId="478"/>
          <ac:picMkLst>
            <pc:docMk/>
            <pc:sldMk cId="3399668416" sldId="268"/>
            <ac:picMk id="9" creationId="{011A5029-1F18-45CA-877F-B7785231BBCD}"/>
          </ac:picMkLst>
        </pc:picChg>
        <pc:picChg chg="del">
          <ac:chgData name="Zachary Owen" userId="d1254ce893023eb5" providerId="LiveId" clId="{5481171A-B7C3-41C8-AC9C-C25C4A57EECB}" dt="2021-05-07T01:38:06.261" v="1600" actId="478"/>
          <ac:picMkLst>
            <pc:docMk/>
            <pc:sldMk cId="3399668416" sldId="268"/>
            <ac:picMk id="11" creationId="{7ABEE123-B957-4258-9DE4-36F51EE8EE96}"/>
          </ac:picMkLst>
        </pc:picChg>
        <pc:picChg chg="add del mod">
          <ac:chgData name="Zachary Owen" userId="d1254ce893023eb5" providerId="LiveId" clId="{5481171A-B7C3-41C8-AC9C-C25C4A57EECB}" dt="2021-05-07T01:39:40.888" v="1608" actId="931"/>
          <ac:picMkLst>
            <pc:docMk/>
            <pc:sldMk cId="3399668416" sldId="268"/>
            <ac:picMk id="15" creationId="{C48CEA95-DD84-4658-8390-9B5C8D29C9F2}"/>
          </ac:picMkLst>
        </pc:picChg>
        <pc:picChg chg="add mod">
          <ac:chgData name="Zachary Owen" userId="d1254ce893023eb5" providerId="LiveId" clId="{5481171A-B7C3-41C8-AC9C-C25C4A57EECB}" dt="2021-05-07T01:39:46.497" v="1609" actId="931"/>
          <ac:picMkLst>
            <pc:docMk/>
            <pc:sldMk cId="3399668416" sldId="268"/>
            <ac:picMk id="17" creationId="{A3349B92-19FF-4437-BA14-472E7B88E3EE}"/>
          </ac:picMkLst>
        </pc:picChg>
        <pc:picChg chg="add mod">
          <ac:chgData name="Zachary Owen" userId="d1254ce893023eb5" providerId="LiveId" clId="{5481171A-B7C3-41C8-AC9C-C25C4A57EECB}" dt="2021-05-07T01:39:52.492" v="1610" actId="931"/>
          <ac:picMkLst>
            <pc:docMk/>
            <pc:sldMk cId="3399668416" sldId="268"/>
            <ac:picMk id="19" creationId="{04396126-D6CF-48A1-B279-1DE1B511A262}"/>
          </ac:picMkLst>
        </pc:picChg>
      </pc:sldChg>
      <pc:sldChg chg="addSp delSp modSp new mod">
        <pc:chgData name="Zachary Owen" userId="d1254ce893023eb5" providerId="LiveId" clId="{5481171A-B7C3-41C8-AC9C-C25C4A57EECB}" dt="2021-05-07T02:05:48.305" v="2459" actId="20577"/>
        <pc:sldMkLst>
          <pc:docMk/>
          <pc:sldMk cId="2067421192" sldId="269"/>
        </pc:sldMkLst>
        <pc:spChg chg="mod">
          <ac:chgData name="Zachary Owen" userId="d1254ce893023eb5" providerId="LiveId" clId="{5481171A-B7C3-41C8-AC9C-C25C4A57EECB}" dt="2021-05-07T02:02:30.567" v="2377" actId="20577"/>
          <ac:spMkLst>
            <pc:docMk/>
            <pc:sldMk cId="2067421192" sldId="269"/>
            <ac:spMk id="2" creationId="{498D281F-3D16-489C-B0DC-D1BEA3665997}"/>
          </ac:spMkLst>
        </pc:spChg>
        <pc:spChg chg="del">
          <ac:chgData name="Zachary Owen" userId="d1254ce893023eb5" providerId="LiveId" clId="{5481171A-B7C3-41C8-AC9C-C25C4A57EECB}" dt="2021-05-07T01:44:19.978" v="2192"/>
          <ac:spMkLst>
            <pc:docMk/>
            <pc:sldMk cId="2067421192" sldId="269"/>
            <ac:spMk id="3" creationId="{C223B6DC-794C-4DB1-BA86-86235E339C78}"/>
          </ac:spMkLst>
        </pc:spChg>
        <pc:spChg chg="del">
          <ac:chgData name="Zachary Owen" userId="d1254ce893023eb5" providerId="LiveId" clId="{5481171A-B7C3-41C8-AC9C-C25C4A57EECB}" dt="2021-05-07T01:50:17.677" v="2366" actId="931"/>
          <ac:spMkLst>
            <pc:docMk/>
            <pc:sldMk cId="2067421192" sldId="269"/>
            <ac:spMk id="4" creationId="{9E3A806D-5994-4FDB-8BBB-46A4976A7390}"/>
          </ac:spMkLst>
        </pc:spChg>
        <pc:spChg chg="add del mod">
          <ac:chgData name="Zachary Owen" userId="d1254ce893023eb5" providerId="LiveId" clId="{5481171A-B7C3-41C8-AC9C-C25C4A57EECB}" dt="2021-05-07T01:57:06.829" v="2370" actId="27636"/>
          <ac:spMkLst>
            <pc:docMk/>
            <pc:sldMk cId="2067421192" sldId="269"/>
            <ac:spMk id="5" creationId="{1775ED7F-0239-4324-8F8A-65D0D11F4E50}"/>
          </ac:spMkLst>
        </pc:spChg>
        <pc:spChg chg="del">
          <ac:chgData name="Zachary Owen" userId="d1254ce893023eb5" providerId="LiveId" clId="{5481171A-B7C3-41C8-AC9C-C25C4A57EECB}" dt="2021-05-07T01:50:25.266" v="2367" actId="931"/>
          <ac:spMkLst>
            <pc:docMk/>
            <pc:sldMk cId="2067421192" sldId="269"/>
            <ac:spMk id="6" creationId="{11D41EB6-0336-4F69-9C1E-9E86F2967D95}"/>
          </ac:spMkLst>
        </pc:spChg>
        <pc:spChg chg="add mod">
          <ac:chgData name="Zachary Owen" userId="d1254ce893023eb5" providerId="LiveId" clId="{5481171A-B7C3-41C8-AC9C-C25C4A57EECB}" dt="2021-05-07T02:05:48.305" v="2459" actId="20577"/>
          <ac:spMkLst>
            <pc:docMk/>
            <pc:sldMk cId="2067421192" sldId="269"/>
            <ac:spMk id="7" creationId="{5EAD9029-8924-4194-8BE8-381AAABAEACB}"/>
          </ac:spMkLst>
        </pc:spChg>
        <pc:spChg chg="add del mod">
          <ac:chgData name="Zachary Owen" userId="d1254ce893023eb5" providerId="LiveId" clId="{5481171A-B7C3-41C8-AC9C-C25C4A57EECB}" dt="2021-05-07T01:44:45.654" v="2204"/>
          <ac:spMkLst>
            <pc:docMk/>
            <pc:sldMk cId="2067421192" sldId="269"/>
            <ac:spMk id="8" creationId="{44497BEB-4392-4FE8-906A-849804560A30}"/>
          </ac:spMkLst>
        </pc:spChg>
        <pc:picChg chg="add mod">
          <ac:chgData name="Zachary Owen" userId="d1254ce893023eb5" providerId="LiveId" clId="{5481171A-B7C3-41C8-AC9C-C25C4A57EECB}" dt="2021-05-07T01:50:17.677" v="2366" actId="931"/>
          <ac:picMkLst>
            <pc:docMk/>
            <pc:sldMk cId="2067421192" sldId="269"/>
            <ac:picMk id="10" creationId="{95AA9A84-DE60-4280-A3C7-BB4F6FD04958}"/>
          </ac:picMkLst>
        </pc:picChg>
        <pc:picChg chg="add mod">
          <ac:chgData name="Zachary Owen" userId="d1254ce893023eb5" providerId="LiveId" clId="{5481171A-B7C3-41C8-AC9C-C25C4A57EECB}" dt="2021-05-07T01:50:25.266" v="2367" actId="931"/>
          <ac:picMkLst>
            <pc:docMk/>
            <pc:sldMk cId="2067421192" sldId="269"/>
            <ac:picMk id="12" creationId="{F1427122-48C4-4571-8A4C-1395129AE599}"/>
          </ac:picMkLst>
        </pc:picChg>
      </pc:sldChg>
    </pc:docChg>
  </pc:docChgLst>
  <pc:docChgLst>
    <pc:chgData name="Zachary Owen" userId="d1254ce893023eb5" providerId="LiveId" clId="{DECE0637-784D-4E06-8AF5-0B53CF0F58DA}"/>
    <pc:docChg chg="undo custSel addSld delSld modSld sldOrd">
      <pc:chgData name="Zachary Owen" userId="d1254ce893023eb5" providerId="LiveId" clId="{DECE0637-784D-4E06-8AF5-0B53CF0F58DA}" dt="2021-05-06T00:59:40.431" v="1743" actId="931"/>
      <pc:docMkLst>
        <pc:docMk/>
      </pc:docMkLst>
      <pc:sldChg chg="modTransition">
        <pc:chgData name="Zachary Owen" userId="d1254ce893023eb5" providerId="LiveId" clId="{DECE0637-784D-4E06-8AF5-0B53CF0F58DA}" dt="2021-05-06T00:13:11.398" v="771"/>
        <pc:sldMkLst>
          <pc:docMk/>
          <pc:sldMk cId="3530806741" sldId="256"/>
        </pc:sldMkLst>
      </pc:sldChg>
      <pc:sldChg chg="modSp mod modTransition">
        <pc:chgData name="Zachary Owen" userId="d1254ce893023eb5" providerId="LiveId" clId="{DECE0637-784D-4E06-8AF5-0B53CF0F58DA}" dt="2021-05-06T00:13:15.479" v="772"/>
        <pc:sldMkLst>
          <pc:docMk/>
          <pc:sldMk cId="4190386705" sldId="257"/>
        </pc:sldMkLst>
        <pc:spChg chg="mod">
          <ac:chgData name="Zachary Owen" userId="d1254ce893023eb5" providerId="LiveId" clId="{DECE0637-784D-4E06-8AF5-0B53CF0F58DA}" dt="2021-05-05T23:47:14.541" v="163" actId="6549"/>
          <ac:spMkLst>
            <pc:docMk/>
            <pc:sldMk cId="4190386705" sldId="257"/>
            <ac:spMk id="2" creationId="{D377A7E7-37B0-4610-BB09-D751D581DA77}"/>
          </ac:spMkLst>
        </pc:spChg>
        <pc:spChg chg="mod">
          <ac:chgData name="Zachary Owen" userId="d1254ce893023eb5" providerId="LiveId" clId="{DECE0637-784D-4E06-8AF5-0B53CF0F58DA}" dt="2021-05-05T23:46:55.454" v="162" actId="6549"/>
          <ac:spMkLst>
            <pc:docMk/>
            <pc:sldMk cId="4190386705" sldId="257"/>
            <ac:spMk id="3" creationId="{A1563472-4AB9-481F-B35D-7777F73A4AF8}"/>
          </ac:spMkLst>
        </pc:spChg>
      </pc:sldChg>
      <pc:sldChg chg="modSp mod modTransition">
        <pc:chgData name="Zachary Owen" userId="d1254ce893023eb5" providerId="LiveId" clId="{DECE0637-784D-4E06-8AF5-0B53CF0F58DA}" dt="2021-05-06T00:13:19.332" v="774"/>
        <pc:sldMkLst>
          <pc:docMk/>
          <pc:sldMk cId="1139481063" sldId="258"/>
        </pc:sldMkLst>
        <pc:spChg chg="mod">
          <ac:chgData name="Zachary Owen" userId="d1254ce893023eb5" providerId="LiveId" clId="{DECE0637-784D-4E06-8AF5-0B53CF0F58DA}" dt="2021-05-05T23:49:25.014" v="282" actId="14100"/>
          <ac:spMkLst>
            <pc:docMk/>
            <pc:sldMk cId="1139481063" sldId="258"/>
            <ac:spMk id="3" creationId="{848FD0DA-39A8-4AF2-AC3B-8FF71062C678}"/>
          </ac:spMkLst>
        </pc:spChg>
      </pc:sldChg>
      <pc:sldChg chg="modSp mod modTransition">
        <pc:chgData name="Zachary Owen" userId="d1254ce893023eb5" providerId="LiveId" clId="{DECE0637-784D-4E06-8AF5-0B53CF0F58DA}" dt="2021-05-06T00:13:17.651" v="773"/>
        <pc:sldMkLst>
          <pc:docMk/>
          <pc:sldMk cId="1570807268" sldId="259"/>
        </pc:sldMkLst>
        <pc:spChg chg="mod">
          <ac:chgData name="Zachary Owen" userId="d1254ce893023eb5" providerId="LiveId" clId="{DECE0637-784D-4E06-8AF5-0B53CF0F58DA}" dt="2021-05-05T23:52:26.319" v="543" actId="6549"/>
          <ac:spMkLst>
            <pc:docMk/>
            <pc:sldMk cId="1570807268" sldId="259"/>
            <ac:spMk id="3" creationId="{8729F421-5869-48CF-9594-D0E1FFCD7B38}"/>
          </ac:spMkLst>
        </pc:spChg>
      </pc:sldChg>
      <pc:sldChg chg="modSp mod modTransition">
        <pc:chgData name="Zachary Owen" userId="d1254ce893023eb5" providerId="LiveId" clId="{DECE0637-784D-4E06-8AF5-0B53CF0F58DA}" dt="2021-05-06T00:13:21.689" v="775"/>
        <pc:sldMkLst>
          <pc:docMk/>
          <pc:sldMk cId="3573939707" sldId="260"/>
        </pc:sldMkLst>
        <pc:spChg chg="mod">
          <ac:chgData name="Zachary Owen" userId="d1254ce893023eb5" providerId="LiveId" clId="{DECE0637-784D-4E06-8AF5-0B53CF0F58DA}" dt="2021-05-05T23:52:41.900" v="572" actId="20577"/>
          <ac:spMkLst>
            <pc:docMk/>
            <pc:sldMk cId="3573939707" sldId="260"/>
            <ac:spMk id="2" creationId="{FAEE463E-190C-4244-AE1D-8309C3B41F66}"/>
          </ac:spMkLst>
        </pc:spChg>
        <pc:spChg chg="mod">
          <ac:chgData name="Zachary Owen" userId="d1254ce893023eb5" providerId="LiveId" clId="{DECE0637-784D-4E06-8AF5-0B53CF0F58DA}" dt="2021-05-05T23:53:40.449" v="698" actId="20577"/>
          <ac:spMkLst>
            <pc:docMk/>
            <pc:sldMk cId="3573939707" sldId="260"/>
            <ac:spMk id="3" creationId="{8D1680A3-5670-4CEF-B449-357FD1E1CBE0}"/>
          </ac:spMkLst>
        </pc:spChg>
        <pc:spChg chg="mod">
          <ac:chgData name="Zachary Owen" userId="d1254ce893023eb5" providerId="LiveId" clId="{DECE0637-784D-4E06-8AF5-0B53CF0F58DA}" dt="2021-05-05T23:53:37.165" v="678" actId="27636"/>
          <ac:spMkLst>
            <pc:docMk/>
            <pc:sldMk cId="3573939707" sldId="260"/>
            <ac:spMk id="4" creationId="{8CCD9045-86C6-4E21-8C7B-60D4607021EA}"/>
          </ac:spMkLst>
        </pc:spChg>
      </pc:sldChg>
      <pc:sldChg chg="addSp delSp modSp mod modTransition modClrScheme chgLayout">
        <pc:chgData name="Zachary Owen" userId="d1254ce893023eb5" providerId="LiveId" clId="{DECE0637-784D-4E06-8AF5-0B53CF0F58DA}" dt="2021-05-06T00:26:45.258" v="1041" actId="20577"/>
        <pc:sldMkLst>
          <pc:docMk/>
          <pc:sldMk cId="3644890434" sldId="261"/>
        </pc:sldMkLst>
        <pc:spChg chg="mod ord">
          <ac:chgData name="Zachary Owen" userId="d1254ce893023eb5" providerId="LiveId" clId="{DECE0637-784D-4E06-8AF5-0B53CF0F58DA}" dt="2021-05-06T00:24:59.947" v="786" actId="700"/>
          <ac:spMkLst>
            <pc:docMk/>
            <pc:sldMk cId="3644890434" sldId="261"/>
            <ac:spMk id="2" creationId="{62B4F17B-D0C6-410E-BFEE-BD3DE24F9A97}"/>
          </ac:spMkLst>
        </pc:spChg>
        <pc:spChg chg="del">
          <ac:chgData name="Zachary Owen" userId="d1254ce893023eb5" providerId="LiveId" clId="{DECE0637-784D-4E06-8AF5-0B53CF0F58DA}" dt="2021-05-05T23:39:20.086" v="103" actId="931"/>
          <ac:spMkLst>
            <pc:docMk/>
            <pc:sldMk cId="3644890434" sldId="261"/>
            <ac:spMk id="3" creationId="{CC58E84A-57A1-4BDE-B888-387288592D2B}"/>
          </ac:spMkLst>
        </pc:spChg>
        <pc:spChg chg="add del">
          <ac:chgData name="Zachary Owen" userId="d1254ce893023eb5" providerId="LiveId" clId="{DECE0637-784D-4E06-8AF5-0B53CF0F58DA}" dt="2021-05-06T00:24:59.947" v="786" actId="700"/>
          <ac:spMkLst>
            <pc:docMk/>
            <pc:sldMk cId="3644890434" sldId="261"/>
            <ac:spMk id="4" creationId="{D626F3BF-7A95-472D-8CD5-ECE39CC0F445}"/>
          </ac:spMkLst>
        </pc:spChg>
        <pc:spChg chg="add del mod ord">
          <ac:chgData name="Zachary Owen" userId="d1254ce893023eb5" providerId="LiveId" clId="{DECE0637-784D-4E06-8AF5-0B53CF0F58DA}" dt="2021-05-06T00:24:59.947" v="786" actId="700"/>
          <ac:spMkLst>
            <pc:docMk/>
            <pc:sldMk cId="3644890434" sldId="261"/>
            <ac:spMk id="10" creationId="{F7DB9D22-AB49-452D-ADD7-0FBBBD6615BB}"/>
          </ac:spMkLst>
        </pc:spChg>
        <pc:spChg chg="add mod ord">
          <ac:chgData name="Zachary Owen" userId="d1254ce893023eb5" providerId="LiveId" clId="{DECE0637-784D-4E06-8AF5-0B53CF0F58DA}" dt="2021-05-06T00:26:45.258" v="1041" actId="20577"/>
          <ac:spMkLst>
            <pc:docMk/>
            <pc:sldMk cId="3644890434" sldId="261"/>
            <ac:spMk id="11" creationId="{AFB9226F-0367-43F1-92A6-7D9B35D680FE}"/>
          </ac:spMkLst>
        </pc:spChg>
        <pc:picChg chg="add del mod modCrop">
          <ac:chgData name="Zachary Owen" userId="d1254ce893023eb5" providerId="LiveId" clId="{DECE0637-784D-4E06-8AF5-0B53CF0F58DA}" dt="2021-05-05T23:39:10.919" v="102" actId="931"/>
          <ac:picMkLst>
            <pc:docMk/>
            <pc:sldMk cId="3644890434" sldId="261"/>
            <ac:picMk id="6" creationId="{1E39B2DA-0C92-44EB-A3BB-D87A57EA08FF}"/>
          </ac:picMkLst>
        </pc:picChg>
        <pc:picChg chg="add del mod">
          <ac:chgData name="Zachary Owen" userId="d1254ce893023eb5" providerId="LiveId" clId="{DECE0637-784D-4E06-8AF5-0B53CF0F58DA}" dt="2021-05-05T23:41:28.465" v="106" actId="21"/>
          <ac:picMkLst>
            <pc:docMk/>
            <pc:sldMk cId="3644890434" sldId="261"/>
            <ac:picMk id="8" creationId="{281E4619-AC57-45B7-8631-565B4CE94502}"/>
          </ac:picMkLst>
        </pc:picChg>
      </pc:sldChg>
      <pc:sldChg chg="modTransition">
        <pc:chgData name="Zachary Owen" userId="d1254ce893023eb5" providerId="LiveId" clId="{DECE0637-784D-4E06-8AF5-0B53CF0F58DA}" dt="2021-05-06T00:13:26.618" v="777"/>
        <pc:sldMkLst>
          <pc:docMk/>
          <pc:sldMk cId="281725530" sldId="262"/>
        </pc:sldMkLst>
      </pc:sldChg>
      <pc:sldChg chg="modSp mod modTransition">
        <pc:chgData name="Zachary Owen" userId="d1254ce893023eb5" providerId="LiveId" clId="{DECE0637-784D-4E06-8AF5-0B53CF0F58DA}" dt="2021-05-06T00:29:59.598" v="1595" actId="20577"/>
        <pc:sldMkLst>
          <pc:docMk/>
          <pc:sldMk cId="1138257485" sldId="263"/>
        </pc:sldMkLst>
        <pc:spChg chg="mod">
          <ac:chgData name="Zachary Owen" userId="d1254ce893023eb5" providerId="LiveId" clId="{DECE0637-784D-4E06-8AF5-0B53CF0F58DA}" dt="2021-05-06T00:29:59.598" v="1595" actId="20577"/>
          <ac:spMkLst>
            <pc:docMk/>
            <pc:sldMk cId="1138257485" sldId="263"/>
            <ac:spMk id="2" creationId="{9465B42F-D2D6-4EC1-836D-661E95F38FAA}"/>
          </ac:spMkLst>
        </pc:spChg>
      </pc:sldChg>
      <pc:sldChg chg="addSp delSp modSp new mod ord modTransition">
        <pc:chgData name="Zachary Owen" userId="d1254ce893023eb5" providerId="LiveId" clId="{DECE0637-784D-4E06-8AF5-0B53CF0F58DA}" dt="2021-05-06T00:59:40.431" v="1743" actId="931"/>
        <pc:sldMkLst>
          <pc:docMk/>
          <pc:sldMk cId="245820475" sldId="264"/>
        </pc:sldMkLst>
        <pc:spChg chg="mod">
          <ac:chgData name="Zachary Owen" userId="d1254ce893023eb5" providerId="LiveId" clId="{DECE0637-784D-4E06-8AF5-0B53CF0F58DA}" dt="2021-05-05T23:36:12.687" v="20" actId="20577"/>
          <ac:spMkLst>
            <pc:docMk/>
            <pc:sldMk cId="245820475" sldId="264"/>
            <ac:spMk id="2" creationId="{CF2F4417-6ADD-4BE7-9C57-95BA49F8A6AF}"/>
          </ac:spMkLst>
        </pc:spChg>
        <pc:spChg chg="mod">
          <ac:chgData name="Zachary Owen" userId="d1254ce893023eb5" providerId="LiveId" clId="{DECE0637-784D-4E06-8AF5-0B53CF0F58DA}" dt="2021-05-05T23:36:23.623" v="34" actId="20577"/>
          <ac:spMkLst>
            <pc:docMk/>
            <pc:sldMk cId="245820475" sldId="264"/>
            <ac:spMk id="3" creationId="{4297D99A-3B39-46D0-88FD-5F62849FBEA2}"/>
          </ac:spMkLst>
        </pc:spChg>
        <pc:spChg chg="del">
          <ac:chgData name="Zachary Owen" userId="d1254ce893023eb5" providerId="LiveId" clId="{DECE0637-784D-4E06-8AF5-0B53CF0F58DA}" dt="2021-05-05T23:37:12.808" v="75" actId="931"/>
          <ac:spMkLst>
            <pc:docMk/>
            <pc:sldMk cId="245820475" sldId="264"/>
            <ac:spMk id="4" creationId="{E73FDA18-7956-4B1A-B8C5-218BAC7CBDDE}"/>
          </ac:spMkLst>
        </pc:spChg>
        <pc:spChg chg="mod">
          <ac:chgData name="Zachary Owen" userId="d1254ce893023eb5" providerId="LiveId" clId="{DECE0637-784D-4E06-8AF5-0B53CF0F58DA}" dt="2021-05-05T23:36:35.961" v="74" actId="20577"/>
          <ac:spMkLst>
            <pc:docMk/>
            <pc:sldMk cId="245820475" sldId="264"/>
            <ac:spMk id="5" creationId="{B865C62A-5914-4786-B24E-EE3631EFAFCC}"/>
          </ac:spMkLst>
        </pc:spChg>
        <pc:spChg chg="del">
          <ac:chgData name="Zachary Owen" userId="d1254ce893023eb5" providerId="LiveId" clId="{DECE0637-784D-4E06-8AF5-0B53CF0F58DA}" dt="2021-05-05T23:37:21.899" v="76" actId="931"/>
          <ac:spMkLst>
            <pc:docMk/>
            <pc:sldMk cId="245820475" sldId="264"/>
            <ac:spMk id="6" creationId="{F7B940C4-4ACA-4F3B-B493-674864720984}"/>
          </ac:spMkLst>
        </pc:spChg>
        <pc:spChg chg="add del mod">
          <ac:chgData name="Zachary Owen" userId="d1254ce893023eb5" providerId="LiveId" clId="{DECE0637-784D-4E06-8AF5-0B53CF0F58DA}" dt="2021-05-06T00:59:40.431" v="1743" actId="931"/>
          <ac:spMkLst>
            <pc:docMk/>
            <pc:sldMk cId="245820475" sldId="264"/>
            <ac:spMk id="12" creationId="{916CAD9B-3501-4748-81F7-636EFE8EF965}"/>
          </ac:spMkLst>
        </pc:spChg>
        <pc:picChg chg="add del mod">
          <ac:chgData name="Zachary Owen" userId="d1254ce893023eb5" providerId="LiveId" clId="{DECE0637-784D-4E06-8AF5-0B53CF0F58DA}" dt="2021-05-06T00:59:33.830" v="1742" actId="478"/>
          <ac:picMkLst>
            <pc:docMk/>
            <pc:sldMk cId="245820475" sldId="264"/>
            <ac:picMk id="8" creationId="{2D8D765A-CBB9-4ED7-837C-EBDF2BB78CED}"/>
          </ac:picMkLst>
        </pc:picChg>
        <pc:picChg chg="add mod">
          <ac:chgData name="Zachary Owen" userId="d1254ce893023eb5" providerId="LiveId" clId="{DECE0637-784D-4E06-8AF5-0B53CF0F58DA}" dt="2021-05-05T23:37:21.899" v="76" actId="931"/>
          <ac:picMkLst>
            <pc:docMk/>
            <pc:sldMk cId="245820475" sldId="264"/>
            <ac:picMk id="10" creationId="{45DF83FE-FC71-4661-9C6B-7863524CCB70}"/>
          </ac:picMkLst>
        </pc:picChg>
        <pc:picChg chg="add mod">
          <ac:chgData name="Zachary Owen" userId="d1254ce893023eb5" providerId="LiveId" clId="{DECE0637-784D-4E06-8AF5-0B53CF0F58DA}" dt="2021-05-06T00:59:40.431" v="1743" actId="931"/>
          <ac:picMkLst>
            <pc:docMk/>
            <pc:sldMk cId="245820475" sldId="264"/>
            <ac:picMk id="14" creationId="{166FF831-7E78-435D-AFA5-983C435BDDDD}"/>
          </ac:picMkLst>
        </pc:picChg>
      </pc:sldChg>
      <pc:sldChg chg="addSp delSp modSp new mod ord modTransition modClrScheme chgLayout">
        <pc:chgData name="Zachary Owen" userId="d1254ce893023eb5" providerId="LiveId" clId="{DECE0637-784D-4E06-8AF5-0B53CF0F58DA}" dt="2021-05-06T00:30:03.885" v="1596" actId="313"/>
        <pc:sldMkLst>
          <pc:docMk/>
          <pc:sldMk cId="1124292129" sldId="265"/>
        </pc:sldMkLst>
        <pc:spChg chg="mod ord">
          <ac:chgData name="Zachary Owen" userId="d1254ce893023eb5" providerId="LiveId" clId="{DECE0637-784D-4E06-8AF5-0B53CF0F58DA}" dt="2021-05-06T00:26:53.831" v="1042" actId="700"/>
          <ac:spMkLst>
            <pc:docMk/>
            <pc:sldMk cId="1124292129" sldId="265"/>
            <ac:spMk id="2" creationId="{30815FA2-03BF-442A-8BD1-8201FC7B92A4}"/>
          </ac:spMkLst>
        </pc:spChg>
        <pc:spChg chg="del mod ord">
          <ac:chgData name="Zachary Owen" userId="d1254ce893023eb5" providerId="LiveId" clId="{DECE0637-784D-4E06-8AF5-0B53CF0F58DA}" dt="2021-05-06T00:26:53.831" v="1042" actId="700"/>
          <ac:spMkLst>
            <pc:docMk/>
            <pc:sldMk cId="1124292129" sldId="265"/>
            <ac:spMk id="3" creationId="{21665F58-E606-4003-AFD6-A87A91576F37}"/>
          </ac:spMkLst>
        </pc:spChg>
        <pc:spChg chg="del">
          <ac:chgData name="Zachary Owen" userId="d1254ce893023eb5" providerId="LiveId" clId="{DECE0637-784D-4E06-8AF5-0B53CF0F58DA}" dt="2021-05-06T00:26:53.831" v="1042" actId="700"/>
          <ac:spMkLst>
            <pc:docMk/>
            <pc:sldMk cId="1124292129" sldId="265"/>
            <ac:spMk id="4" creationId="{1DC9634C-C4B0-4555-9307-ADF7BEE4EA17}"/>
          </ac:spMkLst>
        </pc:spChg>
        <pc:spChg chg="add mod ord">
          <ac:chgData name="Zachary Owen" userId="d1254ce893023eb5" providerId="LiveId" clId="{DECE0637-784D-4E06-8AF5-0B53CF0F58DA}" dt="2021-05-06T00:30:03.885" v="1596" actId="313"/>
          <ac:spMkLst>
            <pc:docMk/>
            <pc:sldMk cId="1124292129" sldId="265"/>
            <ac:spMk id="5" creationId="{DE5518ED-C692-4AB4-968A-DB790776D463}"/>
          </ac:spMkLst>
        </pc:spChg>
      </pc:sldChg>
      <pc:sldChg chg="modSp new mod modTransition">
        <pc:chgData name="Zachary Owen" userId="d1254ce893023eb5" providerId="LiveId" clId="{DECE0637-784D-4E06-8AF5-0B53CF0F58DA}" dt="2021-05-06T00:31:10.708" v="1739" actId="20577"/>
        <pc:sldMkLst>
          <pc:docMk/>
          <pc:sldMk cId="2873331056" sldId="266"/>
        </pc:sldMkLst>
        <pc:spChg chg="mod">
          <ac:chgData name="Zachary Owen" userId="d1254ce893023eb5" providerId="LiveId" clId="{DECE0637-784D-4E06-8AF5-0B53CF0F58DA}" dt="2021-05-05T23:41:50.378" v="120" actId="20577"/>
          <ac:spMkLst>
            <pc:docMk/>
            <pc:sldMk cId="2873331056" sldId="266"/>
            <ac:spMk id="2" creationId="{72C13216-17B7-4511-86FF-7E1C5386C42A}"/>
          </ac:spMkLst>
        </pc:spChg>
        <pc:spChg chg="mod">
          <ac:chgData name="Zachary Owen" userId="d1254ce893023eb5" providerId="LiveId" clId="{DECE0637-784D-4E06-8AF5-0B53CF0F58DA}" dt="2021-05-06T00:31:10.708" v="1739" actId="20577"/>
          <ac:spMkLst>
            <pc:docMk/>
            <pc:sldMk cId="2873331056" sldId="266"/>
            <ac:spMk id="3" creationId="{37BC5CEB-47EF-47C0-A6F6-AB2320CCE3A5}"/>
          </ac:spMkLst>
        </pc:spChg>
      </pc:sldChg>
      <pc:sldChg chg="modSp new mod modTransition">
        <pc:chgData name="Zachary Owen" userId="d1254ce893023eb5" providerId="LiveId" clId="{DECE0637-784D-4E06-8AF5-0B53CF0F58DA}" dt="2021-05-06T00:13:41.532" v="783"/>
        <pc:sldMkLst>
          <pc:docMk/>
          <pc:sldMk cId="125790410" sldId="267"/>
        </pc:sldMkLst>
        <pc:spChg chg="mod">
          <ac:chgData name="Zachary Owen" userId="d1254ce893023eb5" providerId="LiveId" clId="{DECE0637-784D-4E06-8AF5-0B53CF0F58DA}" dt="2021-05-05T23:42:27.606" v="145" actId="14100"/>
          <ac:spMkLst>
            <pc:docMk/>
            <pc:sldMk cId="125790410" sldId="267"/>
            <ac:spMk id="2" creationId="{6BE8BB0F-361F-4019-95E8-2B2388D3A89E}"/>
          </ac:spMkLst>
        </pc:spChg>
      </pc:sldChg>
      <pc:sldChg chg="new del">
        <pc:chgData name="Zachary Owen" userId="d1254ce893023eb5" providerId="LiveId" clId="{DECE0637-784D-4E06-8AF5-0B53CF0F58DA}" dt="2021-05-05T23:42:02.266" v="122" actId="2696"/>
        <pc:sldMkLst>
          <pc:docMk/>
          <pc:sldMk cId="3410060149" sldId="267"/>
        </pc:sldMkLst>
      </pc:sldChg>
      <pc:sldChg chg="addSp delSp modSp new mod ord modTransition">
        <pc:chgData name="Zachary Owen" userId="d1254ce893023eb5" providerId="LiveId" clId="{DECE0637-784D-4E06-8AF5-0B53CF0F58DA}" dt="2021-05-06T00:24:44.306" v="785"/>
        <pc:sldMkLst>
          <pc:docMk/>
          <pc:sldMk cId="3399668416" sldId="268"/>
        </pc:sldMkLst>
        <pc:spChg chg="mod">
          <ac:chgData name="Zachary Owen" userId="d1254ce893023eb5" providerId="LiveId" clId="{DECE0637-784D-4E06-8AF5-0B53CF0F58DA}" dt="2021-05-06T00:00:43.724" v="736" actId="6549"/>
          <ac:spMkLst>
            <pc:docMk/>
            <pc:sldMk cId="3399668416" sldId="268"/>
            <ac:spMk id="2" creationId="{ABF86C2E-231F-40B8-8AD6-02C95CCD1E7E}"/>
          </ac:spMkLst>
        </pc:spChg>
        <pc:spChg chg="del">
          <ac:chgData name="Zachary Owen" userId="d1254ce893023eb5" providerId="LiveId" clId="{DECE0637-784D-4E06-8AF5-0B53CF0F58DA}" dt="2021-05-05T23:59:50.565" v="724" actId="931"/>
          <ac:spMkLst>
            <pc:docMk/>
            <pc:sldMk cId="3399668416" sldId="268"/>
            <ac:spMk id="3" creationId="{578E5FA4-FD90-4CDF-AB98-3DCEDA09320F}"/>
          </ac:spMkLst>
        </pc:spChg>
        <pc:picChg chg="add mod">
          <ac:chgData name="Zachary Owen" userId="d1254ce893023eb5" providerId="LiveId" clId="{DECE0637-784D-4E06-8AF5-0B53CF0F58DA}" dt="2021-05-06T00:01:03.327" v="741" actId="1076"/>
          <ac:picMkLst>
            <pc:docMk/>
            <pc:sldMk cId="3399668416" sldId="268"/>
            <ac:picMk id="5" creationId="{76CEB22F-39AC-4062-B28C-B0677D838823}"/>
          </ac:picMkLst>
        </pc:picChg>
        <pc:picChg chg="add mod">
          <ac:chgData name="Zachary Owen" userId="d1254ce893023eb5" providerId="LiveId" clId="{DECE0637-784D-4E06-8AF5-0B53CF0F58DA}" dt="2021-05-06T00:02:08.216" v="769" actId="1036"/>
          <ac:picMkLst>
            <pc:docMk/>
            <pc:sldMk cId="3399668416" sldId="268"/>
            <ac:picMk id="7" creationId="{1DBD1EA5-7599-465A-AE6A-CD70AC8E376A}"/>
          </ac:picMkLst>
        </pc:picChg>
        <pc:picChg chg="add mod">
          <ac:chgData name="Zachary Owen" userId="d1254ce893023eb5" providerId="LiveId" clId="{DECE0637-784D-4E06-8AF5-0B53CF0F58DA}" dt="2021-05-06T00:01:12.356" v="745" actId="1038"/>
          <ac:picMkLst>
            <pc:docMk/>
            <pc:sldMk cId="3399668416" sldId="268"/>
            <ac:picMk id="9" creationId="{011A5029-1F18-45CA-877F-B7785231BBCD}"/>
          </ac:picMkLst>
        </pc:picChg>
        <pc:picChg chg="add mod">
          <ac:chgData name="Zachary Owen" userId="d1254ce893023eb5" providerId="LiveId" clId="{DECE0637-784D-4E06-8AF5-0B53CF0F58DA}" dt="2021-05-06T00:02:13.973" v="770" actId="1036"/>
          <ac:picMkLst>
            <pc:docMk/>
            <pc:sldMk cId="3399668416" sldId="268"/>
            <ac:picMk id="11" creationId="{7ABEE123-B957-4258-9DE4-36F51EE8EE9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F817-9EFC-4F14-A3AA-B7897B8337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D57812-C1C9-400E-A7AF-2FA22A4059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0D4D09-8186-4828-BB18-2F9B42386521}"/>
              </a:ext>
            </a:extLst>
          </p:cNvPr>
          <p:cNvSpPr>
            <a:spLocks noGrp="1"/>
          </p:cNvSpPr>
          <p:nvPr>
            <p:ph type="dt" sz="half" idx="10"/>
          </p:nvPr>
        </p:nvSpPr>
        <p:spPr/>
        <p:txBody>
          <a:bodyPr/>
          <a:lstStyle/>
          <a:p>
            <a:fld id="{FA15FE41-1570-49A0-8BC6-E0CF6E67ED91}" type="datetimeFigureOut">
              <a:rPr lang="en-US" smtClean="0"/>
              <a:t>5/7/2021</a:t>
            </a:fld>
            <a:endParaRPr lang="en-US"/>
          </a:p>
        </p:txBody>
      </p:sp>
      <p:sp>
        <p:nvSpPr>
          <p:cNvPr id="5" name="Footer Placeholder 4">
            <a:extLst>
              <a:ext uri="{FF2B5EF4-FFF2-40B4-BE49-F238E27FC236}">
                <a16:creationId xmlns:a16="http://schemas.microsoft.com/office/drawing/2014/main" id="{90D1FC44-910C-4DB2-A38B-9228876AD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D11C9-0619-43B9-933C-BAAB3B67FABB}"/>
              </a:ext>
            </a:extLst>
          </p:cNvPr>
          <p:cNvSpPr>
            <a:spLocks noGrp="1"/>
          </p:cNvSpPr>
          <p:nvPr>
            <p:ph type="sldNum" sz="quarter" idx="12"/>
          </p:nvPr>
        </p:nvSpPr>
        <p:spPr/>
        <p:txBody>
          <a:bodyPr/>
          <a:lstStyle/>
          <a:p>
            <a:fld id="{9584DDAF-8CDC-4255-B32F-CBAD260055C2}" type="slidenum">
              <a:rPr lang="en-US" smtClean="0"/>
              <a:t>‹#›</a:t>
            </a:fld>
            <a:endParaRPr lang="en-US"/>
          </a:p>
        </p:txBody>
      </p:sp>
    </p:spTree>
    <p:extLst>
      <p:ext uri="{BB962C8B-B14F-4D97-AF65-F5344CB8AC3E}">
        <p14:creationId xmlns:p14="http://schemas.microsoft.com/office/powerpoint/2010/main" val="212888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4597B-F85D-4A73-8A1F-1CF4611D4A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1D676D-7E0E-442B-B5B7-3C1F1703F9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7AC8E-4A1E-497F-BAA3-F0CCAC3DEDD4}"/>
              </a:ext>
            </a:extLst>
          </p:cNvPr>
          <p:cNvSpPr>
            <a:spLocks noGrp="1"/>
          </p:cNvSpPr>
          <p:nvPr>
            <p:ph type="dt" sz="half" idx="10"/>
          </p:nvPr>
        </p:nvSpPr>
        <p:spPr/>
        <p:txBody>
          <a:bodyPr/>
          <a:lstStyle/>
          <a:p>
            <a:fld id="{FA15FE41-1570-49A0-8BC6-E0CF6E67ED91}" type="datetimeFigureOut">
              <a:rPr lang="en-US" smtClean="0"/>
              <a:t>5/7/2021</a:t>
            </a:fld>
            <a:endParaRPr lang="en-US"/>
          </a:p>
        </p:txBody>
      </p:sp>
      <p:sp>
        <p:nvSpPr>
          <p:cNvPr id="5" name="Footer Placeholder 4">
            <a:extLst>
              <a:ext uri="{FF2B5EF4-FFF2-40B4-BE49-F238E27FC236}">
                <a16:creationId xmlns:a16="http://schemas.microsoft.com/office/drawing/2014/main" id="{8468657E-7C37-4088-90AF-06F948D4B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5B8203-2C1D-4CCD-98BF-F26D1C269EA1}"/>
              </a:ext>
            </a:extLst>
          </p:cNvPr>
          <p:cNvSpPr>
            <a:spLocks noGrp="1"/>
          </p:cNvSpPr>
          <p:nvPr>
            <p:ph type="sldNum" sz="quarter" idx="12"/>
          </p:nvPr>
        </p:nvSpPr>
        <p:spPr/>
        <p:txBody>
          <a:bodyPr/>
          <a:lstStyle/>
          <a:p>
            <a:fld id="{9584DDAF-8CDC-4255-B32F-CBAD260055C2}" type="slidenum">
              <a:rPr lang="en-US" smtClean="0"/>
              <a:t>‹#›</a:t>
            </a:fld>
            <a:endParaRPr lang="en-US"/>
          </a:p>
        </p:txBody>
      </p:sp>
    </p:spTree>
    <p:extLst>
      <p:ext uri="{BB962C8B-B14F-4D97-AF65-F5344CB8AC3E}">
        <p14:creationId xmlns:p14="http://schemas.microsoft.com/office/powerpoint/2010/main" val="3662811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F10F1B-815D-4F4E-BAA9-F731D2E67A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F042CF-4FAC-4322-8131-5E992D1B35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8BDCC-FEBA-4695-92C3-1A826460ED8F}"/>
              </a:ext>
            </a:extLst>
          </p:cNvPr>
          <p:cNvSpPr>
            <a:spLocks noGrp="1"/>
          </p:cNvSpPr>
          <p:nvPr>
            <p:ph type="dt" sz="half" idx="10"/>
          </p:nvPr>
        </p:nvSpPr>
        <p:spPr/>
        <p:txBody>
          <a:bodyPr/>
          <a:lstStyle/>
          <a:p>
            <a:fld id="{FA15FE41-1570-49A0-8BC6-E0CF6E67ED91}" type="datetimeFigureOut">
              <a:rPr lang="en-US" smtClean="0"/>
              <a:t>5/7/2021</a:t>
            </a:fld>
            <a:endParaRPr lang="en-US"/>
          </a:p>
        </p:txBody>
      </p:sp>
      <p:sp>
        <p:nvSpPr>
          <p:cNvPr id="5" name="Footer Placeholder 4">
            <a:extLst>
              <a:ext uri="{FF2B5EF4-FFF2-40B4-BE49-F238E27FC236}">
                <a16:creationId xmlns:a16="http://schemas.microsoft.com/office/drawing/2014/main" id="{D78DA991-2960-44C9-8F2C-F9B5F8EEF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2A5D1-E727-40F0-853A-BC29B8B7C8A6}"/>
              </a:ext>
            </a:extLst>
          </p:cNvPr>
          <p:cNvSpPr>
            <a:spLocks noGrp="1"/>
          </p:cNvSpPr>
          <p:nvPr>
            <p:ph type="sldNum" sz="quarter" idx="12"/>
          </p:nvPr>
        </p:nvSpPr>
        <p:spPr/>
        <p:txBody>
          <a:bodyPr/>
          <a:lstStyle/>
          <a:p>
            <a:fld id="{9584DDAF-8CDC-4255-B32F-CBAD260055C2}" type="slidenum">
              <a:rPr lang="en-US" smtClean="0"/>
              <a:t>‹#›</a:t>
            </a:fld>
            <a:endParaRPr lang="en-US"/>
          </a:p>
        </p:txBody>
      </p:sp>
    </p:spTree>
    <p:extLst>
      <p:ext uri="{BB962C8B-B14F-4D97-AF65-F5344CB8AC3E}">
        <p14:creationId xmlns:p14="http://schemas.microsoft.com/office/powerpoint/2010/main" val="1229233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CF0E-5AA4-4C66-AC8A-1D654331BE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251DD3-A1F0-4BFA-9C23-B79DA6D2F6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36F252-B9EA-406B-AE59-9E8858B88D1A}"/>
              </a:ext>
            </a:extLst>
          </p:cNvPr>
          <p:cNvSpPr>
            <a:spLocks noGrp="1"/>
          </p:cNvSpPr>
          <p:nvPr>
            <p:ph type="dt" sz="half" idx="10"/>
          </p:nvPr>
        </p:nvSpPr>
        <p:spPr/>
        <p:txBody>
          <a:bodyPr/>
          <a:lstStyle/>
          <a:p>
            <a:fld id="{FA15FE41-1570-49A0-8BC6-E0CF6E67ED91}" type="datetimeFigureOut">
              <a:rPr lang="en-US" smtClean="0"/>
              <a:t>5/7/2021</a:t>
            </a:fld>
            <a:endParaRPr lang="en-US"/>
          </a:p>
        </p:txBody>
      </p:sp>
      <p:sp>
        <p:nvSpPr>
          <p:cNvPr id="5" name="Footer Placeholder 4">
            <a:extLst>
              <a:ext uri="{FF2B5EF4-FFF2-40B4-BE49-F238E27FC236}">
                <a16:creationId xmlns:a16="http://schemas.microsoft.com/office/drawing/2014/main" id="{72E1C17F-B669-44E0-9095-45B0B07FB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C6BC1-C673-4757-9615-FA092CDEBE8A}"/>
              </a:ext>
            </a:extLst>
          </p:cNvPr>
          <p:cNvSpPr>
            <a:spLocks noGrp="1"/>
          </p:cNvSpPr>
          <p:nvPr>
            <p:ph type="sldNum" sz="quarter" idx="12"/>
          </p:nvPr>
        </p:nvSpPr>
        <p:spPr/>
        <p:txBody>
          <a:bodyPr/>
          <a:lstStyle/>
          <a:p>
            <a:fld id="{9584DDAF-8CDC-4255-B32F-CBAD260055C2}" type="slidenum">
              <a:rPr lang="en-US" smtClean="0"/>
              <a:t>‹#›</a:t>
            </a:fld>
            <a:endParaRPr lang="en-US"/>
          </a:p>
        </p:txBody>
      </p:sp>
    </p:spTree>
    <p:extLst>
      <p:ext uri="{BB962C8B-B14F-4D97-AF65-F5344CB8AC3E}">
        <p14:creationId xmlns:p14="http://schemas.microsoft.com/office/powerpoint/2010/main" val="275933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2F5A-945C-4760-8BE5-1ACD23E096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6CF711-7591-4BFD-B508-0FE0829ED5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AD744A-9588-4C7A-AEFB-ABF07B1A88E8}"/>
              </a:ext>
            </a:extLst>
          </p:cNvPr>
          <p:cNvSpPr>
            <a:spLocks noGrp="1"/>
          </p:cNvSpPr>
          <p:nvPr>
            <p:ph type="dt" sz="half" idx="10"/>
          </p:nvPr>
        </p:nvSpPr>
        <p:spPr/>
        <p:txBody>
          <a:bodyPr/>
          <a:lstStyle/>
          <a:p>
            <a:fld id="{FA15FE41-1570-49A0-8BC6-E0CF6E67ED91}" type="datetimeFigureOut">
              <a:rPr lang="en-US" smtClean="0"/>
              <a:t>5/7/2021</a:t>
            </a:fld>
            <a:endParaRPr lang="en-US"/>
          </a:p>
        </p:txBody>
      </p:sp>
      <p:sp>
        <p:nvSpPr>
          <p:cNvPr id="5" name="Footer Placeholder 4">
            <a:extLst>
              <a:ext uri="{FF2B5EF4-FFF2-40B4-BE49-F238E27FC236}">
                <a16:creationId xmlns:a16="http://schemas.microsoft.com/office/drawing/2014/main" id="{07F88583-E666-4C74-8C2A-921C31A81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F236F-88E6-4DE7-A815-D6597A47F735}"/>
              </a:ext>
            </a:extLst>
          </p:cNvPr>
          <p:cNvSpPr>
            <a:spLocks noGrp="1"/>
          </p:cNvSpPr>
          <p:nvPr>
            <p:ph type="sldNum" sz="quarter" idx="12"/>
          </p:nvPr>
        </p:nvSpPr>
        <p:spPr/>
        <p:txBody>
          <a:bodyPr/>
          <a:lstStyle/>
          <a:p>
            <a:fld id="{9584DDAF-8CDC-4255-B32F-CBAD260055C2}" type="slidenum">
              <a:rPr lang="en-US" smtClean="0"/>
              <a:t>‹#›</a:t>
            </a:fld>
            <a:endParaRPr lang="en-US"/>
          </a:p>
        </p:txBody>
      </p:sp>
    </p:spTree>
    <p:extLst>
      <p:ext uri="{BB962C8B-B14F-4D97-AF65-F5344CB8AC3E}">
        <p14:creationId xmlns:p14="http://schemas.microsoft.com/office/powerpoint/2010/main" val="392054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90CB-0BC9-4873-A341-DD406757C1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25D3E6-D353-40D4-AE32-78D6713827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3083FE-306F-45C1-B05F-004843C8DE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A298DA-E67F-4330-9693-F5314ADFB78E}"/>
              </a:ext>
            </a:extLst>
          </p:cNvPr>
          <p:cNvSpPr>
            <a:spLocks noGrp="1"/>
          </p:cNvSpPr>
          <p:nvPr>
            <p:ph type="dt" sz="half" idx="10"/>
          </p:nvPr>
        </p:nvSpPr>
        <p:spPr/>
        <p:txBody>
          <a:bodyPr/>
          <a:lstStyle/>
          <a:p>
            <a:fld id="{FA15FE41-1570-49A0-8BC6-E0CF6E67ED91}" type="datetimeFigureOut">
              <a:rPr lang="en-US" smtClean="0"/>
              <a:t>5/7/2021</a:t>
            </a:fld>
            <a:endParaRPr lang="en-US"/>
          </a:p>
        </p:txBody>
      </p:sp>
      <p:sp>
        <p:nvSpPr>
          <p:cNvPr id="6" name="Footer Placeholder 5">
            <a:extLst>
              <a:ext uri="{FF2B5EF4-FFF2-40B4-BE49-F238E27FC236}">
                <a16:creationId xmlns:a16="http://schemas.microsoft.com/office/drawing/2014/main" id="{6F6B1ABC-D5B7-4757-B753-D3FFE87030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D2CB8B-7E75-4AB1-AC67-9CCBDC94833C}"/>
              </a:ext>
            </a:extLst>
          </p:cNvPr>
          <p:cNvSpPr>
            <a:spLocks noGrp="1"/>
          </p:cNvSpPr>
          <p:nvPr>
            <p:ph type="sldNum" sz="quarter" idx="12"/>
          </p:nvPr>
        </p:nvSpPr>
        <p:spPr/>
        <p:txBody>
          <a:bodyPr/>
          <a:lstStyle/>
          <a:p>
            <a:fld id="{9584DDAF-8CDC-4255-B32F-CBAD260055C2}" type="slidenum">
              <a:rPr lang="en-US" smtClean="0"/>
              <a:t>‹#›</a:t>
            </a:fld>
            <a:endParaRPr lang="en-US"/>
          </a:p>
        </p:txBody>
      </p:sp>
    </p:spTree>
    <p:extLst>
      <p:ext uri="{BB962C8B-B14F-4D97-AF65-F5344CB8AC3E}">
        <p14:creationId xmlns:p14="http://schemas.microsoft.com/office/powerpoint/2010/main" val="24509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3E41-69D0-49B4-9E63-E3978E3457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688030-3DD5-4701-9D1B-456037A776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3D536F-0E59-4DF7-AC68-8056E6C1A2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83632F-4855-4A79-9F03-247916C7A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B8BFA0-9069-464C-BBBB-5A3D82C09C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075F8-8C4C-4F19-B446-58CC17844607}"/>
              </a:ext>
            </a:extLst>
          </p:cNvPr>
          <p:cNvSpPr>
            <a:spLocks noGrp="1"/>
          </p:cNvSpPr>
          <p:nvPr>
            <p:ph type="dt" sz="half" idx="10"/>
          </p:nvPr>
        </p:nvSpPr>
        <p:spPr/>
        <p:txBody>
          <a:bodyPr/>
          <a:lstStyle/>
          <a:p>
            <a:fld id="{FA15FE41-1570-49A0-8BC6-E0CF6E67ED91}" type="datetimeFigureOut">
              <a:rPr lang="en-US" smtClean="0"/>
              <a:t>5/7/2021</a:t>
            </a:fld>
            <a:endParaRPr lang="en-US"/>
          </a:p>
        </p:txBody>
      </p:sp>
      <p:sp>
        <p:nvSpPr>
          <p:cNvPr id="8" name="Footer Placeholder 7">
            <a:extLst>
              <a:ext uri="{FF2B5EF4-FFF2-40B4-BE49-F238E27FC236}">
                <a16:creationId xmlns:a16="http://schemas.microsoft.com/office/drawing/2014/main" id="{D56C2209-17EA-4C2B-AB87-4A232768EF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257DED-C483-481C-82A8-CC190FF16FBA}"/>
              </a:ext>
            </a:extLst>
          </p:cNvPr>
          <p:cNvSpPr>
            <a:spLocks noGrp="1"/>
          </p:cNvSpPr>
          <p:nvPr>
            <p:ph type="sldNum" sz="quarter" idx="12"/>
          </p:nvPr>
        </p:nvSpPr>
        <p:spPr/>
        <p:txBody>
          <a:bodyPr/>
          <a:lstStyle/>
          <a:p>
            <a:fld id="{9584DDAF-8CDC-4255-B32F-CBAD260055C2}" type="slidenum">
              <a:rPr lang="en-US" smtClean="0"/>
              <a:t>‹#›</a:t>
            </a:fld>
            <a:endParaRPr lang="en-US"/>
          </a:p>
        </p:txBody>
      </p:sp>
    </p:spTree>
    <p:extLst>
      <p:ext uri="{BB962C8B-B14F-4D97-AF65-F5344CB8AC3E}">
        <p14:creationId xmlns:p14="http://schemas.microsoft.com/office/powerpoint/2010/main" val="1707546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5259-6218-4896-92DF-9085E97041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F41DDE-7829-4310-BFFD-530A0A67D976}"/>
              </a:ext>
            </a:extLst>
          </p:cNvPr>
          <p:cNvSpPr>
            <a:spLocks noGrp="1"/>
          </p:cNvSpPr>
          <p:nvPr>
            <p:ph type="dt" sz="half" idx="10"/>
          </p:nvPr>
        </p:nvSpPr>
        <p:spPr/>
        <p:txBody>
          <a:bodyPr/>
          <a:lstStyle/>
          <a:p>
            <a:fld id="{FA15FE41-1570-49A0-8BC6-E0CF6E67ED91}" type="datetimeFigureOut">
              <a:rPr lang="en-US" smtClean="0"/>
              <a:t>5/7/2021</a:t>
            </a:fld>
            <a:endParaRPr lang="en-US"/>
          </a:p>
        </p:txBody>
      </p:sp>
      <p:sp>
        <p:nvSpPr>
          <p:cNvPr id="4" name="Footer Placeholder 3">
            <a:extLst>
              <a:ext uri="{FF2B5EF4-FFF2-40B4-BE49-F238E27FC236}">
                <a16:creationId xmlns:a16="http://schemas.microsoft.com/office/drawing/2014/main" id="{1E9D2FFE-BD41-4961-96B5-D9C76EF123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160A4-2FA2-43E6-BF94-90DA72AB5CC9}"/>
              </a:ext>
            </a:extLst>
          </p:cNvPr>
          <p:cNvSpPr>
            <a:spLocks noGrp="1"/>
          </p:cNvSpPr>
          <p:nvPr>
            <p:ph type="sldNum" sz="quarter" idx="12"/>
          </p:nvPr>
        </p:nvSpPr>
        <p:spPr/>
        <p:txBody>
          <a:bodyPr/>
          <a:lstStyle/>
          <a:p>
            <a:fld id="{9584DDAF-8CDC-4255-B32F-CBAD260055C2}" type="slidenum">
              <a:rPr lang="en-US" smtClean="0"/>
              <a:t>‹#›</a:t>
            </a:fld>
            <a:endParaRPr lang="en-US"/>
          </a:p>
        </p:txBody>
      </p:sp>
    </p:spTree>
    <p:extLst>
      <p:ext uri="{BB962C8B-B14F-4D97-AF65-F5344CB8AC3E}">
        <p14:creationId xmlns:p14="http://schemas.microsoft.com/office/powerpoint/2010/main" val="52929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7A5C56-32C6-4076-8232-FDEE5CF173E6}"/>
              </a:ext>
            </a:extLst>
          </p:cNvPr>
          <p:cNvSpPr>
            <a:spLocks noGrp="1"/>
          </p:cNvSpPr>
          <p:nvPr>
            <p:ph type="dt" sz="half" idx="10"/>
          </p:nvPr>
        </p:nvSpPr>
        <p:spPr/>
        <p:txBody>
          <a:bodyPr/>
          <a:lstStyle/>
          <a:p>
            <a:fld id="{FA15FE41-1570-49A0-8BC6-E0CF6E67ED91}" type="datetimeFigureOut">
              <a:rPr lang="en-US" smtClean="0"/>
              <a:t>5/7/2021</a:t>
            </a:fld>
            <a:endParaRPr lang="en-US"/>
          </a:p>
        </p:txBody>
      </p:sp>
      <p:sp>
        <p:nvSpPr>
          <p:cNvPr id="3" name="Footer Placeholder 2">
            <a:extLst>
              <a:ext uri="{FF2B5EF4-FFF2-40B4-BE49-F238E27FC236}">
                <a16:creationId xmlns:a16="http://schemas.microsoft.com/office/drawing/2014/main" id="{D1D85C81-1036-4C6F-B55D-4C1811E559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DF3508-2455-4F8A-8E1C-CCDB4F97161E}"/>
              </a:ext>
            </a:extLst>
          </p:cNvPr>
          <p:cNvSpPr>
            <a:spLocks noGrp="1"/>
          </p:cNvSpPr>
          <p:nvPr>
            <p:ph type="sldNum" sz="quarter" idx="12"/>
          </p:nvPr>
        </p:nvSpPr>
        <p:spPr/>
        <p:txBody>
          <a:bodyPr/>
          <a:lstStyle/>
          <a:p>
            <a:fld id="{9584DDAF-8CDC-4255-B32F-CBAD260055C2}" type="slidenum">
              <a:rPr lang="en-US" smtClean="0"/>
              <a:t>‹#›</a:t>
            </a:fld>
            <a:endParaRPr lang="en-US"/>
          </a:p>
        </p:txBody>
      </p:sp>
    </p:spTree>
    <p:extLst>
      <p:ext uri="{BB962C8B-B14F-4D97-AF65-F5344CB8AC3E}">
        <p14:creationId xmlns:p14="http://schemas.microsoft.com/office/powerpoint/2010/main" val="192423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0666-E418-4376-9D8F-C9C371F8FE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899FCC-C83E-414B-8D1B-FDD058D88C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A960D6-4753-46A5-AC9A-B364F4E53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30803-F52B-4540-9362-26F6A8F2BB61}"/>
              </a:ext>
            </a:extLst>
          </p:cNvPr>
          <p:cNvSpPr>
            <a:spLocks noGrp="1"/>
          </p:cNvSpPr>
          <p:nvPr>
            <p:ph type="dt" sz="half" idx="10"/>
          </p:nvPr>
        </p:nvSpPr>
        <p:spPr/>
        <p:txBody>
          <a:bodyPr/>
          <a:lstStyle/>
          <a:p>
            <a:fld id="{FA15FE41-1570-49A0-8BC6-E0CF6E67ED91}" type="datetimeFigureOut">
              <a:rPr lang="en-US" smtClean="0"/>
              <a:t>5/7/2021</a:t>
            </a:fld>
            <a:endParaRPr lang="en-US"/>
          </a:p>
        </p:txBody>
      </p:sp>
      <p:sp>
        <p:nvSpPr>
          <p:cNvPr id="6" name="Footer Placeholder 5">
            <a:extLst>
              <a:ext uri="{FF2B5EF4-FFF2-40B4-BE49-F238E27FC236}">
                <a16:creationId xmlns:a16="http://schemas.microsoft.com/office/drawing/2014/main" id="{9C3C7DBF-A7BF-4E2B-B82F-0CF28999A5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51467E-CCBD-4661-83EC-7E363E248378}"/>
              </a:ext>
            </a:extLst>
          </p:cNvPr>
          <p:cNvSpPr>
            <a:spLocks noGrp="1"/>
          </p:cNvSpPr>
          <p:nvPr>
            <p:ph type="sldNum" sz="quarter" idx="12"/>
          </p:nvPr>
        </p:nvSpPr>
        <p:spPr/>
        <p:txBody>
          <a:bodyPr/>
          <a:lstStyle/>
          <a:p>
            <a:fld id="{9584DDAF-8CDC-4255-B32F-CBAD260055C2}" type="slidenum">
              <a:rPr lang="en-US" smtClean="0"/>
              <a:t>‹#›</a:t>
            </a:fld>
            <a:endParaRPr lang="en-US"/>
          </a:p>
        </p:txBody>
      </p:sp>
    </p:spTree>
    <p:extLst>
      <p:ext uri="{BB962C8B-B14F-4D97-AF65-F5344CB8AC3E}">
        <p14:creationId xmlns:p14="http://schemas.microsoft.com/office/powerpoint/2010/main" val="1202827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4E2C-4927-43D9-A827-B3942BF12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2651D9-B3C5-48F5-85DA-7D89D38ABE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5EDC87-C5C8-43F5-9B75-576FD2717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0AAFB-8D98-4B76-8B95-2A656BD6AB5A}"/>
              </a:ext>
            </a:extLst>
          </p:cNvPr>
          <p:cNvSpPr>
            <a:spLocks noGrp="1"/>
          </p:cNvSpPr>
          <p:nvPr>
            <p:ph type="dt" sz="half" idx="10"/>
          </p:nvPr>
        </p:nvSpPr>
        <p:spPr/>
        <p:txBody>
          <a:bodyPr/>
          <a:lstStyle/>
          <a:p>
            <a:fld id="{FA15FE41-1570-49A0-8BC6-E0CF6E67ED91}" type="datetimeFigureOut">
              <a:rPr lang="en-US" smtClean="0"/>
              <a:t>5/7/2021</a:t>
            </a:fld>
            <a:endParaRPr lang="en-US"/>
          </a:p>
        </p:txBody>
      </p:sp>
      <p:sp>
        <p:nvSpPr>
          <p:cNvPr id="6" name="Footer Placeholder 5">
            <a:extLst>
              <a:ext uri="{FF2B5EF4-FFF2-40B4-BE49-F238E27FC236}">
                <a16:creationId xmlns:a16="http://schemas.microsoft.com/office/drawing/2014/main" id="{59080512-45A0-48EF-8D4B-9889B734FE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64B37-A67F-4203-886A-D631A2DADE83}"/>
              </a:ext>
            </a:extLst>
          </p:cNvPr>
          <p:cNvSpPr>
            <a:spLocks noGrp="1"/>
          </p:cNvSpPr>
          <p:nvPr>
            <p:ph type="sldNum" sz="quarter" idx="12"/>
          </p:nvPr>
        </p:nvSpPr>
        <p:spPr/>
        <p:txBody>
          <a:bodyPr/>
          <a:lstStyle/>
          <a:p>
            <a:fld id="{9584DDAF-8CDC-4255-B32F-CBAD260055C2}" type="slidenum">
              <a:rPr lang="en-US" smtClean="0"/>
              <a:t>‹#›</a:t>
            </a:fld>
            <a:endParaRPr lang="en-US"/>
          </a:p>
        </p:txBody>
      </p:sp>
    </p:spTree>
    <p:extLst>
      <p:ext uri="{BB962C8B-B14F-4D97-AF65-F5344CB8AC3E}">
        <p14:creationId xmlns:p14="http://schemas.microsoft.com/office/powerpoint/2010/main" val="333132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3300"/>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03700-5528-44A4-BD91-9A6B8BD48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CB0A53-F92D-4607-82BC-035881C25D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FF68D-8E05-45A1-8F2F-91D5229528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15FE41-1570-49A0-8BC6-E0CF6E67ED91}" type="datetimeFigureOut">
              <a:rPr lang="en-US" smtClean="0"/>
              <a:t>5/7/2021</a:t>
            </a:fld>
            <a:endParaRPr lang="en-US"/>
          </a:p>
        </p:txBody>
      </p:sp>
      <p:sp>
        <p:nvSpPr>
          <p:cNvPr id="5" name="Footer Placeholder 4">
            <a:extLst>
              <a:ext uri="{FF2B5EF4-FFF2-40B4-BE49-F238E27FC236}">
                <a16:creationId xmlns:a16="http://schemas.microsoft.com/office/drawing/2014/main" id="{FD53FEFC-2225-4825-8970-A844E83653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8EDE54-8FD2-44BD-B87D-1E4792D793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84DDAF-8CDC-4255-B32F-CBAD260055C2}" type="slidenum">
              <a:rPr lang="en-US" smtClean="0"/>
              <a:t>‹#›</a:t>
            </a:fld>
            <a:endParaRPr lang="en-US"/>
          </a:p>
        </p:txBody>
      </p:sp>
    </p:spTree>
    <p:extLst>
      <p:ext uri="{BB962C8B-B14F-4D97-AF65-F5344CB8AC3E}">
        <p14:creationId xmlns:p14="http://schemas.microsoft.com/office/powerpoint/2010/main" val="4065014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8ACC-FC05-423A-8CE3-FECE16EE9B21}"/>
              </a:ext>
            </a:extLst>
          </p:cNvPr>
          <p:cNvSpPr>
            <a:spLocks noGrp="1"/>
          </p:cNvSpPr>
          <p:nvPr>
            <p:ph type="ctrTitle"/>
          </p:nvPr>
        </p:nvSpPr>
        <p:spPr/>
        <p:txBody>
          <a:bodyPr>
            <a:normAutofit fontScale="90000"/>
          </a:bodyPr>
          <a:lstStyle/>
          <a:p>
            <a:r>
              <a:rPr lang="en-US" dirty="0"/>
              <a:t>The Effect of National Measures of Wellbeing on Covid 19 Vaccination Progress</a:t>
            </a:r>
          </a:p>
        </p:txBody>
      </p:sp>
      <p:sp>
        <p:nvSpPr>
          <p:cNvPr id="3" name="Subtitle 2">
            <a:extLst>
              <a:ext uri="{FF2B5EF4-FFF2-40B4-BE49-F238E27FC236}">
                <a16:creationId xmlns:a16="http://schemas.microsoft.com/office/drawing/2014/main" id="{73DD9437-6A37-473A-9EC8-68C9B64449C0}"/>
              </a:ext>
            </a:extLst>
          </p:cNvPr>
          <p:cNvSpPr>
            <a:spLocks noGrp="1"/>
          </p:cNvSpPr>
          <p:nvPr>
            <p:ph type="subTitle" idx="1"/>
          </p:nvPr>
        </p:nvSpPr>
        <p:spPr/>
        <p:txBody>
          <a:bodyPr/>
          <a:lstStyle/>
          <a:p>
            <a:endParaRPr lang="en-US" dirty="0"/>
          </a:p>
          <a:p>
            <a:r>
              <a:rPr lang="en-US" dirty="0"/>
              <a:t>A Data Analysis Project by: Andrew Bly, Jake Burns &amp; Zachary Owen</a:t>
            </a:r>
          </a:p>
        </p:txBody>
      </p:sp>
    </p:spTree>
    <p:extLst>
      <p:ext uri="{BB962C8B-B14F-4D97-AF65-F5344CB8AC3E}">
        <p14:creationId xmlns:p14="http://schemas.microsoft.com/office/powerpoint/2010/main" val="3530806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B42F-D2D6-4EC1-836D-661E95F38FAA}"/>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7F06FBF8-4F4C-4401-B430-DDA78954DA72}"/>
              </a:ext>
            </a:extLst>
          </p:cNvPr>
          <p:cNvSpPr>
            <a:spLocks noGrp="1"/>
          </p:cNvSpPr>
          <p:nvPr>
            <p:ph type="body" idx="1"/>
          </p:nvPr>
        </p:nvSpPr>
        <p:spPr>
          <a:xfrm>
            <a:off x="839788" y="365125"/>
            <a:ext cx="5157787" cy="2139950"/>
          </a:xfrm>
        </p:spPr>
        <p:txBody>
          <a:bodyPr>
            <a:normAutofit fontScale="85000" lnSpcReduction="20000"/>
          </a:bodyPr>
          <a:lstStyle/>
          <a:p>
            <a:r>
              <a:rPr lang="en-US" b="0" dirty="0"/>
              <a:t>The next variable to be analyzed was the Vaccination Progress compared to the Percent of Health Expenditure from the Private Sector. This was a very interesting set of data as it suggested that as the percentage of health expenditure in the private sector goes down, the rate of vaccinations go up. This suggests that public healthcare increases the rate of vaccinations.</a:t>
            </a:r>
          </a:p>
        </p:txBody>
      </p:sp>
      <p:pic>
        <p:nvPicPr>
          <p:cNvPr id="8" name="Content Placeholder 7">
            <a:extLst>
              <a:ext uri="{FF2B5EF4-FFF2-40B4-BE49-F238E27FC236}">
                <a16:creationId xmlns:a16="http://schemas.microsoft.com/office/drawing/2014/main" id="{49ED9D2D-C1C1-49D8-BF73-BB8E07DA031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628107"/>
            <a:ext cx="5157787" cy="3438524"/>
          </a:xfrm>
        </p:spPr>
      </p:pic>
      <p:sp>
        <p:nvSpPr>
          <p:cNvPr id="5" name="Text Placeholder 4">
            <a:extLst>
              <a:ext uri="{FF2B5EF4-FFF2-40B4-BE49-F238E27FC236}">
                <a16:creationId xmlns:a16="http://schemas.microsoft.com/office/drawing/2014/main" id="{6AAA2E70-BD26-4F45-A1DC-52D3E8F764FE}"/>
              </a:ext>
            </a:extLst>
          </p:cNvPr>
          <p:cNvSpPr>
            <a:spLocks noGrp="1"/>
          </p:cNvSpPr>
          <p:nvPr>
            <p:ph type="body" sz="quarter" idx="3"/>
          </p:nvPr>
        </p:nvSpPr>
        <p:spPr>
          <a:xfrm>
            <a:off x="6172200" y="365125"/>
            <a:ext cx="5183188" cy="889517"/>
          </a:xfrm>
        </p:spPr>
        <p:txBody>
          <a:bodyPr>
            <a:normAutofit fontScale="85000" lnSpcReduction="20000"/>
          </a:bodyPr>
          <a:lstStyle/>
          <a:p>
            <a:r>
              <a:rPr lang="en-US" b="0" dirty="0"/>
              <a:t>This data failed to reject the null hypothesis, thus there is no statistical difference between the data in the different quartiles.</a:t>
            </a:r>
          </a:p>
        </p:txBody>
      </p:sp>
      <p:pic>
        <p:nvPicPr>
          <p:cNvPr id="10" name="Content Placeholder 9">
            <a:extLst>
              <a:ext uri="{FF2B5EF4-FFF2-40B4-BE49-F238E27FC236}">
                <a16:creationId xmlns:a16="http://schemas.microsoft.com/office/drawing/2014/main" id="{042C3FEF-9FCC-4F0E-987C-5DC75AC5886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9640"/>
            <a:ext cx="5183188" cy="3455458"/>
          </a:xfrm>
        </p:spPr>
      </p:pic>
    </p:spTree>
    <p:extLst>
      <p:ext uri="{BB962C8B-B14F-4D97-AF65-F5344CB8AC3E}">
        <p14:creationId xmlns:p14="http://schemas.microsoft.com/office/powerpoint/2010/main" val="113825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4417-6ADD-4BE7-9C57-95BA49F8A6AF}"/>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4297D99A-3B39-46D0-88FD-5F62849FBEA2}"/>
              </a:ext>
            </a:extLst>
          </p:cNvPr>
          <p:cNvSpPr>
            <a:spLocks noGrp="1"/>
          </p:cNvSpPr>
          <p:nvPr>
            <p:ph type="body" idx="1"/>
          </p:nvPr>
        </p:nvSpPr>
        <p:spPr>
          <a:xfrm>
            <a:off x="839788" y="457200"/>
            <a:ext cx="5157787" cy="1223963"/>
          </a:xfrm>
        </p:spPr>
        <p:txBody>
          <a:bodyPr>
            <a:normAutofit fontScale="92500" lnSpcReduction="10000"/>
          </a:bodyPr>
          <a:lstStyle/>
          <a:p>
            <a:r>
              <a:rPr lang="en-US" b="0" dirty="0"/>
              <a:t>The next variable to be analyzed was the Vaccination Progress compared to the Population Density. This was the dataset with the highest statistical correlation.</a:t>
            </a:r>
          </a:p>
        </p:txBody>
      </p:sp>
      <p:sp>
        <p:nvSpPr>
          <p:cNvPr id="5" name="Text Placeholder 4">
            <a:extLst>
              <a:ext uri="{FF2B5EF4-FFF2-40B4-BE49-F238E27FC236}">
                <a16:creationId xmlns:a16="http://schemas.microsoft.com/office/drawing/2014/main" id="{B865C62A-5914-4786-B24E-EE3631EFAFCC}"/>
              </a:ext>
            </a:extLst>
          </p:cNvPr>
          <p:cNvSpPr>
            <a:spLocks noGrp="1"/>
          </p:cNvSpPr>
          <p:nvPr>
            <p:ph type="body" sz="quarter" idx="3"/>
          </p:nvPr>
        </p:nvSpPr>
        <p:spPr>
          <a:xfrm>
            <a:off x="6172200" y="542261"/>
            <a:ext cx="5183188" cy="935666"/>
          </a:xfrm>
        </p:spPr>
        <p:txBody>
          <a:bodyPr>
            <a:normAutofit fontScale="92500" lnSpcReduction="10000"/>
          </a:bodyPr>
          <a:lstStyle/>
          <a:p>
            <a:r>
              <a:rPr lang="en-US" b="0" dirty="0"/>
              <a:t>This data rejected the null hypothesis, suggesting that there is a statistical difference between the quartiles.</a:t>
            </a:r>
          </a:p>
        </p:txBody>
      </p:sp>
      <p:pic>
        <p:nvPicPr>
          <p:cNvPr id="10" name="Content Placeholder 9">
            <a:extLst>
              <a:ext uri="{FF2B5EF4-FFF2-40B4-BE49-F238E27FC236}">
                <a16:creationId xmlns:a16="http://schemas.microsoft.com/office/drawing/2014/main" id="{45DF83FE-FC71-4661-9C6B-7863524CCB70}"/>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2619640"/>
            <a:ext cx="5183188" cy="3455458"/>
          </a:xfrm>
        </p:spPr>
      </p:pic>
      <p:pic>
        <p:nvPicPr>
          <p:cNvPr id="14" name="Content Placeholder 13">
            <a:extLst>
              <a:ext uri="{FF2B5EF4-FFF2-40B4-BE49-F238E27FC236}">
                <a16:creationId xmlns:a16="http://schemas.microsoft.com/office/drawing/2014/main" id="{166FF831-7E78-435D-AFA5-983C435BDDD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2628107"/>
            <a:ext cx="5157787" cy="3438524"/>
          </a:xfrm>
        </p:spPr>
      </p:pic>
    </p:spTree>
    <p:extLst>
      <p:ext uri="{BB962C8B-B14F-4D97-AF65-F5344CB8AC3E}">
        <p14:creationId xmlns:p14="http://schemas.microsoft.com/office/powerpoint/2010/main" val="245820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5FA2-03BF-442A-8BD1-8201FC7B92A4}"/>
              </a:ext>
            </a:extLst>
          </p:cNvPr>
          <p:cNvSpPr>
            <a:spLocks noGrp="1"/>
          </p:cNvSpPr>
          <p:nvPr>
            <p:ph type="title"/>
          </p:nvPr>
        </p:nvSpPr>
        <p:spPr/>
        <p:txBody>
          <a:bodyPr/>
          <a:lstStyle/>
          <a:p>
            <a:r>
              <a:rPr lang="en-US" dirty="0"/>
              <a:t>Discuss Findings	</a:t>
            </a:r>
          </a:p>
        </p:txBody>
      </p:sp>
      <p:sp>
        <p:nvSpPr>
          <p:cNvPr id="5" name="Content Placeholder 4">
            <a:extLst>
              <a:ext uri="{FF2B5EF4-FFF2-40B4-BE49-F238E27FC236}">
                <a16:creationId xmlns:a16="http://schemas.microsoft.com/office/drawing/2014/main" id="{DE5518ED-C692-4AB4-968A-DB790776D463}"/>
              </a:ext>
            </a:extLst>
          </p:cNvPr>
          <p:cNvSpPr>
            <a:spLocks noGrp="1"/>
          </p:cNvSpPr>
          <p:nvPr>
            <p:ph idx="1"/>
          </p:nvPr>
        </p:nvSpPr>
        <p:spPr/>
        <p:txBody>
          <a:bodyPr/>
          <a:lstStyle/>
          <a:p>
            <a:r>
              <a:rPr lang="en-US" dirty="0"/>
              <a:t>GDP not as impactful as initially expected</a:t>
            </a:r>
          </a:p>
          <a:p>
            <a:r>
              <a:rPr lang="en-US" dirty="0"/>
              <a:t>Population Density had highest correlation</a:t>
            </a:r>
          </a:p>
          <a:p>
            <a:r>
              <a:rPr lang="en-US" dirty="0"/>
              <a:t>Private Healthcare Expenditure</a:t>
            </a:r>
          </a:p>
        </p:txBody>
      </p:sp>
    </p:spTree>
    <p:extLst>
      <p:ext uri="{BB962C8B-B14F-4D97-AF65-F5344CB8AC3E}">
        <p14:creationId xmlns:p14="http://schemas.microsoft.com/office/powerpoint/2010/main" val="112429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3216-17B7-4511-86FF-7E1C5386C42A}"/>
              </a:ext>
            </a:extLst>
          </p:cNvPr>
          <p:cNvSpPr>
            <a:spLocks noGrp="1"/>
          </p:cNvSpPr>
          <p:nvPr>
            <p:ph type="title"/>
          </p:nvPr>
        </p:nvSpPr>
        <p:spPr/>
        <p:txBody>
          <a:bodyPr/>
          <a:lstStyle/>
          <a:p>
            <a:r>
              <a:rPr lang="en-US" dirty="0"/>
              <a:t>Post-Mortem</a:t>
            </a:r>
          </a:p>
        </p:txBody>
      </p:sp>
      <p:sp>
        <p:nvSpPr>
          <p:cNvPr id="3" name="Content Placeholder 2">
            <a:extLst>
              <a:ext uri="{FF2B5EF4-FFF2-40B4-BE49-F238E27FC236}">
                <a16:creationId xmlns:a16="http://schemas.microsoft.com/office/drawing/2014/main" id="{37BC5CEB-47EF-47C0-A6F6-AB2320CCE3A5}"/>
              </a:ext>
            </a:extLst>
          </p:cNvPr>
          <p:cNvSpPr>
            <a:spLocks noGrp="1"/>
          </p:cNvSpPr>
          <p:nvPr>
            <p:ph idx="1"/>
          </p:nvPr>
        </p:nvSpPr>
        <p:spPr/>
        <p:txBody>
          <a:bodyPr/>
          <a:lstStyle/>
          <a:p>
            <a:r>
              <a:rPr lang="en-US" dirty="0"/>
              <a:t>Time difficulty with the reporting of data</a:t>
            </a:r>
          </a:p>
          <a:p>
            <a:r>
              <a:rPr lang="en-US" dirty="0"/>
              <a:t>With more time use the newly incoming census data to look at poverty rate as a factor </a:t>
            </a:r>
          </a:p>
        </p:txBody>
      </p:sp>
    </p:spTree>
    <p:extLst>
      <p:ext uri="{BB962C8B-B14F-4D97-AF65-F5344CB8AC3E}">
        <p14:creationId xmlns:p14="http://schemas.microsoft.com/office/powerpoint/2010/main" val="287333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BB0F-361F-4019-95E8-2B2388D3A89E}"/>
              </a:ext>
            </a:extLst>
          </p:cNvPr>
          <p:cNvSpPr>
            <a:spLocks noGrp="1"/>
          </p:cNvSpPr>
          <p:nvPr>
            <p:ph type="title"/>
          </p:nvPr>
        </p:nvSpPr>
        <p:spPr>
          <a:xfrm>
            <a:off x="831850" y="1709738"/>
            <a:ext cx="10515600" cy="2040141"/>
          </a:xfrm>
        </p:spPr>
        <p:txBody>
          <a:bodyPr/>
          <a:lstStyle/>
          <a:p>
            <a:pPr algn="ctr"/>
            <a:r>
              <a:rPr lang="en-US" dirty="0"/>
              <a:t>Questions?</a:t>
            </a:r>
          </a:p>
        </p:txBody>
      </p:sp>
      <p:sp>
        <p:nvSpPr>
          <p:cNvPr id="3" name="Text Placeholder 2">
            <a:extLst>
              <a:ext uri="{FF2B5EF4-FFF2-40B4-BE49-F238E27FC236}">
                <a16:creationId xmlns:a16="http://schemas.microsoft.com/office/drawing/2014/main" id="{D4575DCD-62A4-4CB7-A0D0-B1EE2136B7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5790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7A7E7-37B0-4610-BB09-D751D581DA77}"/>
              </a:ext>
            </a:extLst>
          </p:cNvPr>
          <p:cNvSpPr>
            <a:spLocks noGrp="1"/>
          </p:cNvSpPr>
          <p:nvPr>
            <p:ph type="title"/>
          </p:nvPr>
        </p:nvSpPr>
        <p:spPr>
          <a:xfrm>
            <a:off x="838200" y="365125"/>
            <a:ext cx="10515600" cy="2218684"/>
          </a:xfrm>
        </p:spPr>
        <p:txBody>
          <a:bodyPr>
            <a:normAutofit fontScale="90000"/>
          </a:bodyPr>
          <a:lstStyle/>
          <a:p>
            <a:pPr algn="ctr"/>
            <a:r>
              <a:rPr lang="en-US" dirty="0"/>
              <a:t>We expect to find a significant correlation between the rate of successful vaccinations and measures of National Well-being</a:t>
            </a:r>
            <a:br>
              <a:rPr lang="en-US" dirty="0"/>
            </a:br>
            <a:r>
              <a:rPr lang="en-US" dirty="0"/>
              <a:t>	</a:t>
            </a:r>
          </a:p>
        </p:txBody>
      </p:sp>
      <p:sp>
        <p:nvSpPr>
          <p:cNvPr id="3" name="Content Placeholder 2">
            <a:extLst>
              <a:ext uri="{FF2B5EF4-FFF2-40B4-BE49-F238E27FC236}">
                <a16:creationId xmlns:a16="http://schemas.microsoft.com/office/drawing/2014/main" id="{A1563472-4AB9-481F-B35D-7777F73A4AF8}"/>
              </a:ext>
            </a:extLst>
          </p:cNvPr>
          <p:cNvSpPr>
            <a:spLocks noGrp="1"/>
          </p:cNvSpPr>
          <p:nvPr>
            <p:ph idx="1"/>
          </p:nvPr>
        </p:nvSpPr>
        <p:spPr>
          <a:xfrm>
            <a:off x="838200" y="2583809"/>
            <a:ext cx="10515600" cy="3593154"/>
          </a:xfrm>
        </p:spPr>
        <p:txBody>
          <a:bodyPr>
            <a:normAutofit/>
          </a:bodyPr>
          <a:lstStyle/>
          <a:p>
            <a:r>
              <a:rPr lang="en-US" dirty="0"/>
              <a:t>What is the relationship between fully vaccinated people and economic wellbeing?</a:t>
            </a:r>
          </a:p>
          <a:p>
            <a:r>
              <a:rPr lang="en-US" dirty="0"/>
              <a:t>What is the relationship between fully vaccinated people and population?</a:t>
            </a:r>
          </a:p>
          <a:p>
            <a:r>
              <a:rPr lang="en-US" dirty="0"/>
              <a:t>What is the relationship between fully vaccinated people and the nature of health expenditure within that country?</a:t>
            </a:r>
          </a:p>
        </p:txBody>
      </p:sp>
    </p:spTree>
    <p:extLst>
      <p:ext uri="{BB962C8B-B14F-4D97-AF65-F5344CB8AC3E}">
        <p14:creationId xmlns:p14="http://schemas.microsoft.com/office/powerpoint/2010/main" val="419038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8BB8-44F3-4A6F-8499-7B0CAA0046EB}"/>
              </a:ext>
            </a:extLst>
          </p:cNvPr>
          <p:cNvSpPr>
            <a:spLocks noGrp="1"/>
          </p:cNvSpPr>
          <p:nvPr>
            <p:ph type="title"/>
          </p:nvPr>
        </p:nvSpPr>
        <p:spPr/>
        <p:txBody>
          <a:bodyPr/>
          <a:lstStyle/>
          <a:p>
            <a:pPr algn="ctr"/>
            <a:r>
              <a:rPr lang="en-US" dirty="0"/>
              <a:t>What data did we need?</a:t>
            </a:r>
          </a:p>
        </p:txBody>
      </p:sp>
      <p:sp>
        <p:nvSpPr>
          <p:cNvPr id="3" name="Content Placeholder 2">
            <a:extLst>
              <a:ext uri="{FF2B5EF4-FFF2-40B4-BE49-F238E27FC236}">
                <a16:creationId xmlns:a16="http://schemas.microsoft.com/office/drawing/2014/main" id="{8729F421-5869-48CF-9594-D0E1FFCD7B38}"/>
              </a:ext>
            </a:extLst>
          </p:cNvPr>
          <p:cNvSpPr>
            <a:spLocks noGrp="1"/>
          </p:cNvSpPr>
          <p:nvPr>
            <p:ph idx="1"/>
          </p:nvPr>
        </p:nvSpPr>
        <p:spPr/>
        <p:txBody>
          <a:bodyPr/>
          <a:lstStyle/>
          <a:p>
            <a:r>
              <a:rPr lang="en-US" dirty="0"/>
              <a:t>Kaggle CSV of world vaccination progress cribbed from the Our World in Data </a:t>
            </a:r>
            <a:r>
              <a:rPr lang="en-US" dirty="0" err="1"/>
              <a:t>Github</a:t>
            </a:r>
            <a:r>
              <a:rPr lang="en-US" dirty="0"/>
              <a:t> Repository</a:t>
            </a:r>
          </a:p>
          <a:p>
            <a:r>
              <a:rPr lang="en-US" dirty="0"/>
              <a:t>Measures of Wellbeing</a:t>
            </a:r>
          </a:p>
          <a:p>
            <a:pPr lvl="1"/>
            <a:r>
              <a:rPr lang="en-US" dirty="0"/>
              <a:t>Economic</a:t>
            </a:r>
          </a:p>
          <a:p>
            <a:pPr lvl="1"/>
            <a:r>
              <a:rPr lang="en-US" dirty="0"/>
              <a:t>Populace</a:t>
            </a:r>
          </a:p>
          <a:p>
            <a:pPr lvl="1"/>
            <a:r>
              <a:rPr lang="en-US" dirty="0"/>
              <a:t>Educational</a:t>
            </a:r>
          </a:p>
          <a:p>
            <a:pPr lvl="1"/>
            <a:r>
              <a:rPr lang="en-US" dirty="0"/>
              <a:t>Health </a:t>
            </a:r>
          </a:p>
          <a:p>
            <a:r>
              <a:rPr lang="en-US" dirty="0"/>
              <a:t>Pulled from the World Bank API</a:t>
            </a:r>
          </a:p>
          <a:p>
            <a:pPr lvl="1"/>
            <a:endParaRPr lang="en-US" dirty="0"/>
          </a:p>
        </p:txBody>
      </p:sp>
    </p:spTree>
    <p:extLst>
      <p:ext uri="{BB962C8B-B14F-4D97-AF65-F5344CB8AC3E}">
        <p14:creationId xmlns:p14="http://schemas.microsoft.com/office/powerpoint/2010/main" val="157080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FE40-176B-4A77-BCD8-CDEF6D4BFA4C}"/>
              </a:ext>
            </a:extLst>
          </p:cNvPr>
          <p:cNvSpPr>
            <a:spLocks noGrp="1"/>
          </p:cNvSpPr>
          <p:nvPr>
            <p:ph type="title"/>
          </p:nvPr>
        </p:nvSpPr>
        <p:spPr/>
        <p:txBody>
          <a:bodyPr>
            <a:normAutofit/>
          </a:bodyPr>
          <a:lstStyle/>
          <a:p>
            <a:pPr algn="ctr"/>
            <a:r>
              <a:rPr lang="en-US" sz="3600" dirty="0"/>
              <a:t>Members of each population fully vaccinated per 100</a:t>
            </a:r>
          </a:p>
        </p:txBody>
      </p:sp>
      <p:sp>
        <p:nvSpPr>
          <p:cNvPr id="3" name="Content Placeholder 2">
            <a:extLst>
              <a:ext uri="{FF2B5EF4-FFF2-40B4-BE49-F238E27FC236}">
                <a16:creationId xmlns:a16="http://schemas.microsoft.com/office/drawing/2014/main" id="{848FD0DA-39A8-4AF2-AC3B-8FF71062C678}"/>
              </a:ext>
            </a:extLst>
          </p:cNvPr>
          <p:cNvSpPr>
            <a:spLocks noGrp="1"/>
          </p:cNvSpPr>
          <p:nvPr>
            <p:ph idx="1"/>
          </p:nvPr>
        </p:nvSpPr>
        <p:spPr>
          <a:xfrm>
            <a:off x="838200" y="1382233"/>
            <a:ext cx="10515600" cy="4794730"/>
          </a:xfrm>
        </p:spPr>
        <p:txBody>
          <a:bodyPr/>
          <a:lstStyle/>
          <a:p>
            <a:r>
              <a:rPr lang="en-US" dirty="0"/>
              <a:t>A CSV was pulled containing data cribbed from the Our World in Data </a:t>
            </a:r>
            <a:r>
              <a:rPr lang="en-US" dirty="0" err="1"/>
              <a:t>Github</a:t>
            </a:r>
            <a:r>
              <a:rPr lang="en-US" dirty="0"/>
              <a:t> Repository</a:t>
            </a:r>
          </a:p>
          <a:p>
            <a:r>
              <a:rPr lang="en-US" dirty="0"/>
              <a:t>The data was grouped by ISO Code, and aggregated by the Total Vaccinations and People Fully Vaccinated Per Hundred</a:t>
            </a:r>
          </a:p>
          <a:p>
            <a:r>
              <a:rPr lang="en-US" dirty="0"/>
              <a:t>The data of any countries that did not have any data in the People Fully Vaccinated Per Hundred column was dropped</a:t>
            </a:r>
          </a:p>
        </p:txBody>
      </p:sp>
      <p:pic>
        <p:nvPicPr>
          <p:cNvPr id="6" name="Content Placeholder 5">
            <a:extLst>
              <a:ext uri="{FF2B5EF4-FFF2-40B4-BE49-F238E27FC236}">
                <a16:creationId xmlns:a16="http://schemas.microsoft.com/office/drawing/2014/main" id="{CBC58375-A09B-44D4-A2E0-6A108D396C5B}"/>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786962" y="4001294"/>
            <a:ext cx="10618075" cy="2491581"/>
          </a:xfrm>
        </p:spPr>
      </p:pic>
    </p:spTree>
    <p:extLst>
      <p:ext uri="{BB962C8B-B14F-4D97-AF65-F5344CB8AC3E}">
        <p14:creationId xmlns:p14="http://schemas.microsoft.com/office/powerpoint/2010/main" val="113948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E463E-190C-4244-AE1D-8309C3B41F66}"/>
              </a:ext>
            </a:extLst>
          </p:cNvPr>
          <p:cNvSpPr>
            <a:spLocks noGrp="1"/>
          </p:cNvSpPr>
          <p:nvPr>
            <p:ph type="title"/>
          </p:nvPr>
        </p:nvSpPr>
        <p:spPr>
          <a:xfrm>
            <a:off x="838200" y="-287079"/>
            <a:ext cx="10515600" cy="2445487"/>
          </a:xfrm>
        </p:spPr>
        <p:txBody>
          <a:bodyPr/>
          <a:lstStyle/>
          <a:p>
            <a:pPr algn="ctr"/>
            <a:r>
              <a:rPr lang="en-US" dirty="0"/>
              <a:t>Data from the World Bank API</a:t>
            </a:r>
          </a:p>
        </p:txBody>
      </p:sp>
      <p:sp>
        <p:nvSpPr>
          <p:cNvPr id="3" name="Content Placeholder 2">
            <a:extLst>
              <a:ext uri="{FF2B5EF4-FFF2-40B4-BE49-F238E27FC236}">
                <a16:creationId xmlns:a16="http://schemas.microsoft.com/office/drawing/2014/main" id="{8D1680A3-5670-4CEF-B449-357FD1E1CBE0}"/>
              </a:ext>
            </a:extLst>
          </p:cNvPr>
          <p:cNvSpPr>
            <a:spLocks noGrp="1"/>
          </p:cNvSpPr>
          <p:nvPr>
            <p:ph idx="1"/>
          </p:nvPr>
        </p:nvSpPr>
        <p:spPr>
          <a:xfrm>
            <a:off x="838200" y="1424763"/>
            <a:ext cx="10515600" cy="5124892"/>
          </a:xfrm>
        </p:spPr>
        <p:txBody>
          <a:bodyPr numCol="1">
            <a:normAutofit/>
          </a:bodyPr>
          <a:lstStyle/>
          <a:p>
            <a:r>
              <a:rPr lang="en-US" dirty="0"/>
              <a:t>Columns were added to the data frame for each variable being analyzed.</a:t>
            </a:r>
          </a:p>
          <a:p>
            <a:r>
              <a:rPr lang="en-US" dirty="0"/>
              <a:t>A pair of nested for loops were run to cycle through each of the variables and then request the necessary data from the World Bank API</a:t>
            </a:r>
          </a:p>
          <a:p>
            <a:r>
              <a:rPr lang="en-US" dirty="0"/>
              <a:t>The data was then printed into the data frame</a:t>
            </a:r>
          </a:p>
          <a:p>
            <a:r>
              <a:rPr lang="en-US" dirty="0"/>
              <a:t>While other measures, such as poverty rate and educational factors, were desirable, four major factors ended up being used</a:t>
            </a:r>
          </a:p>
          <a:p>
            <a:pPr lvl="1"/>
            <a:r>
              <a:rPr lang="en-US" dirty="0"/>
              <a:t>GDP</a:t>
            </a:r>
          </a:p>
          <a:p>
            <a:pPr lvl="1"/>
            <a:r>
              <a:rPr lang="en-US" dirty="0"/>
              <a:t>Total Population</a:t>
            </a:r>
          </a:p>
          <a:p>
            <a:pPr lvl="1"/>
            <a:r>
              <a:rPr lang="en-US" dirty="0"/>
              <a:t>Population Density</a:t>
            </a:r>
          </a:p>
          <a:p>
            <a:pPr lvl="1"/>
            <a:r>
              <a:rPr lang="en-US" dirty="0"/>
              <a:t>Percentage of Health Expenditure in the Private Sector</a:t>
            </a:r>
          </a:p>
        </p:txBody>
      </p:sp>
    </p:spTree>
    <p:extLst>
      <p:ext uri="{BB962C8B-B14F-4D97-AF65-F5344CB8AC3E}">
        <p14:creationId xmlns:p14="http://schemas.microsoft.com/office/powerpoint/2010/main" val="357393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F17B-D0C6-410E-BFEE-BD3DE24F9A97}"/>
              </a:ext>
            </a:extLst>
          </p:cNvPr>
          <p:cNvSpPr>
            <a:spLocks noGrp="1"/>
          </p:cNvSpPr>
          <p:nvPr>
            <p:ph type="title"/>
          </p:nvPr>
        </p:nvSpPr>
        <p:spPr/>
        <p:txBody>
          <a:bodyPr/>
          <a:lstStyle/>
          <a:p>
            <a:r>
              <a:rPr lang="en-US" dirty="0"/>
              <a:t>Insights and Problems</a:t>
            </a:r>
          </a:p>
        </p:txBody>
      </p:sp>
      <p:sp>
        <p:nvSpPr>
          <p:cNvPr id="11" name="Content Placeholder 10">
            <a:extLst>
              <a:ext uri="{FF2B5EF4-FFF2-40B4-BE49-F238E27FC236}">
                <a16:creationId xmlns:a16="http://schemas.microsoft.com/office/drawing/2014/main" id="{AFB9226F-0367-43F1-92A6-7D9B35D680FE}"/>
              </a:ext>
            </a:extLst>
          </p:cNvPr>
          <p:cNvSpPr>
            <a:spLocks noGrp="1"/>
          </p:cNvSpPr>
          <p:nvPr>
            <p:ph idx="1"/>
          </p:nvPr>
        </p:nvSpPr>
        <p:spPr/>
        <p:txBody>
          <a:bodyPr/>
          <a:lstStyle/>
          <a:p>
            <a:r>
              <a:rPr lang="en-US" dirty="0"/>
              <a:t>Before Cleaning Gibraltar was most vaccinated</a:t>
            </a:r>
          </a:p>
          <a:p>
            <a:r>
              <a:rPr lang="en-US" dirty="0"/>
              <a:t>Unable to use several measures that we had hoped due to lack of data</a:t>
            </a:r>
          </a:p>
          <a:p>
            <a:r>
              <a:rPr lang="en-US" dirty="0"/>
              <a:t>Ended up using 2018 data so as to get the widest array of data points	</a:t>
            </a:r>
          </a:p>
        </p:txBody>
      </p:sp>
    </p:spTree>
    <p:extLst>
      <p:ext uri="{BB962C8B-B14F-4D97-AF65-F5344CB8AC3E}">
        <p14:creationId xmlns:p14="http://schemas.microsoft.com/office/powerpoint/2010/main" val="3644890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81AA-506C-41F3-B78C-D67244BD833B}"/>
              </a:ext>
            </a:extLst>
          </p:cNvPr>
          <p:cNvSpPr>
            <a:spLocks noGrp="1"/>
          </p:cNvSpPr>
          <p:nvPr>
            <p:ph type="title"/>
          </p:nvPr>
        </p:nvSpPr>
        <p:spPr/>
        <p:txBody>
          <a:bodyPr/>
          <a:lstStyle/>
          <a:p>
            <a:r>
              <a:rPr lang="en-US" dirty="0"/>
              <a:t>Steps taken during data analysis</a:t>
            </a:r>
          </a:p>
        </p:txBody>
      </p:sp>
      <p:sp>
        <p:nvSpPr>
          <p:cNvPr id="3" name="Content Placeholder 2">
            <a:extLst>
              <a:ext uri="{FF2B5EF4-FFF2-40B4-BE49-F238E27FC236}">
                <a16:creationId xmlns:a16="http://schemas.microsoft.com/office/drawing/2014/main" id="{3718D614-D035-4A4C-ACBB-17183EC7FE8E}"/>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29941416-6CBE-474E-97AC-6E2D57B678F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8172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15EC17-CDAA-4D6C-9B43-5C8E6DCEEA30}"/>
              </a:ext>
            </a:extLst>
          </p:cNvPr>
          <p:cNvSpPr>
            <a:spLocks noGrp="1"/>
          </p:cNvSpPr>
          <p:nvPr>
            <p:ph type="title"/>
          </p:nvPr>
        </p:nvSpPr>
        <p:spPr>
          <a:xfrm>
            <a:off x="839788" y="365125"/>
            <a:ext cx="10515600" cy="45720"/>
          </a:xfrm>
        </p:spPr>
        <p:txBody>
          <a:bodyPr>
            <a:normAutofit fontScale="90000"/>
          </a:bodyPr>
          <a:lstStyle/>
          <a:p>
            <a:r>
              <a:rPr lang="en-US" dirty="0"/>
              <a:t> </a:t>
            </a:r>
          </a:p>
        </p:txBody>
      </p:sp>
      <p:sp>
        <p:nvSpPr>
          <p:cNvPr id="8" name="Text Placeholder 7">
            <a:extLst>
              <a:ext uri="{FF2B5EF4-FFF2-40B4-BE49-F238E27FC236}">
                <a16:creationId xmlns:a16="http://schemas.microsoft.com/office/drawing/2014/main" id="{4CC4C537-53CF-46CF-9D35-8A76BE90B82E}"/>
              </a:ext>
            </a:extLst>
          </p:cNvPr>
          <p:cNvSpPr>
            <a:spLocks noGrp="1"/>
          </p:cNvSpPr>
          <p:nvPr>
            <p:ph type="body" idx="1"/>
          </p:nvPr>
        </p:nvSpPr>
        <p:spPr>
          <a:xfrm>
            <a:off x="839788" y="365125"/>
            <a:ext cx="5157787" cy="2139950"/>
          </a:xfrm>
        </p:spPr>
        <p:txBody>
          <a:bodyPr>
            <a:normAutofit fontScale="92500"/>
          </a:bodyPr>
          <a:lstStyle/>
          <a:p>
            <a:r>
              <a:rPr lang="en-US" b="0" dirty="0"/>
              <a:t>The first variable to be analyzed was the Vaccination Progress compared to the Total Population. While first glance would suggest that the smaller the population the higher the rate of vaccination, this does not hold to be true</a:t>
            </a:r>
          </a:p>
        </p:txBody>
      </p:sp>
      <p:pic>
        <p:nvPicPr>
          <p:cNvPr id="17" name="Content Placeholder 16">
            <a:extLst>
              <a:ext uri="{FF2B5EF4-FFF2-40B4-BE49-F238E27FC236}">
                <a16:creationId xmlns:a16="http://schemas.microsoft.com/office/drawing/2014/main" id="{A3349B92-19FF-4437-BA14-472E7B88E3E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628107"/>
            <a:ext cx="5157787" cy="3438524"/>
          </a:xfrm>
        </p:spPr>
      </p:pic>
      <p:sp>
        <p:nvSpPr>
          <p:cNvPr id="12" name="Text Placeholder 11">
            <a:extLst>
              <a:ext uri="{FF2B5EF4-FFF2-40B4-BE49-F238E27FC236}">
                <a16:creationId xmlns:a16="http://schemas.microsoft.com/office/drawing/2014/main" id="{28797D2E-DF25-4DEB-B568-C7C03EB5D2CB}"/>
              </a:ext>
            </a:extLst>
          </p:cNvPr>
          <p:cNvSpPr>
            <a:spLocks noGrp="1"/>
          </p:cNvSpPr>
          <p:nvPr>
            <p:ph type="body" sz="quarter" idx="3"/>
          </p:nvPr>
        </p:nvSpPr>
        <p:spPr>
          <a:xfrm>
            <a:off x="6172200" y="365125"/>
            <a:ext cx="5183188" cy="1527470"/>
          </a:xfrm>
        </p:spPr>
        <p:txBody>
          <a:bodyPr>
            <a:normAutofit fontScale="92500"/>
          </a:bodyPr>
          <a:lstStyle/>
          <a:p>
            <a:r>
              <a:rPr lang="en-US" b="0" dirty="0"/>
              <a:t>This data failed to reject the null hypothesis, thus there is no statistical difference between the data in the different quartiles.</a:t>
            </a:r>
          </a:p>
        </p:txBody>
      </p:sp>
      <p:pic>
        <p:nvPicPr>
          <p:cNvPr id="19" name="Content Placeholder 18">
            <a:extLst>
              <a:ext uri="{FF2B5EF4-FFF2-40B4-BE49-F238E27FC236}">
                <a16:creationId xmlns:a16="http://schemas.microsoft.com/office/drawing/2014/main" id="{04396126-D6CF-48A1-B279-1DE1B511A26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9640"/>
            <a:ext cx="5183188" cy="3455458"/>
          </a:xfrm>
        </p:spPr>
      </p:pic>
    </p:spTree>
    <p:extLst>
      <p:ext uri="{BB962C8B-B14F-4D97-AF65-F5344CB8AC3E}">
        <p14:creationId xmlns:p14="http://schemas.microsoft.com/office/powerpoint/2010/main" val="339966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281F-3D16-489C-B0DC-D1BEA3665997}"/>
              </a:ext>
            </a:extLst>
          </p:cNvPr>
          <p:cNvSpPr>
            <a:spLocks noGrp="1"/>
          </p:cNvSpPr>
          <p:nvPr>
            <p:ph type="title"/>
          </p:nvPr>
        </p:nvSpPr>
        <p:spPr>
          <a:xfrm>
            <a:off x="839788" y="365125"/>
            <a:ext cx="10515600" cy="45719"/>
          </a:xfrm>
        </p:spPr>
        <p:txBody>
          <a:bodyPr>
            <a:normAutofit fontScale="90000"/>
          </a:bodyPr>
          <a:lstStyle/>
          <a:p>
            <a:r>
              <a:rPr lang="en-US" dirty="0"/>
              <a:t> </a:t>
            </a:r>
          </a:p>
        </p:txBody>
      </p:sp>
      <p:pic>
        <p:nvPicPr>
          <p:cNvPr id="10" name="Content Placeholder 9">
            <a:extLst>
              <a:ext uri="{FF2B5EF4-FFF2-40B4-BE49-F238E27FC236}">
                <a16:creationId xmlns:a16="http://schemas.microsoft.com/office/drawing/2014/main" id="{95AA9A84-DE60-4280-A3C7-BB4F6FD0495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628107"/>
            <a:ext cx="5157787" cy="3438524"/>
          </a:xfrm>
        </p:spPr>
      </p:pic>
      <p:sp>
        <p:nvSpPr>
          <p:cNvPr id="5" name="Text Placeholder 4">
            <a:extLst>
              <a:ext uri="{FF2B5EF4-FFF2-40B4-BE49-F238E27FC236}">
                <a16:creationId xmlns:a16="http://schemas.microsoft.com/office/drawing/2014/main" id="{1775ED7F-0239-4324-8F8A-65D0D11F4E50}"/>
              </a:ext>
            </a:extLst>
          </p:cNvPr>
          <p:cNvSpPr>
            <a:spLocks noGrp="1"/>
          </p:cNvSpPr>
          <p:nvPr>
            <p:ph type="body" sz="quarter" idx="3"/>
          </p:nvPr>
        </p:nvSpPr>
        <p:spPr>
          <a:xfrm>
            <a:off x="6172200" y="520994"/>
            <a:ext cx="5183188" cy="1392865"/>
          </a:xfrm>
        </p:spPr>
        <p:txBody>
          <a:bodyPr>
            <a:normAutofit lnSpcReduction="10000"/>
          </a:bodyPr>
          <a:lstStyle/>
          <a:p>
            <a:r>
              <a:rPr lang="en-US" b="0" dirty="0"/>
              <a:t>This data failed to reject the null hypothesis, thus there is no statistical difference between the data in the different quartiles.</a:t>
            </a:r>
          </a:p>
        </p:txBody>
      </p:sp>
      <p:pic>
        <p:nvPicPr>
          <p:cNvPr id="12" name="Content Placeholder 11">
            <a:extLst>
              <a:ext uri="{FF2B5EF4-FFF2-40B4-BE49-F238E27FC236}">
                <a16:creationId xmlns:a16="http://schemas.microsoft.com/office/drawing/2014/main" id="{F1427122-48C4-4571-8A4C-1395129AE59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9640"/>
            <a:ext cx="5183188" cy="3455458"/>
          </a:xfrm>
        </p:spPr>
      </p:pic>
      <p:sp>
        <p:nvSpPr>
          <p:cNvPr id="7" name="Text Placeholder 7">
            <a:extLst>
              <a:ext uri="{FF2B5EF4-FFF2-40B4-BE49-F238E27FC236}">
                <a16:creationId xmlns:a16="http://schemas.microsoft.com/office/drawing/2014/main" id="{5EAD9029-8924-4194-8BE8-381AAABAEACB}"/>
              </a:ext>
            </a:extLst>
          </p:cNvPr>
          <p:cNvSpPr>
            <a:spLocks noGrp="1"/>
          </p:cNvSpPr>
          <p:nvPr>
            <p:ph type="body" idx="1"/>
          </p:nvPr>
        </p:nvSpPr>
        <p:spPr>
          <a:xfrm>
            <a:off x="839788" y="552893"/>
            <a:ext cx="5157787" cy="1623593"/>
          </a:xfrm>
        </p:spPr>
        <p:txBody>
          <a:bodyPr>
            <a:normAutofit lnSpcReduction="10000"/>
          </a:bodyPr>
          <a:lstStyle/>
          <a:p>
            <a:r>
              <a:rPr lang="en-US" b="0" dirty="0"/>
              <a:t>The next variable to be analyzed was the Vaccination Progress compared to the GDP. While there was a higher correlation with these variables, it was still not statistically significant.</a:t>
            </a:r>
          </a:p>
        </p:txBody>
      </p:sp>
    </p:spTree>
    <p:extLst>
      <p:ext uri="{BB962C8B-B14F-4D97-AF65-F5344CB8AC3E}">
        <p14:creationId xmlns:p14="http://schemas.microsoft.com/office/powerpoint/2010/main" val="2067421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617</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The Effect of National Measures of Wellbeing on Covid 19 Vaccination Progress</vt:lpstr>
      <vt:lpstr>We expect to find a significant correlation between the rate of successful vaccinations and measures of National Well-being  </vt:lpstr>
      <vt:lpstr>What data did we need?</vt:lpstr>
      <vt:lpstr>Members of each population fully vaccinated per 100</vt:lpstr>
      <vt:lpstr>Data from the World Bank API</vt:lpstr>
      <vt:lpstr>Insights and Problems</vt:lpstr>
      <vt:lpstr>Steps taken during data analysis</vt:lpstr>
      <vt:lpstr> </vt:lpstr>
      <vt:lpstr> </vt:lpstr>
      <vt:lpstr> </vt:lpstr>
      <vt:lpstr> </vt:lpstr>
      <vt:lpstr>Discuss Findings </vt:lpstr>
      <vt:lpstr>Post-Mortem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National Measures of Wellbeing on Covid 19 Vaccination Progress</dc:title>
  <dc:creator>Zachary Owen</dc:creator>
  <cp:lastModifiedBy>Zachary Owen</cp:lastModifiedBy>
  <cp:revision>20</cp:revision>
  <dcterms:created xsi:type="dcterms:W3CDTF">2021-05-05T22:58:30Z</dcterms:created>
  <dcterms:modified xsi:type="dcterms:W3CDTF">2021-05-07T23:10:22Z</dcterms:modified>
</cp:coreProperties>
</file>